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81" r:id="rId9"/>
    <p:sldId id="282" r:id="rId10"/>
    <p:sldId id="283" r:id="rId11"/>
    <p:sldId id="287" r:id="rId12"/>
    <p:sldId id="263" r:id="rId13"/>
    <p:sldId id="264" r:id="rId14"/>
    <p:sldId id="265" r:id="rId15"/>
    <p:sldId id="288" r:id="rId16"/>
    <p:sldId id="266" r:id="rId17"/>
    <p:sldId id="284" r:id="rId18"/>
    <p:sldId id="280" r:id="rId19"/>
    <p:sldId id="267" r:id="rId20"/>
    <p:sldId id="290" r:id="rId21"/>
    <p:sldId id="291" r:id="rId22"/>
    <p:sldId id="292" r:id="rId23"/>
    <p:sldId id="293" r:id="rId24"/>
    <p:sldId id="294" r:id="rId25"/>
    <p:sldId id="295" r:id="rId26"/>
    <p:sldId id="296" r:id="rId27"/>
    <p:sldId id="297" r:id="rId28"/>
    <p:sldId id="298" r:id="rId29"/>
    <p:sldId id="289" r:id="rId30"/>
    <p:sldId id="268" r:id="rId31"/>
    <p:sldId id="269" r:id="rId32"/>
    <p:sldId id="285" r:id="rId33"/>
    <p:sldId id="270" r:id="rId34"/>
    <p:sldId id="271" r:id="rId35"/>
    <p:sldId id="272" r:id="rId36"/>
    <p:sldId id="273" r:id="rId37"/>
    <p:sldId id="274" r:id="rId38"/>
    <p:sldId id="275" r:id="rId39"/>
    <p:sldId id="276" r:id="rId40"/>
    <p:sldId id="27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310C8E-33A4-4187-8B82-9D6A4CCA2BEA}" type="datetimeFigureOut">
              <a:rPr lang="en-US" smtClean="0"/>
              <a:t>2/25/2019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426BCE-21FE-4CF2-A97C-5441C883D302}" type="slidenum">
              <a:rPr lang="en-US" smtClean="0"/>
              <a:t>‹#›</a:t>
            </a:fld>
            <a:endParaRPr lang="en-US"/>
          </a:p>
        </p:txBody>
      </p:sp>
    </p:spTree>
    <p:extLst>
      <p:ext uri="{BB962C8B-B14F-4D97-AF65-F5344CB8AC3E}">
        <p14:creationId xmlns:p14="http://schemas.microsoft.com/office/powerpoint/2010/main" val="4124452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6D2C4D8E-A186-44BB-B9D0-12A01DE57809}" type="slidenum">
              <a:rPr lang="en-US" sz="1200"/>
              <a:pPr algn="r"/>
              <a:t>21</a:t>
            </a:fld>
            <a:endParaRPr lang="en-US" sz="1200" dirty="0"/>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961470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65698526-53CC-4A4A-BE7F-695C0EA98F85}" type="slidenum">
              <a:rPr lang="en-US" sz="1200"/>
              <a:pPr algn="r"/>
              <a:t>22</a:t>
            </a:fld>
            <a:endParaRPr lang="en-US" sz="1200" dirty="0"/>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935300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ABB70486-0FD7-4316-B4A8-451F62412AE5}" type="slidenum">
              <a:rPr lang="en-US" sz="1200"/>
              <a:pPr algn="r"/>
              <a:t>23</a:t>
            </a:fld>
            <a:endParaRPr lang="en-US" sz="1200" dirty="0"/>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144269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B25D73DB-6221-49A5-B2AE-0DC21C5278D1}" type="slidenum">
              <a:rPr lang="en-US" sz="1200"/>
              <a:pPr algn="r"/>
              <a:t>24</a:t>
            </a:fld>
            <a:endParaRPr lang="en-US" sz="1200" dirty="0"/>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515178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0ABA86AD-1BF3-49CF-9DD4-6457D2C5BAC3}" type="slidenum">
              <a:rPr lang="en-US" sz="1200"/>
              <a:pPr algn="r"/>
              <a:t>25</a:t>
            </a:fld>
            <a:endParaRPr lang="en-US" sz="1200" dirty="0"/>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924798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7957A691-5A9C-4573-AB78-B99C7E5C616A}" type="slidenum">
              <a:rPr lang="en-US" sz="1200"/>
              <a:pPr algn="r"/>
              <a:t>26</a:t>
            </a:fld>
            <a:endParaRPr lang="en-US" sz="1200" dirty="0"/>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14215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E3391E8B-C61F-47CF-8495-AD0112207F79}" type="slidenum">
              <a:rPr lang="en-US" sz="1200"/>
              <a:pPr algn="r"/>
              <a:t>27</a:t>
            </a:fld>
            <a:endParaRPr lang="en-US" sz="1200" dirty="0"/>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386316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A980EB48-E4F2-4419-82D0-C4BE09B31801}" type="slidenum">
              <a:rPr lang="en-US" sz="1200"/>
              <a:pPr algn="r"/>
              <a:t>28</a:t>
            </a:fld>
            <a:endParaRPr lang="en-US" sz="1200" dirty="0"/>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905830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169947-F5BE-4284-B19B-9A0CA77A99F8}" type="datetimeFigureOut">
              <a:rPr lang="en-US" smtClean="0"/>
              <a:pPr/>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128DB-F166-468E-9610-2173D5C3B360}" type="slidenum">
              <a:rPr lang="en-US" smtClean="0"/>
              <a:pPr/>
              <a:t>‹#›</a:t>
            </a:fld>
            <a:endParaRPr lang="en-US"/>
          </a:p>
        </p:txBody>
      </p:sp>
    </p:spTree>
    <p:extLst>
      <p:ext uri="{BB962C8B-B14F-4D97-AF65-F5344CB8AC3E}">
        <p14:creationId xmlns:p14="http://schemas.microsoft.com/office/powerpoint/2010/main" val="971200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169947-F5BE-4284-B19B-9A0CA77A99F8}" type="datetimeFigureOut">
              <a:rPr lang="en-US" smtClean="0"/>
              <a:pPr/>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128DB-F166-468E-9610-2173D5C3B360}" type="slidenum">
              <a:rPr lang="en-US" smtClean="0"/>
              <a:pPr/>
              <a:t>‹#›</a:t>
            </a:fld>
            <a:endParaRPr lang="en-US"/>
          </a:p>
        </p:txBody>
      </p:sp>
    </p:spTree>
    <p:extLst>
      <p:ext uri="{BB962C8B-B14F-4D97-AF65-F5344CB8AC3E}">
        <p14:creationId xmlns:p14="http://schemas.microsoft.com/office/powerpoint/2010/main" val="3450009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169947-F5BE-4284-B19B-9A0CA77A99F8}" type="datetimeFigureOut">
              <a:rPr lang="en-US" smtClean="0"/>
              <a:pPr/>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128DB-F166-468E-9610-2173D5C3B360}" type="slidenum">
              <a:rPr lang="en-US" smtClean="0"/>
              <a:pPr/>
              <a:t>‹#›</a:t>
            </a:fld>
            <a:endParaRPr lang="en-US"/>
          </a:p>
        </p:txBody>
      </p:sp>
    </p:spTree>
    <p:extLst>
      <p:ext uri="{BB962C8B-B14F-4D97-AF65-F5344CB8AC3E}">
        <p14:creationId xmlns:p14="http://schemas.microsoft.com/office/powerpoint/2010/main" val="2168797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169947-F5BE-4284-B19B-9A0CA77A99F8}" type="datetimeFigureOut">
              <a:rPr lang="en-US" smtClean="0"/>
              <a:pPr/>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128DB-F166-468E-9610-2173D5C3B360}" type="slidenum">
              <a:rPr lang="en-US" smtClean="0"/>
              <a:pPr/>
              <a:t>‹#›</a:t>
            </a:fld>
            <a:endParaRPr lang="en-US"/>
          </a:p>
        </p:txBody>
      </p:sp>
    </p:spTree>
    <p:extLst>
      <p:ext uri="{BB962C8B-B14F-4D97-AF65-F5344CB8AC3E}">
        <p14:creationId xmlns:p14="http://schemas.microsoft.com/office/powerpoint/2010/main" val="3333310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3169947-F5BE-4284-B19B-9A0CA77A99F8}" type="datetimeFigureOut">
              <a:rPr lang="en-US" smtClean="0"/>
              <a:pPr/>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128DB-F166-468E-9610-2173D5C3B360}" type="slidenum">
              <a:rPr lang="en-US" smtClean="0"/>
              <a:pPr/>
              <a:t>‹#›</a:t>
            </a:fld>
            <a:endParaRPr lang="en-US"/>
          </a:p>
        </p:txBody>
      </p:sp>
    </p:spTree>
    <p:extLst>
      <p:ext uri="{BB962C8B-B14F-4D97-AF65-F5344CB8AC3E}">
        <p14:creationId xmlns:p14="http://schemas.microsoft.com/office/powerpoint/2010/main" val="1035562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169947-F5BE-4284-B19B-9A0CA77A99F8}" type="datetimeFigureOut">
              <a:rPr lang="en-US" smtClean="0"/>
              <a:pPr/>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E128DB-F166-468E-9610-2173D5C3B360}" type="slidenum">
              <a:rPr lang="en-US" smtClean="0"/>
              <a:pPr/>
              <a:t>‹#›</a:t>
            </a:fld>
            <a:endParaRPr lang="en-US"/>
          </a:p>
        </p:txBody>
      </p:sp>
    </p:spTree>
    <p:extLst>
      <p:ext uri="{BB962C8B-B14F-4D97-AF65-F5344CB8AC3E}">
        <p14:creationId xmlns:p14="http://schemas.microsoft.com/office/powerpoint/2010/main" val="58491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169947-F5BE-4284-B19B-9A0CA77A99F8}" type="datetimeFigureOut">
              <a:rPr lang="en-US" smtClean="0"/>
              <a:pPr/>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E128DB-F166-468E-9610-2173D5C3B360}" type="slidenum">
              <a:rPr lang="en-US" smtClean="0"/>
              <a:pPr/>
              <a:t>‹#›</a:t>
            </a:fld>
            <a:endParaRPr lang="en-US"/>
          </a:p>
        </p:txBody>
      </p:sp>
    </p:spTree>
    <p:extLst>
      <p:ext uri="{BB962C8B-B14F-4D97-AF65-F5344CB8AC3E}">
        <p14:creationId xmlns:p14="http://schemas.microsoft.com/office/powerpoint/2010/main" val="135352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169947-F5BE-4284-B19B-9A0CA77A99F8}" type="datetimeFigureOut">
              <a:rPr lang="en-US" smtClean="0"/>
              <a:pPr/>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E128DB-F166-468E-9610-2173D5C3B360}" type="slidenum">
              <a:rPr lang="en-US" smtClean="0"/>
              <a:pPr/>
              <a:t>‹#›</a:t>
            </a:fld>
            <a:endParaRPr lang="en-US"/>
          </a:p>
        </p:txBody>
      </p:sp>
    </p:spTree>
    <p:extLst>
      <p:ext uri="{BB962C8B-B14F-4D97-AF65-F5344CB8AC3E}">
        <p14:creationId xmlns:p14="http://schemas.microsoft.com/office/powerpoint/2010/main" val="826119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69947-F5BE-4284-B19B-9A0CA77A99F8}" type="datetimeFigureOut">
              <a:rPr lang="en-US" smtClean="0"/>
              <a:pPr/>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E128DB-F166-468E-9610-2173D5C3B360}" type="slidenum">
              <a:rPr lang="en-US" smtClean="0"/>
              <a:pPr/>
              <a:t>‹#›</a:t>
            </a:fld>
            <a:endParaRPr lang="en-US"/>
          </a:p>
        </p:txBody>
      </p:sp>
    </p:spTree>
    <p:extLst>
      <p:ext uri="{BB962C8B-B14F-4D97-AF65-F5344CB8AC3E}">
        <p14:creationId xmlns:p14="http://schemas.microsoft.com/office/powerpoint/2010/main" val="2657378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3169947-F5BE-4284-B19B-9A0CA77A99F8}" type="datetimeFigureOut">
              <a:rPr lang="en-US" smtClean="0"/>
              <a:pPr/>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E128DB-F166-468E-9610-2173D5C3B360}" type="slidenum">
              <a:rPr lang="en-US" smtClean="0"/>
              <a:pPr/>
              <a:t>‹#›</a:t>
            </a:fld>
            <a:endParaRPr lang="en-US"/>
          </a:p>
        </p:txBody>
      </p:sp>
    </p:spTree>
    <p:extLst>
      <p:ext uri="{BB962C8B-B14F-4D97-AF65-F5344CB8AC3E}">
        <p14:creationId xmlns:p14="http://schemas.microsoft.com/office/powerpoint/2010/main" val="1759561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3169947-F5BE-4284-B19B-9A0CA77A99F8}" type="datetimeFigureOut">
              <a:rPr lang="en-US" smtClean="0"/>
              <a:pPr/>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E128DB-F166-468E-9610-2173D5C3B360}" type="slidenum">
              <a:rPr lang="en-US" smtClean="0"/>
              <a:pPr/>
              <a:t>‹#›</a:t>
            </a:fld>
            <a:endParaRPr lang="en-US"/>
          </a:p>
        </p:txBody>
      </p:sp>
    </p:spTree>
    <p:extLst>
      <p:ext uri="{BB962C8B-B14F-4D97-AF65-F5344CB8AC3E}">
        <p14:creationId xmlns:p14="http://schemas.microsoft.com/office/powerpoint/2010/main" val="1784851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69947-F5BE-4284-B19B-9A0CA77A99F8}" type="datetimeFigureOut">
              <a:rPr lang="en-US" smtClean="0"/>
              <a:pPr/>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128DB-F166-468E-9610-2173D5C3B360}" type="slidenum">
              <a:rPr lang="en-US" smtClean="0"/>
              <a:pPr/>
              <a:t>‹#›</a:t>
            </a:fld>
            <a:endParaRPr lang="en-US"/>
          </a:p>
        </p:txBody>
      </p:sp>
    </p:spTree>
    <p:extLst>
      <p:ext uri="{BB962C8B-B14F-4D97-AF65-F5344CB8AC3E}">
        <p14:creationId xmlns:p14="http://schemas.microsoft.com/office/powerpoint/2010/main" val="4067320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openxmlformats.org/officeDocument/2006/relationships/tags" Target="../tags/tag32.xml"/><Relationship Id="rId117" Type="http://schemas.openxmlformats.org/officeDocument/2006/relationships/tags" Target="../tags/tag123.xml"/><Relationship Id="rId21" Type="http://schemas.openxmlformats.org/officeDocument/2006/relationships/tags" Target="../tags/tag27.xml"/><Relationship Id="rId42" Type="http://schemas.openxmlformats.org/officeDocument/2006/relationships/tags" Target="../tags/tag48.xml"/><Relationship Id="rId47" Type="http://schemas.openxmlformats.org/officeDocument/2006/relationships/tags" Target="../tags/tag53.xml"/><Relationship Id="rId63" Type="http://schemas.openxmlformats.org/officeDocument/2006/relationships/tags" Target="../tags/tag69.xml"/><Relationship Id="rId68" Type="http://schemas.openxmlformats.org/officeDocument/2006/relationships/tags" Target="../tags/tag74.xml"/><Relationship Id="rId84" Type="http://schemas.openxmlformats.org/officeDocument/2006/relationships/tags" Target="../tags/tag90.xml"/><Relationship Id="rId89" Type="http://schemas.openxmlformats.org/officeDocument/2006/relationships/tags" Target="../tags/tag95.xml"/><Relationship Id="rId112" Type="http://schemas.openxmlformats.org/officeDocument/2006/relationships/tags" Target="../tags/tag118.xml"/><Relationship Id="rId133" Type="http://schemas.openxmlformats.org/officeDocument/2006/relationships/tags" Target="../tags/tag139.xml"/><Relationship Id="rId138" Type="http://schemas.openxmlformats.org/officeDocument/2006/relationships/tags" Target="../tags/tag144.xml"/><Relationship Id="rId16" Type="http://schemas.openxmlformats.org/officeDocument/2006/relationships/tags" Target="../tags/tag22.xml"/><Relationship Id="rId107" Type="http://schemas.openxmlformats.org/officeDocument/2006/relationships/tags" Target="../tags/tag113.xml"/><Relationship Id="rId11" Type="http://schemas.openxmlformats.org/officeDocument/2006/relationships/tags" Target="../tags/tag17.xml"/><Relationship Id="rId32" Type="http://schemas.openxmlformats.org/officeDocument/2006/relationships/tags" Target="../tags/tag38.xml"/><Relationship Id="rId37" Type="http://schemas.openxmlformats.org/officeDocument/2006/relationships/tags" Target="../tags/tag43.xml"/><Relationship Id="rId53" Type="http://schemas.openxmlformats.org/officeDocument/2006/relationships/tags" Target="../tags/tag59.xml"/><Relationship Id="rId58" Type="http://schemas.openxmlformats.org/officeDocument/2006/relationships/tags" Target="../tags/tag64.xml"/><Relationship Id="rId74" Type="http://schemas.openxmlformats.org/officeDocument/2006/relationships/tags" Target="../tags/tag80.xml"/><Relationship Id="rId79" Type="http://schemas.openxmlformats.org/officeDocument/2006/relationships/tags" Target="../tags/tag85.xml"/><Relationship Id="rId102" Type="http://schemas.openxmlformats.org/officeDocument/2006/relationships/tags" Target="../tags/tag108.xml"/><Relationship Id="rId123" Type="http://schemas.openxmlformats.org/officeDocument/2006/relationships/tags" Target="../tags/tag129.xml"/><Relationship Id="rId128" Type="http://schemas.openxmlformats.org/officeDocument/2006/relationships/tags" Target="../tags/tag134.xml"/><Relationship Id="rId5" Type="http://schemas.openxmlformats.org/officeDocument/2006/relationships/tags" Target="../tags/tag11.xml"/><Relationship Id="rId90" Type="http://schemas.openxmlformats.org/officeDocument/2006/relationships/tags" Target="../tags/tag96.xml"/><Relationship Id="rId95" Type="http://schemas.openxmlformats.org/officeDocument/2006/relationships/tags" Target="../tags/tag101.xml"/><Relationship Id="rId22" Type="http://schemas.openxmlformats.org/officeDocument/2006/relationships/tags" Target="../tags/tag28.xml"/><Relationship Id="rId27" Type="http://schemas.openxmlformats.org/officeDocument/2006/relationships/tags" Target="../tags/tag33.xml"/><Relationship Id="rId43" Type="http://schemas.openxmlformats.org/officeDocument/2006/relationships/tags" Target="../tags/tag49.xml"/><Relationship Id="rId48" Type="http://schemas.openxmlformats.org/officeDocument/2006/relationships/tags" Target="../tags/tag54.xml"/><Relationship Id="rId64" Type="http://schemas.openxmlformats.org/officeDocument/2006/relationships/tags" Target="../tags/tag70.xml"/><Relationship Id="rId69" Type="http://schemas.openxmlformats.org/officeDocument/2006/relationships/tags" Target="../tags/tag75.xml"/><Relationship Id="rId113" Type="http://schemas.openxmlformats.org/officeDocument/2006/relationships/tags" Target="../tags/tag119.xml"/><Relationship Id="rId118" Type="http://schemas.openxmlformats.org/officeDocument/2006/relationships/tags" Target="../tags/tag124.xml"/><Relationship Id="rId134" Type="http://schemas.openxmlformats.org/officeDocument/2006/relationships/tags" Target="../tags/tag140.xml"/><Relationship Id="rId139" Type="http://schemas.openxmlformats.org/officeDocument/2006/relationships/slideLayout" Target="../slideLayouts/slideLayout2.xml"/><Relationship Id="rId8" Type="http://schemas.openxmlformats.org/officeDocument/2006/relationships/tags" Target="../tags/tag14.xml"/><Relationship Id="rId51" Type="http://schemas.openxmlformats.org/officeDocument/2006/relationships/tags" Target="../tags/tag57.xml"/><Relationship Id="rId72" Type="http://schemas.openxmlformats.org/officeDocument/2006/relationships/tags" Target="../tags/tag78.xml"/><Relationship Id="rId80" Type="http://schemas.openxmlformats.org/officeDocument/2006/relationships/tags" Target="../tags/tag86.xml"/><Relationship Id="rId85" Type="http://schemas.openxmlformats.org/officeDocument/2006/relationships/tags" Target="../tags/tag91.xml"/><Relationship Id="rId93" Type="http://schemas.openxmlformats.org/officeDocument/2006/relationships/tags" Target="../tags/tag99.xml"/><Relationship Id="rId98" Type="http://schemas.openxmlformats.org/officeDocument/2006/relationships/tags" Target="../tags/tag104.xml"/><Relationship Id="rId121" Type="http://schemas.openxmlformats.org/officeDocument/2006/relationships/tags" Target="../tags/tag127.xml"/><Relationship Id="rId3" Type="http://schemas.openxmlformats.org/officeDocument/2006/relationships/tags" Target="../tags/tag9.xml"/><Relationship Id="rId12" Type="http://schemas.openxmlformats.org/officeDocument/2006/relationships/tags" Target="../tags/tag18.xml"/><Relationship Id="rId17" Type="http://schemas.openxmlformats.org/officeDocument/2006/relationships/tags" Target="../tags/tag23.xml"/><Relationship Id="rId25" Type="http://schemas.openxmlformats.org/officeDocument/2006/relationships/tags" Target="../tags/tag31.xml"/><Relationship Id="rId33" Type="http://schemas.openxmlformats.org/officeDocument/2006/relationships/tags" Target="../tags/tag39.xml"/><Relationship Id="rId38" Type="http://schemas.openxmlformats.org/officeDocument/2006/relationships/tags" Target="../tags/tag44.xml"/><Relationship Id="rId46" Type="http://schemas.openxmlformats.org/officeDocument/2006/relationships/tags" Target="../tags/tag52.xml"/><Relationship Id="rId59" Type="http://schemas.openxmlformats.org/officeDocument/2006/relationships/tags" Target="../tags/tag65.xml"/><Relationship Id="rId67" Type="http://schemas.openxmlformats.org/officeDocument/2006/relationships/tags" Target="../tags/tag73.xml"/><Relationship Id="rId103" Type="http://schemas.openxmlformats.org/officeDocument/2006/relationships/tags" Target="../tags/tag109.xml"/><Relationship Id="rId108" Type="http://schemas.openxmlformats.org/officeDocument/2006/relationships/tags" Target="../tags/tag114.xml"/><Relationship Id="rId116" Type="http://schemas.openxmlformats.org/officeDocument/2006/relationships/tags" Target="../tags/tag122.xml"/><Relationship Id="rId124" Type="http://schemas.openxmlformats.org/officeDocument/2006/relationships/tags" Target="../tags/tag130.xml"/><Relationship Id="rId129" Type="http://schemas.openxmlformats.org/officeDocument/2006/relationships/tags" Target="../tags/tag135.xml"/><Relationship Id="rId137" Type="http://schemas.openxmlformats.org/officeDocument/2006/relationships/tags" Target="../tags/tag143.xml"/><Relationship Id="rId20" Type="http://schemas.openxmlformats.org/officeDocument/2006/relationships/tags" Target="../tags/tag26.xml"/><Relationship Id="rId41" Type="http://schemas.openxmlformats.org/officeDocument/2006/relationships/tags" Target="../tags/tag47.xml"/><Relationship Id="rId54" Type="http://schemas.openxmlformats.org/officeDocument/2006/relationships/tags" Target="../tags/tag60.xml"/><Relationship Id="rId62" Type="http://schemas.openxmlformats.org/officeDocument/2006/relationships/tags" Target="../tags/tag68.xml"/><Relationship Id="rId70" Type="http://schemas.openxmlformats.org/officeDocument/2006/relationships/tags" Target="../tags/tag76.xml"/><Relationship Id="rId75" Type="http://schemas.openxmlformats.org/officeDocument/2006/relationships/tags" Target="../tags/tag81.xml"/><Relationship Id="rId83" Type="http://schemas.openxmlformats.org/officeDocument/2006/relationships/tags" Target="../tags/tag89.xml"/><Relationship Id="rId88" Type="http://schemas.openxmlformats.org/officeDocument/2006/relationships/tags" Target="../tags/tag94.xml"/><Relationship Id="rId91" Type="http://schemas.openxmlformats.org/officeDocument/2006/relationships/tags" Target="../tags/tag97.xml"/><Relationship Id="rId96" Type="http://schemas.openxmlformats.org/officeDocument/2006/relationships/tags" Target="../tags/tag102.xml"/><Relationship Id="rId111" Type="http://schemas.openxmlformats.org/officeDocument/2006/relationships/tags" Target="../tags/tag117.xml"/><Relationship Id="rId132" Type="http://schemas.openxmlformats.org/officeDocument/2006/relationships/tags" Target="../tags/tag138.xml"/><Relationship Id="rId1" Type="http://schemas.openxmlformats.org/officeDocument/2006/relationships/tags" Target="../tags/tag7.xml"/><Relationship Id="rId6" Type="http://schemas.openxmlformats.org/officeDocument/2006/relationships/tags" Target="../tags/tag12.xml"/><Relationship Id="rId15" Type="http://schemas.openxmlformats.org/officeDocument/2006/relationships/tags" Target="../tags/tag21.xml"/><Relationship Id="rId23" Type="http://schemas.openxmlformats.org/officeDocument/2006/relationships/tags" Target="../tags/tag29.xml"/><Relationship Id="rId28" Type="http://schemas.openxmlformats.org/officeDocument/2006/relationships/tags" Target="../tags/tag34.xml"/><Relationship Id="rId36" Type="http://schemas.openxmlformats.org/officeDocument/2006/relationships/tags" Target="../tags/tag42.xml"/><Relationship Id="rId49" Type="http://schemas.openxmlformats.org/officeDocument/2006/relationships/tags" Target="../tags/tag55.xml"/><Relationship Id="rId57" Type="http://schemas.openxmlformats.org/officeDocument/2006/relationships/tags" Target="../tags/tag63.xml"/><Relationship Id="rId106" Type="http://schemas.openxmlformats.org/officeDocument/2006/relationships/tags" Target="../tags/tag112.xml"/><Relationship Id="rId114" Type="http://schemas.openxmlformats.org/officeDocument/2006/relationships/tags" Target="../tags/tag120.xml"/><Relationship Id="rId119" Type="http://schemas.openxmlformats.org/officeDocument/2006/relationships/tags" Target="../tags/tag125.xml"/><Relationship Id="rId127" Type="http://schemas.openxmlformats.org/officeDocument/2006/relationships/tags" Target="../tags/tag133.xml"/><Relationship Id="rId10" Type="http://schemas.openxmlformats.org/officeDocument/2006/relationships/tags" Target="../tags/tag16.xml"/><Relationship Id="rId31" Type="http://schemas.openxmlformats.org/officeDocument/2006/relationships/tags" Target="../tags/tag37.xml"/><Relationship Id="rId44" Type="http://schemas.openxmlformats.org/officeDocument/2006/relationships/tags" Target="../tags/tag50.xml"/><Relationship Id="rId52" Type="http://schemas.openxmlformats.org/officeDocument/2006/relationships/tags" Target="../tags/tag58.xml"/><Relationship Id="rId60" Type="http://schemas.openxmlformats.org/officeDocument/2006/relationships/tags" Target="../tags/tag66.xml"/><Relationship Id="rId65" Type="http://schemas.openxmlformats.org/officeDocument/2006/relationships/tags" Target="../tags/tag71.xml"/><Relationship Id="rId73" Type="http://schemas.openxmlformats.org/officeDocument/2006/relationships/tags" Target="../tags/tag79.xml"/><Relationship Id="rId78" Type="http://schemas.openxmlformats.org/officeDocument/2006/relationships/tags" Target="../tags/tag84.xml"/><Relationship Id="rId81" Type="http://schemas.openxmlformats.org/officeDocument/2006/relationships/tags" Target="../tags/tag87.xml"/><Relationship Id="rId86" Type="http://schemas.openxmlformats.org/officeDocument/2006/relationships/tags" Target="../tags/tag92.xml"/><Relationship Id="rId94" Type="http://schemas.openxmlformats.org/officeDocument/2006/relationships/tags" Target="../tags/tag100.xml"/><Relationship Id="rId99" Type="http://schemas.openxmlformats.org/officeDocument/2006/relationships/tags" Target="../tags/tag105.xml"/><Relationship Id="rId101" Type="http://schemas.openxmlformats.org/officeDocument/2006/relationships/tags" Target="../tags/tag107.xml"/><Relationship Id="rId122" Type="http://schemas.openxmlformats.org/officeDocument/2006/relationships/tags" Target="../tags/tag128.xml"/><Relationship Id="rId130" Type="http://schemas.openxmlformats.org/officeDocument/2006/relationships/tags" Target="../tags/tag136.xml"/><Relationship Id="rId135" Type="http://schemas.openxmlformats.org/officeDocument/2006/relationships/tags" Target="../tags/tag141.xml"/><Relationship Id="rId4" Type="http://schemas.openxmlformats.org/officeDocument/2006/relationships/tags" Target="../tags/tag10.xml"/><Relationship Id="rId9" Type="http://schemas.openxmlformats.org/officeDocument/2006/relationships/tags" Target="../tags/tag15.xml"/><Relationship Id="rId13" Type="http://schemas.openxmlformats.org/officeDocument/2006/relationships/tags" Target="../tags/tag19.xml"/><Relationship Id="rId18" Type="http://schemas.openxmlformats.org/officeDocument/2006/relationships/tags" Target="../tags/tag24.xml"/><Relationship Id="rId39" Type="http://schemas.openxmlformats.org/officeDocument/2006/relationships/tags" Target="../tags/tag45.xml"/><Relationship Id="rId109" Type="http://schemas.openxmlformats.org/officeDocument/2006/relationships/tags" Target="../tags/tag115.xml"/><Relationship Id="rId34" Type="http://schemas.openxmlformats.org/officeDocument/2006/relationships/tags" Target="../tags/tag40.xml"/><Relationship Id="rId50" Type="http://schemas.openxmlformats.org/officeDocument/2006/relationships/tags" Target="../tags/tag56.xml"/><Relationship Id="rId55" Type="http://schemas.openxmlformats.org/officeDocument/2006/relationships/tags" Target="../tags/tag61.xml"/><Relationship Id="rId76" Type="http://schemas.openxmlformats.org/officeDocument/2006/relationships/tags" Target="../tags/tag82.xml"/><Relationship Id="rId97" Type="http://schemas.openxmlformats.org/officeDocument/2006/relationships/tags" Target="../tags/tag103.xml"/><Relationship Id="rId104" Type="http://schemas.openxmlformats.org/officeDocument/2006/relationships/tags" Target="../tags/tag110.xml"/><Relationship Id="rId120" Type="http://schemas.openxmlformats.org/officeDocument/2006/relationships/tags" Target="../tags/tag126.xml"/><Relationship Id="rId125" Type="http://schemas.openxmlformats.org/officeDocument/2006/relationships/tags" Target="../tags/tag131.xml"/><Relationship Id="rId7" Type="http://schemas.openxmlformats.org/officeDocument/2006/relationships/tags" Target="../tags/tag13.xml"/><Relationship Id="rId71" Type="http://schemas.openxmlformats.org/officeDocument/2006/relationships/tags" Target="../tags/tag77.xml"/><Relationship Id="rId92" Type="http://schemas.openxmlformats.org/officeDocument/2006/relationships/tags" Target="../tags/tag98.xml"/><Relationship Id="rId2" Type="http://schemas.openxmlformats.org/officeDocument/2006/relationships/tags" Target="../tags/tag8.xml"/><Relationship Id="rId29" Type="http://schemas.openxmlformats.org/officeDocument/2006/relationships/tags" Target="../tags/tag35.xml"/><Relationship Id="rId24" Type="http://schemas.openxmlformats.org/officeDocument/2006/relationships/tags" Target="../tags/tag30.xml"/><Relationship Id="rId40" Type="http://schemas.openxmlformats.org/officeDocument/2006/relationships/tags" Target="../tags/tag46.xml"/><Relationship Id="rId45" Type="http://schemas.openxmlformats.org/officeDocument/2006/relationships/tags" Target="../tags/tag51.xml"/><Relationship Id="rId66" Type="http://schemas.openxmlformats.org/officeDocument/2006/relationships/tags" Target="../tags/tag72.xml"/><Relationship Id="rId87" Type="http://schemas.openxmlformats.org/officeDocument/2006/relationships/tags" Target="../tags/tag93.xml"/><Relationship Id="rId110" Type="http://schemas.openxmlformats.org/officeDocument/2006/relationships/tags" Target="../tags/tag116.xml"/><Relationship Id="rId115" Type="http://schemas.openxmlformats.org/officeDocument/2006/relationships/tags" Target="../tags/tag121.xml"/><Relationship Id="rId131" Type="http://schemas.openxmlformats.org/officeDocument/2006/relationships/tags" Target="../tags/tag137.xml"/><Relationship Id="rId136" Type="http://schemas.openxmlformats.org/officeDocument/2006/relationships/tags" Target="../tags/tag142.xml"/><Relationship Id="rId61" Type="http://schemas.openxmlformats.org/officeDocument/2006/relationships/tags" Target="../tags/tag67.xml"/><Relationship Id="rId82" Type="http://schemas.openxmlformats.org/officeDocument/2006/relationships/tags" Target="../tags/tag88.xml"/><Relationship Id="rId19" Type="http://schemas.openxmlformats.org/officeDocument/2006/relationships/tags" Target="../tags/tag25.xml"/><Relationship Id="rId14" Type="http://schemas.openxmlformats.org/officeDocument/2006/relationships/tags" Target="../tags/tag20.xml"/><Relationship Id="rId30" Type="http://schemas.openxmlformats.org/officeDocument/2006/relationships/tags" Target="../tags/tag36.xml"/><Relationship Id="rId35" Type="http://schemas.openxmlformats.org/officeDocument/2006/relationships/tags" Target="../tags/tag41.xml"/><Relationship Id="rId56" Type="http://schemas.openxmlformats.org/officeDocument/2006/relationships/tags" Target="../tags/tag62.xml"/><Relationship Id="rId77" Type="http://schemas.openxmlformats.org/officeDocument/2006/relationships/tags" Target="../tags/tag83.xml"/><Relationship Id="rId100" Type="http://schemas.openxmlformats.org/officeDocument/2006/relationships/tags" Target="../tags/tag106.xml"/><Relationship Id="rId105" Type="http://schemas.openxmlformats.org/officeDocument/2006/relationships/tags" Target="../tags/tag111.xml"/><Relationship Id="rId126" Type="http://schemas.openxmlformats.org/officeDocument/2006/relationships/tags" Target="../tags/tag13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s://highered.mheducation.com/sites/9834092339/student_view0/chapter16/animation_-_exon_shuffling.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http://fig.cox.miami.edu/~cmallery/150/cells/ribosome.jpg"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highered.mcgraw-hill.com/sites/0072507470/student_view0/chapter3/animation__protein_synthesis__quiz_3_.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highered.mcgraw-hill.com/sites/0072507470/student_view0/chapter3/animation__mrna_synthesis__transcription___quiz_1_.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xml"/><Relationship Id="rId7"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Unit </a:t>
            </a:r>
            <a:r>
              <a:rPr lang="en-US" b="1" dirty="0" smtClean="0"/>
              <a:t>7 </a:t>
            </a:r>
            <a:r>
              <a:rPr lang="en-US" b="1" dirty="0" smtClean="0"/>
              <a:t>Part </a:t>
            </a:r>
            <a:r>
              <a:rPr lang="en-US" b="1" dirty="0" smtClean="0"/>
              <a:t>2 </a:t>
            </a:r>
            <a:r>
              <a:rPr lang="en-US" b="1" dirty="0" smtClean="0"/>
              <a:t>Notes: </a:t>
            </a:r>
            <a:br>
              <a:rPr lang="en-US" b="1" dirty="0" smtClean="0"/>
            </a:br>
            <a:r>
              <a:rPr lang="en-US" b="1" dirty="0" smtClean="0"/>
              <a:t>From Gene to Protein</a:t>
            </a:r>
            <a:endParaRPr lang="en-US" b="1" dirty="0"/>
          </a:p>
        </p:txBody>
      </p:sp>
      <p:sp>
        <p:nvSpPr>
          <p:cNvPr id="3" name="Subtitle 2"/>
          <p:cNvSpPr>
            <a:spLocks noGrp="1"/>
          </p:cNvSpPr>
          <p:nvPr>
            <p:ph type="subTitle" idx="1"/>
          </p:nvPr>
        </p:nvSpPr>
        <p:spPr/>
        <p:txBody>
          <a:bodyPr/>
          <a:lstStyle/>
          <a:p>
            <a:r>
              <a:rPr lang="en-US" dirty="0" smtClean="0"/>
              <a:t>AP Biology, 2017-2018</a:t>
            </a:r>
            <a:endParaRPr lang="en-US" dirty="0"/>
          </a:p>
        </p:txBody>
      </p:sp>
    </p:spTree>
    <p:extLst>
      <p:ext uri="{BB962C8B-B14F-4D97-AF65-F5344CB8AC3E}">
        <p14:creationId xmlns:p14="http://schemas.microsoft.com/office/powerpoint/2010/main" val="2383409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2" name="SMARTInkShape-Group1011"/>
          <p:cNvGrpSpPr/>
          <p:nvPr/>
        </p:nvGrpSpPr>
        <p:grpSpPr>
          <a:xfrm>
            <a:off x="461367" y="839391"/>
            <a:ext cx="2250282" cy="462009"/>
            <a:chOff x="461367" y="839391"/>
            <a:chExt cx="2250282" cy="462009"/>
          </a:xfrm>
        </p:grpSpPr>
        <p:sp>
          <p:nvSpPr>
            <p:cNvPr id="302" name="SMARTInkShape-8676"/>
            <p:cNvSpPr/>
            <p:nvPr>
              <p:custDataLst>
                <p:tags r:id="rId129"/>
              </p:custDataLst>
            </p:nvPr>
          </p:nvSpPr>
          <p:spPr>
            <a:xfrm>
              <a:off x="1132821" y="1002198"/>
              <a:ext cx="310813" cy="203141"/>
            </a:xfrm>
            <a:custGeom>
              <a:avLst/>
              <a:gdLst/>
              <a:ahLst/>
              <a:cxnLst/>
              <a:rect l="0" t="0" r="0" b="0"/>
              <a:pathLst>
                <a:path w="310813" h="203141">
                  <a:moveTo>
                    <a:pt x="7203" y="51505"/>
                  </a:moveTo>
                  <a:lnTo>
                    <a:pt x="7203" y="51505"/>
                  </a:lnTo>
                  <a:lnTo>
                    <a:pt x="7203" y="72496"/>
                  </a:lnTo>
                  <a:lnTo>
                    <a:pt x="15305" y="115546"/>
                  </a:lnTo>
                  <a:lnTo>
                    <a:pt x="18615" y="147389"/>
                  </a:lnTo>
                  <a:lnTo>
                    <a:pt x="30947" y="190136"/>
                  </a:lnTo>
                  <a:lnTo>
                    <a:pt x="33956" y="203140"/>
                  </a:lnTo>
                  <a:lnTo>
                    <a:pt x="33981" y="198519"/>
                  </a:lnTo>
                  <a:lnTo>
                    <a:pt x="22967" y="155712"/>
                  </a:lnTo>
                  <a:lnTo>
                    <a:pt x="9903" y="113625"/>
                  </a:lnTo>
                  <a:lnTo>
                    <a:pt x="0" y="69313"/>
                  </a:lnTo>
                  <a:lnTo>
                    <a:pt x="3525" y="47301"/>
                  </a:lnTo>
                  <a:lnTo>
                    <a:pt x="10853" y="32951"/>
                  </a:lnTo>
                  <a:lnTo>
                    <a:pt x="16432" y="28376"/>
                  </a:lnTo>
                  <a:lnTo>
                    <a:pt x="25151" y="25800"/>
                  </a:lnTo>
                  <a:lnTo>
                    <a:pt x="28098" y="25439"/>
                  </a:lnTo>
                  <a:lnTo>
                    <a:pt x="46467" y="29671"/>
                  </a:lnTo>
                  <a:lnTo>
                    <a:pt x="66020" y="41949"/>
                  </a:lnTo>
                  <a:lnTo>
                    <a:pt x="96405" y="72320"/>
                  </a:lnTo>
                  <a:lnTo>
                    <a:pt x="125260" y="113410"/>
                  </a:lnTo>
                  <a:lnTo>
                    <a:pt x="145759" y="151402"/>
                  </a:lnTo>
                  <a:lnTo>
                    <a:pt x="149790" y="163345"/>
                  </a:lnTo>
                  <a:lnTo>
                    <a:pt x="157598" y="174590"/>
                  </a:lnTo>
                  <a:lnTo>
                    <a:pt x="158067" y="174241"/>
                  </a:lnTo>
                  <a:lnTo>
                    <a:pt x="158729" y="168018"/>
                  </a:lnTo>
                  <a:lnTo>
                    <a:pt x="158983" y="130211"/>
                  </a:lnTo>
                  <a:lnTo>
                    <a:pt x="159004" y="87005"/>
                  </a:lnTo>
                  <a:lnTo>
                    <a:pt x="168720" y="42547"/>
                  </a:lnTo>
                  <a:lnTo>
                    <a:pt x="175230" y="26688"/>
                  </a:lnTo>
                  <a:lnTo>
                    <a:pt x="184738" y="16332"/>
                  </a:lnTo>
                  <a:lnTo>
                    <a:pt x="201248" y="4924"/>
                  </a:lnTo>
                  <a:lnTo>
                    <a:pt x="218707" y="0"/>
                  </a:lnTo>
                  <a:lnTo>
                    <a:pt x="230519" y="1494"/>
                  </a:lnTo>
                  <a:lnTo>
                    <a:pt x="244368" y="7450"/>
                  </a:lnTo>
                  <a:lnTo>
                    <a:pt x="271502" y="27538"/>
                  </a:lnTo>
                  <a:lnTo>
                    <a:pt x="287148" y="52341"/>
                  </a:lnTo>
                  <a:lnTo>
                    <a:pt x="298678" y="84743"/>
                  </a:lnTo>
                  <a:lnTo>
                    <a:pt x="301460" y="122800"/>
                  </a:lnTo>
                  <a:lnTo>
                    <a:pt x="301827" y="160014"/>
                  </a:lnTo>
                  <a:lnTo>
                    <a:pt x="310812" y="19438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3" name="SMARTInkShape-8677"/>
            <p:cNvSpPr/>
            <p:nvPr>
              <p:custDataLst>
                <p:tags r:id="rId130"/>
              </p:custDataLst>
            </p:nvPr>
          </p:nvSpPr>
          <p:spPr>
            <a:xfrm>
              <a:off x="1532930" y="1011922"/>
              <a:ext cx="158435" cy="289478"/>
            </a:xfrm>
            <a:custGeom>
              <a:avLst/>
              <a:gdLst/>
              <a:ahLst/>
              <a:cxnLst/>
              <a:rect l="0" t="0" r="0" b="0"/>
              <a:pathLst>
                <a:path w="158435" h="289478">
                  <a:moveTo>
                    <a:pt x="17859" y="50711"/>
                  </a:moveTo>
                  <a:lnTo>
                    <a:pt x="17859" y="50711"/>
                  </a:lnTo>
                  <a:lnTo>
                    <a:pt x="17859" y="55451"/>
                  </a:lnTo>
                  <a:lnTo>
                    <a:pt x="31161" y="93825"/>
                  </a:lnTo>
                  <a:lnTo>
                    <a:pt x="39109" y="134372"/>
                  </a:lnTo>
                  <a:lnTo>
                    <a:pt x="47747" y="171411"/>
                  </a:lnTo>
                  <a:lnTo>
                    <a:pt x="52426" y="210593"/>
                  </a:lnTo>
                  <a:lnTo>
                    <a:pt x="55996" y="244350"/>
                  </a:lnTo>
                  <a:lnTo>
                    <a:pt x="70716" y="288309"/>
                  </a:lnTo>
                  <a:lnTo>
                    <a:pt x="70957" y="289477"/>
                  </a:lnTo>
                  <a:lnTo>
                    <a:pt x="66554" y="281640"/>
                  </a:lnTo>
                  <a:lnTo>
                    <a:pt x="50306" y="243802"/>
                  </a:lnTo>
                  <a:lnTo>
                    <a:pt x="29119" y="206041"/>
                  </a:lnTo>
                  <a:lnTo>
                    <a:pt x="16455" y="172030"/>
                  </a:lnTo>
                  <a:lnTo>
                    <a:pt x="11159" y="136818"/>
                  </a:lnTo>
                  <a:lnTo>
                    <a:pt x="4225" y="96493"/>
                  </a:lnTo>
                  <a:lnTo>
                    <a:pt x="10352" y="59865"/>
                  </a:lnTo>
                  <a:lnTo>
                    <a:pt x="12854" y="50860"/>
                  </a:lnTo>
                  <a:lnTo>
                    <a:pt x="26218" y="32918"/>
                  </a:lnTo>
                  <a:lnTo>
                    <a:pt x="57655" y="6627"/>
                  </a:lnTo>
                  <a:lnTo>
                    <a:pt x="73249" y="1352"/>
                  </a:lnTo>
                  <a:lnTo>
                    <a:pt x="90102" y="0"/>
                  </a:lnTo>
                  <a:lnTo>
                    <a:pt x="122529" y="7217"/>
                  </a:lnTo>
                  <a:lnTo>
                    <a:pt x="129311" y="9808"/>
                  </a:lnTo>
                  <a:lnTo>
                    <a:pt x="139492" y="17980"/>
                  </a:lnTo>
                  <a:lnTo>
                    <a:pt x="154113" y="34654"/>
                  </a:lnTo>
                  <a:lnTo>
                    <a:pt x="157791" y="46551"/>
                  </a:lnTo>
                  <a:lnTo>
                    <a:pt x="158434" y="60768"/>
                  </a:lnTo>
                  <a:lnTo>
                    <a:pt x="155412" y="73702"/>
                  </a:lnTo>
                  <a:lnTo>
                    <a:pt x="143392" y="92139"/>
                  </a:lnTo>
                  <a:lnTo>
                    <a:pt x="103043" y="124946"/>
                  </a:lnTo>
                  <a:lnTo>
                    <a:pt x="59354" y="145684"/>
                  </a:lnTo>
                  <a:lnTo>
                    <a:pt x="17444" y="160807"/>
                  </a:lnTo>
                  <a:lnTo>
                    <a:pt x="0" y="16679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4" name="SMARTInkShape-8678"/>
            <p:cNvSpPr/>
            <p:nvPr>
              <p:custDataLst>
                <p:tags r:id="rId131"/>
              </p:custDataLst>
            </p:nvPr>
          </p:nvSpPr>
          <p:spPr>
            <a:xfrm>
              <a:off x="1931166" y="964729"/>
              <a:ext cx="208983" cy="178272"/>
            </a:xfrm>
            <a:custGeom>
              <a:avLst/>
              <a:gdLst/>
              <a:ahLst/>
              <a:cxnLst/>
              <a:rect l="0" t="0" r="0" b="0"/>
              <a:pathLst>
                <a:path w="208983" h="178272">
                  <a:moveTo>
                    <a:pt x="137545" y="35396"/>
                  </a:moveTo>
                  <a:lnTo>
                    <a:pt x="137545" y="35396"/>
                  </a:lnTo>
                  <a:lnTo>
                    <a:pt x="132805" y="35396"/>
                  </a:lnTo>
                  <a:lnTo>
                    <a:pt x="127831" y="32750"/>
                  </a:lnTo>
                  <a:lnTo>
                    <a:pt x="125116" y="30655"/>
                  </a:lnTo>
                  <a:lnTo>
                    <a:pt x="122314" y="30251"/>
                  </a:lnTo>
                  <a:lnTo>
                    <a:pt x="79641" y="42352"/>
                  </a:lnTo>
                  <a:lnTo>
                    <a:pt x="56888" y="51568"/>
                  </a:lnTo>
                  <a:lnTo>
                    <a:pt x="24789" y="72889"/>
                  </a:lnTo>
                  <a:lnTo>
                    <a:pt x="15332" y="84802"/>
                  </a:lnTo>
                  <a:lnTo>
                    <a:pt x="1177" y="111962"/>
                  </a:lnTo>
                  <a:lnTo>
                    <a:pt x="0" y="117198"/>
                  </a:lnTo>
                  <a:lnTo>
                    <a:pt x="208" y="121681"/>
                  </a:lnTo>
                  <a:lnTo>
                    <a:pt x="7670" y="140745"/>
                  </a:lnTo>
                  <a:lnTo>
                    <a:pt x="15830" y="153041"/>
                  </a:lnTo>
                  <a:lnTo>
                    <a:pt x="21603" y="157136"/>
                  </a:lnTo>
                  <a:lnTo>
                    <a:pt x="30431" y="159441"/>
                  </a:lnTo>
                  <a:lnTo>
                    <a:pt x="42303" y="160220"/>
                  </a:lnTo>
                  <a:lnTo>
                    <a:pt x="55968" y="155614"/>
                  </a:lnTo>
                  <a:lnTo>
                    <a:pt x="72584" y="143225"/>
                  </a:lnTo>
                  <a:lnTo>
                    <a:pt x="85335" y="126987"/>
                  </a:lnTo>
                  <a:lnTo>
                    <a:pt x="101614" y="88100"/>
                  </a:lnTo>
                  <a:lnTo>
                    <a:pt x="108047" y="61926"/>
                  </a:lnTo>
                  <a:lnTo>
                    <a:pt x="112599" y="37965"/>
                  </a:lnTo>
                  <a:lnTo>
                    <a:pt x="114961" y="31156"/>
                  </a:lnTo>
                  <a:lnTo>
                    <a:pt x="114940" y="18298"/>
                  </a:lnTo>
                  <a:lnTo>
                    <a:pt x="113545" y="12091"/>
                  </a:lnTo>
                  <a:lnTo>
                    <a:pt x="113608" y="7953"/>
                  </a:lnTo>
                  <a:lnTo>
                    <a:pt x="114641" y="5195"/>
                  </a:lnTo>
                  <a:lnTo>
                    <a:pt x="118689" y="767"/>
                  </a:lnTo>
                  <a:lnTo>
                    <a:pt x="124131" y="0"/>
                  </a:lnTo>
                  <a:lnTo>
                    <a:pt x="125626" y="885"/>
                  </a:lnTo>
                  <a:lnTo>
                    <a:pt x="126622" y="2467"/>
                  </a:lnTo>
                  <a:lnTo>
                    <a:pt x="127729" y="7862"/>
                  </a:lnTo>
                  <a:lnTo>
                    <a:pt x="128564" y="47276"/>
                  </a:lnTo>
                  <a:lnTo>
                    <a:pt x="131246" y="71989"/>
                  </a:lnTo>
                  <a:lnTo>
                    <a:pt x="144060" y="115056"/>
                  </a:lnTo>
                  <a:lnTo>
                    <a:pt x="150738" y="144176"/>
                  </a:lnTo>
                  <a:lnTo>
                    <a:pt x="158762" y="160342"/>
                  </a:lnTo>
                  <a:lnTo>
                    <a:pt x="172164" y="171415"/>
                  </a:lnTo>
                  <a:lnTo>
                    <a:pt x="208982" y="17827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5" name="SMARTInkShape-8679"/>
            <p:cNvSpPr/>
            <p:nvPr>
              <p:custDataLst>
                <p:tags r:id="rId132"/>
              </p:custDataLst>
            </p:nvPr>
          </p:nvSpPr>
          <p:spPr>
            <a:xfrm>
              <a:off x="2206846" y="948538"/>
              <a:ext cx="317280" cy="176604"/>
            </a:xfrm>
            <a:custGeom>
              <a:avLst/>
              <a:gdLst/>
              <a:ahLst/>
              <a:cxnLst/>
              <a:rect l="0" t="0" r="0" b="0"/>
              <a:pathLst>
                <a:path w="317280" h="176604">
                  <a:moveTo>
                    <a:pt x="4740" y="105165"/>
                  </a:moveTo>
                  <a:lnTo>
                    <a:pt x="4740" y="105165"/>
                  </a:lnTo>
                  <a:lnTo>
                    <a:pt x="0" y="105165"/>
                  </a:lnTo>
                  <a:lnTo>
                    <a:pt x="43842" y="105165"/>
                  </a:lnTo>
                  <a:lnTo>
                    <a:pt x="81586" y="105165"/>
                  </a:lnTo>
                  <a:lnTo>
                    <a:pt x="121123" y="104173"/>
                  </a:lnTo>
                  <a:lnTo>
                    <a:pt x="163475" y="98097"/>
                  </a:lnTo>
                  <a:lnTo>
                    <a:pt x="200798" y="91863"/>
                  </a:lnTo>
                  <a:lnTo>
                    <a:pt x="241978" y="81077"/>
                  </a:lnTo>
                  <a:lnTo>
                    <a:pt x="264651" y="71349"/>
                  </a:lnTo>
                  <a:lnTo>
                    <a:pt x="296176" y="49841"/>
                  </a:lnTo>
                  <a:lnTo>
                    <a:pt x="300234" y="44470"/>
                  </a:lnTo>
                  <a:lnTo>
                    <a:pt x="304743" y="30564"/>
                  </a:lnTo>
                  <a:lnTo>
                    <a:pt x="304100" y="19754"/>
                  </a:lnTo>
                  <a:lnTo>
                    <a:pt x="300508" y="11642"/>
                  </a:lnTo>
                  <a:lnTo>
                    <a:pt x="295604" y="4730"/>
                  </a:lnTo>
                  <a:lnTo>
                    <a:pt x="287471" y="996"/>
                  </a:lnTo>
                  <a:lnTo>
                    <a:pt x="282524" y="0"/>
                  </a:lnTo>
                  <a:lnTo>
                    <a:pt x="271736" y="1540"/>
                  </a:lnTo>
                  <a:lnTo>
                    <a:pt x="230906" y="19051"/>
                  </a:lnTo>
                  <a:lnTo>
                    <a:pt x="221675" y="27536"/>
                  </a:lnTo>
                  <a:lnTo>
                    <a:pt x="192332" y="70069"/>
                  </a:lnTo>
                  <a:lnTo>
                    <a:pt x="187333" y="81630"/>
                  </a:lnTo>
                  <a:lnTo>
                    <a:pt x="185111" y="93382"/>
                  </a:lnTo>
                  <a:lnTo>
                    <a:pt x="186770" y="105220"/>
                  </a:lnTo>
                  <a:lnTo>
                    <a:pt x="191806" y="117096"/>
                  </a:lnTo>
                  <a:lnTo>
                    <a:pt x="205798" y="133946"/>
                  </a:lnTo>
                  <a:lnTo>
                    <a:pt x="223504" y="145663"/>
                  </a:lnTo>
                  <a:lnTo>
                    <a:pt x="247160" y="154427"/>
                  </a:lnTo>
                  <a:lnTo>
                    <a:pt x="285923" y="162915"/>
                  </a:lnTo>
                  <a:lnTo>
                    <a:pt x="317279" y="17660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6" name="SMARTInkShape-8680"/>
            <p:cNvSpPr/>
            <p:nvPr>
              <p:custDataLst>
                <p:tags r:id="rId133"/>
              </p:custDataLst>
            </p:nvPr>
          </p:nvSpPr>
          <p:spPr>
            <a:xfrm>
              <a:off x="2577703" y="1134070"/>
              <a:ext cx="133946" cy="151806"/>
            </a:xfrm>
            <a:custGeom>
              <a:avLst/>
              <a:gdLst/>
              <a:ahLst/>
              <a:cxnLst/>
              <a:rect l="0" t="0" r="0" b="0"/>
              <a:pathLst>
                <a:path w="133946" h="151806">
                  <a:moveTo>
                    <a:pt x="133945" y="0"/>
                  </a:moveTo>
                  <a:lnTo>
                    <a:pt x="133945" y="0"/>
                  </a:lnTo>
                  <a:lnTo>
                    <a:pt x="133945" y="4741"/>
                  </a:lnTo>
                  <a:lnTo>
                    <a:pt x="104393" y="46062"/>
                  </a:lnTo>
                  <a:lnTo>
                    <a:pt x="70662" y="89468"/>
                  </a:lnTo>
                  <a:lnTo>
                    <a:pt x="26772" y="133927"/>
                  </a:lnTo>
                  <a:lnTo>
                    <a:pt x="0" y="15180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7" name="SMARTInkShape-8681"/>
            <p:cNvSpPr/>
            <p:nvPr>
              <p:custDataLst>
                <p:tags r:id="rId134"/>
              </p:custDataLst>
            </p:nvPr>
          </p:nvSpPr>
          <p:spPr>
            <a:xfrm>
              <a:off x="675682" y="848320"/>
              <a:ext cx="44627" cy="401837"/>
            </a:xfrm>
            <a:custGeom>
              <a:avLst/>
              <a:gdLst/>
              <a:ahLst/>
              <a:cxnLst/>
              <a:rect l="0" t="0" r="0" b="0"/>
              <a:pathLst>
                <a:path w="44627" h="401837">
                  <a:moveTo>
                    <a:pt x="8927" y="0"/>
                  </a:moveTo>
                  <a:lnTo>
                    <a:pt x="8927" y="0"/>
                  </a:lnTo>
                  <a:lnTo>
                    <a:pt x="8927" y="4741"/>
                  </a:lnTo>
                  <a:lnTo>
                    <a:pt x="6282" y="9714"/>
                  </a:lnTo>
                  <a:lnTo>
                    <a:pt x="1239" y="16251"/>
                  </a:lnTo>
                  <a:lnTo>
                    <a:pt x="30" y="59799"/>
                  </a:lnTo>
                  <a:lnTo>
                    <a:pt x="0" y="102962"/>
                  </a:lnTo>
                  <a:lnTo>
                    <a:pt x="7066" y="143499"/>
                  </a:lnTo>
                  <a:lnTo>
                    <a:pt x="13827" y="187606"/>
                  </a:lnTo>
                  <a:lnTo>
                    <a:pt x="12835" y="223259"/>
                  </a:lnTo>
                  <a:lnTo>
                    <a:pt x="21606" y="263705"/>
                  </a:lnTo>
                  <a:lnTo>
                    <a:pt x="27748" y="296646"/>
                  </a:lnTo>
                  <a:lnTo>
                    <a:pt x="42029" y="334847"/>
                  </a:lnTo>
                  <a:lnTo>
                    <a:pt x="44493" y="376943"/>
                  </a:lnTo>
                  <a:lnTo>
                    <a:pt x="44626" y="395349"/>
                  </a:lnTo>
                  <a:lnTo>
                    <a:pt x="43641" y="397511"/>
                  </a:lnTo>
                  <a:lnTo>
                    <a:pt x="41991" y="398953"/>
                  </a:lnTo>
                  <a:lnTo>
                    <a:pt x="35717" y="40183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8" name="SMARTInkShape-8682"/>
            <p:cNvSpPr/>
            <p:nvPr>
              <p:custDataLst>
                <p:tags r:id="rId135"/>
              </p:custDataLst>
            </p:nvPr>
          </p:nvSpPr>
          <p:spPr>
            <a:xfrm>
              <a:off x="461367" y="839391"/>
              <a:ext cx="473275" cy="35719"/>
            </a:xfrm>
            <a:custGeom>
              <a:avLst/>
              <a:gdLst/>
              <a:ahLst/>
              <a:cxnLst/>
              <a:rect l="0" t="0" r="0" b="0"/>
              <a:pathLst>
                <a:path w="473275" h="35719">
                  <a:moveTo>
                    <a:pt x="0" y="35718"/>
                  </a:moveTo>
                  <a:lnTo>
                    <a:pt x="0" y="35718"/>
                  </a:lnTo>
                  <a:lnTo>
                    <a:pt x="4741" y="35718"/>
                  </a:lnTo>
                  <a:lnTo>
                    <a:pt x="9714" y="33073"/>
                  </a:lnTo>
                  <a:lnTo>
                    <a:pt x="12429" y="30978"/>
                  </a:lnTo>
                  <a:lnTo>
                    <a:pt x="20738" y="28651"/>
                  </a:lnTo>
                  <a:lnTo>
                    <a:pt x="61270" y="20897"/>
                  </a:lnTo>
                  <a:lnTo>
                    <a:pt x="103274" y="18459"/>
                  </a:lnTo>
                  <a:lnTo>
                    <a:pt x="147017" y="15391"/>
                  </a:lnTo>
                  <a:lnTo>
                    <a:pt x="179442" y="11801"/>
                  </a:lnTo>
                  <a:lnTo>
                    <a:pt x="210390" y="10206"/>
                  </a:lnTo>
                  <a:lnTo>
                    <a:pt x="240681" y="6851"/>
                  </a:lnTo>
                  <a:lnTo>
                    <a:pt x="270681" y="3045"/>
                  </a:lnTo>
                  <a:lnTo>
                    <a:pt x="300550" y="1353"/>
                  </a:lnTo>
                  <a:lnTo>
                    <a:pt x="330362" y="601"/>
                  </a:lnTo>
                  <a:lnTo>
                    <a:pt x="360148" y="267"/>
                  </a:lnTo>
                  <a:lnTo>
                    <a:pt x="403816" y="79"/>
                  </a:lnTo>
                  <a:lnTo>
                    <a:pt x="440346" y="23"/>
                  </a:lnTo>
                  <a:lnTo>
                    <a:pt x="47327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9" name="SMARTInkShape-8683"/>
            <p:cNvSpPr/>
            <p:nvPr>
              <p:custDataLst>
                <p:tags r:id="rId136"/>
              </p:custDataLst>
            </p:nvPr>
          </p:nvSpPr>
          <p:spPr>
            <a:xfrm>
              <a:off x="804885" y="991873"/>
              <a:ext cx="272632" cy="231495"/>
            </a:xfrm>
            <a:custGeom>
              <a:avLst/>
              <a:gdLst/>
              <a:ahLst/>
              <a:cxnLst/>
              <a:rect l="0" t="0" r="0" b="0"/>
              <a:pathLst>
                <a:path w="272632" h="231495">
                  <a:moveTo>
                    <a:pt x="4740" y="124338"/>
                  </a:moveTo>
                  <a:lnTo>
                    <a:pt x="4740" y="124338"/>
                  </a:lnTo>
                  <a:lnTo>
                    <a:pt x="0" y="124338"/>
                  </a:lnTo>
                  <a:lnTo>
                    <a:pt x="588" y="125330"/>
                  </a:lnTo>
                  <a:lnTo>
                    <a:pt x="9904" y="130475"/>
                  </a:lnTo>
                  <a:lnTo>
                    <a:pt x="25089" y="132716"/>
                  </a:lnTo>
                  <a:lnTo>
                    <a:pt x="65959" y="138340"/>
                  </a:lnTo>
                  <a:lnTo>
                    <a:pt x="102712" y="134563"/>
                  </a:lnTo>
                  <a:lnTo>
                    <a:pt x="127034" y="131006"/>
                  </a:lnTo>
                  <a:lnTo>
                    <a:pt x="165300" y="118087"/>
                  </a:lnTo>
                  <a:lnTo>
                    <a:pt x="207283" y="93982"/>
                  </a:lnTo>
                  <a:lnTo>
                    <a:pt x="218782" y="80750"/>
                  </a:lnTo>
                  <a:lnTo>
                    <a:pt x="223893" y="68255"/>
                  </a:lnTo>
                  <a:lnTo>
                    <a:pt x="227444" y="38080"/>
                  </a:lnTo>
                  <a:lnTo>
                    <a:pt x="222451" y="26139"/>
                  </a:lnTo>
                  <a:lnTo>
                    <a:pt x="213618" y="15210"/>
                  </a:lnTo>
                  <a:lnTo>
                    <a:pt x="203077" y="7045"/>
                  </a:lnTo>
                  <a:lnTo>
                    <a:pt x="191778" y="2754"/>
                  </a:lnTo>
                  <a:lnTo>
                    <a:pt x="163615" y="0"/>
                  </a:lnTo>
                  <a:lnTo>
                    <a:pt x="138134" y="4264"/>
                  </a:lnTo>
                  <a:lnTo>
                    <a:pt x="103850" y="21722"/>
                  </a:lnTo>
                  <a:lnTo>
                    <a:pt x="70733" y="50130"/>
                  </a:lnTo>
                  <a:lnTo>
                    <a:pt x="57256" y="72585"/>
                  </a:lnTo>
                  <a:lnTo>
                    <a:pt x="51720" y="98090"/>
                  </a:lnTo>
                  <a:lnTo>
                    <a:pt x="56978" y="133374"/>
                  </a:lnTo>
                  <a:lnTo>
                    <a:pt x="65748" y="159096"/>
                  </a:lnTo>
                  <a:lnTo>
                    <a:pt x="81466" y="179726"/>
                  </a:lnTo>
                  <a:lnTo>
                    <a:pt x="105526" y="197414"/>
                  </a:lnTo>
                  <a:lnTo>
                    <a:pt x="146063" y="212783"/>
                  </a:lnTo>
                  <a:lnTo>
                    <a:pt x="183027" y="225373"/>
                  </a:lnTo>
                  <a:lnTo>
                    <a:pt x="224137" y="230285"/>
                  </a:lnTo>
                  <a:lnTo>
                    <a:pt x="272631" y="23149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0" name="SMARTInkShape-8684"/>
            <p:cNvSpPr/>
            <p:nvPr>
              <p:custDataLst>
                <p:tags r:id="rId137"/>
              </p:custDataLst>
            </p:nvPr>
          </p:nvSpPr>
          <p:spPr>
            <a:xfrm>
              <a:off x="1720453" y="857541"/>
              <a:ext cx="187525" cy="303319"/>
            </a:xfrm>
            <a:custGeom>
              <a:avLst/>
              <a:gdLst/>
              <a:ahLst/>
              <a:cxnLst/>
              <a:rect l="0" t="0" r="0" b="0"/>
              <a:pathLst>
                <a:path w="187525" h="303319">
                  <a:moveTo>
                    <a:pt x="0" y="294389"/>
                  </a:moveTo>
                  <a:lnTo>
                    <a:pt x="0" y="294389"/>
                  </a:lnTo>
                  <a:lnTo>
                    <a:pt x="4741" y="289648"/>
                  </a:lnTo>
                  <a:lnTo>
                    <a:pt x="9714" y="287321"/>
                  </a:lnTo>
                  <a:lnTo>
                    <a:pt x="12429" y="286700"/>
                  </a:lnTo>
                  <a:lnTo>
                    <a:pt x="52760" y="259580"/>
                  </a:lnTo>
                  <a:lnTo>
                    <a:pt x="86196" y="230297"/>
                  </a:lnTo>
                  <a:lnTo>
                    <a:pt x="113509" y="193161"/>
                  </a:lnTo>
                  <a:lnTo>
                    <a:pt x="138839" y="159851"/>
                  </a:lnTo>
                  <a:lnTo>
                    <a:pt x="163363" y="115717"/>
                  </a:lnTo>
                  <a:lnTo>
                    <a:pt x="173640" y="88983"/>
                  </a:lnTo>
                  <a:lnTo>
                    <a:pt x="177942" y="44354"/>
                  </a:lnTo>
                  <a:lnTo>
                    <a:pt x="178400" y="27048"/>
                  </a:lnTo>
                  <a:lnTo>
                    <a:pt x="173216" y="16490"/>
                  </a:lnTo>
                  <a:lnTo>
                    <a:pt x="165290" y="7167"/>
                  </a:lnTo>
                  <a:lnTo>
                    <a:pt x="158460" y="3024"/>
                  </a:lnTo>
                  <a:lnTo>
                    <a:pt x="119843" y="0"/>
                  </a:lnTo>
                  <a:lnTo>
                    <a:pt x="96694" y="4536"/>
                  </a:lnTo>
                  <a:lnTo>
                    <a:pt x="75724" y="16904"/>
                  </a:lnTo>
                  <a:lnTo>
                    <a:pt x="65736" y="30171"/>
                  </a:lnTo>
                  <a:lnTo>
                    <a:pt x="42906" y="72622"/>
                  </a:lnTo>
                  <a:lnTo>
                    <a:pt x="34493" y="116674"/>
                  </a:lnTo>
                  <a:lnTo>
                    <a:pt x="28311" y="158853"/>
                  </a:lnTo>
                  <a:lnTo>
                    <a:pt x="34219" y="201985"/>
                  </a:lnTo>
                  <a:lnTo>
                    <a:pt x="43102" y="229968"/>
                  </a:lnTo>
                  <a:lnTo>
                    <a:pt x="69041" y="263979"/>
                  </a:lnTo>
                  <a:lnTo>
                    <a:pt x="91233" y="282292"/>
                  </a:lnTo>
                  <a:lnTo>
                    <a:pt x="105371" y="289012"/>
                  </a:lnTo>
                  <a:lnTo>
                    <a:pt x="149786" y="300984"/>
                  </a:lnTo>
                  <a:lnTo>
                    <a:pt x="187524" y="30331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1" name="SMARTInkShape-8685"/>
            <p:cNvSpPr/>
            <p:nvPr>
              <p:custDataLst>
                <p:tags r:id="rId138"/>
              </p:custDataLst>
            </p:nvPr>
          </p:nvSpPr>
          <p:spPr>
            <a:xfrm>
              <a:off x="2265164" y="884039"/>
              <a:ext cx="80368" cy="285751"/>
            </a:xfrm>
            <a:custGeom>
              <a:avLst/>
              <a:gdLst/>
              <a:ahLst/>
              <a:cxnLst/>
              <a:rect l="0" t="0" r="0" b="0"/>
              <a:pathLst>
                <a:path w="80368" h="285751">
                  <a:moveTo>
                    <a:pt x="0" y="0"/>
                  </a:moveTo>
                  <a:lnTo>
                    <a:pt x="0" y="0"/>
                  </a:lnTo>
                  <a:lnTo>
                    <a:pt x="992" y="17216"/>
                  </a:lnTo>
                  <a:lnTo>
                    <a:pt x="7689" y="54669"/>
                  </a:lnTo>
                  <a:lnTo>
                    <a:pt x="9677" y="96642"/>
                  </a:lnTo>
                  <a:lnTo>
                    <a:pt x="18595" y="140504"/>
                  </a:lnTo>
                  <a:lnTo>
                    <a:pt x="29911" y="182866"/>
                  </a:lnTo>
                  <a:lnTo>
                    <a:pt x="41701" y="221330"/>
                  </a:lnTo>
                  <a:lnTo>
                    <a:pt x="62510" y="264959"/>
                  </a:lnTo>
                  <a:lnTo>
                    <a:pt x="80367" y="285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5" name="SMARTInkShape-Group1012"/>
          <p:cNvGrpSpPr/>
          <p:nvPr/>
        </p:nvGrpSpPr>
        <p:grpSpPr>
          <a:xfrm>
            <a:off x="604620" y="1475332"/>
            <a:ext cx="2267764" cy="871353"/>
            <a:chOff x="604620" y="1475332"/>
            <a:chExt cx="2267764" cy="871353"/>
          </a:xfrm>
        </p:grpSpPr>
        <p:sp>
          <p:nvSpPr>
            <p:cNvPr id="313" name="SMARTInkShape-8686"/>
            <p:cNvSpPr/>
            <p:nvPr>
              <p:custDataLst>
                <p:tags r:id="rId107"/>
              </p:custDataLst>
            </p:nvPr>
          </p:nvSpPr>
          <p:spPr>
            <a:xfrm>
              <a:off x="1131094" y="1612762"/>
              <a:ext cx="285751" cy="253544"/>
            </a:xfrm>
            <a:custGeom>
              <a:avLst/>
              <a:gdLst/>
              <a:ahLst/>
              <a:cxnLst/>
              <a:rect l="0" t="0" r="0" b="0"/>
              <a:pathLst>
                <a:path w="285751" h="253544">
                  <a:moveTo>
                    <a:pt x="0" y="74949"/>
                  </a:moveTo>
                  <a:lnTo>
                    <a:pt x="0" y="74949"/>
                  </a:lnTo>
                  <a:lnTo>
                    <a:pt x="12274" y="88215"/>
                  </a:lnTo>
                  <a:lnTo>
                    <a:pt x="39082" y="131810"/>
                  </a:lnTo>
                  <a:lnTo>
                    <a:pt x="56213" y="161310"/>
                  </a:lnTo>
                  <a:lnTo>
                    <a:pt x="61264" y="184098"/>
                  </a:lnTo>
                  <a:lnTo>
                    <a:pt x="63131" y="195814"/>
                  </a:lnTo>
                  <a:lnTo>
                    <a:pt x="71324" y="208726"/>
                  </a:lnTo>
                  <a:lnTo>
                    <a:pt x="71404" y="204104"/>
                  </a:lnTo>
                  <a:lnTo>
                    <a:pt x="63333" y="169744"/>
                  </a:lnTo>
                  <a:lnTo>
                    <a:pt x="62580" y="128303"/>
                  </a:lnTo>
                  <a:lnTo>
                    <a:pt x="67258" y="86666"/>
                  </a:lnTo>
                  <a:lnTo>
                    <a:pt x="80600" y="46665"/>
                  </a:lnTo>
                  <a:lnTo>
                    <a:pt x="87416" y="31621"/>
                  </a:lnTo>
                  <a:lnTo>
                    <a:pt x="102410" y="17573"/>
                  </a:lnTo>
                  <a:lnTo>
                    <a:pt x="131128" y="819"/>
                  </a:lnTo>
                  <a:lnTo>
                    <a:pt x="145591" y="0"/>
                  </a:lnTo>
                  <a:lnTo>
                    <a:pt x="174390" y="7558"/>
                  </a:lnTo>
                  <a:lnTo>
                    <a:pt x="200179" y="20590"/>
                  </a:lnTo>
                  <a:lnTo>
                    <a:pt x="236852" y="53422"/>
                  </a:lnTo>
                  <a:lnTo>
                    <a:pt x="250867" y="76508"/>
                  </a:lnTo>
                  <a:lnTo>
                    <a:pt x="267608" y="119803"/>
                  </a:lnTo>
                  <a:lnTo>
                    <a:pt x="274091" y="146447"/>
                  </a:lnTo>
                  <a:lnTo>
                    <a:pt x="278657" y="170548"/>
                  </a:lnTo>
                  <a:lnTo>
                    <a:pt x="284349" y="196469"/>
                  </a:lnTo>
                  <a:lnTo>
                    <a:pt x="285713" y="238124"/>
                  </a:lnTo>
                  <a:lnTo>
                    <a:pt x="285750" y="25354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4" name="SMARTInkShape-8687"/>
            <p:cNvSpPr/>
            <p:nvPr>
              <p:custDataLst>
                <p:tags r:id="rId108"/>
              </p:custDataLst>
            </p:nvPr>
          </p:nvSpPr>
          <p:spPr>
            <a:xfrm>
              <a:off x="2247305" y="1616273"/>
              <a:ext cx="17860" cy="116087"/>
            </a:xfrm>
            <a:custGeom>
              <a:avLst/>
              <a:gdLst/>
              <a:ahLst/>
              <a:cxnLst/>
              <a:rect l="0" t="0" r="0" b="0"/>
              <a:pathLst>
                <a:path w="17860" h="116087">
                  <a:moveTo>
                    <a:pt x="0" y="0"/>
                  </a:moveTo>
                  <a:lnTo>
                    <a:pt x="0" y="0"/>
                  </a:lnTo>
                  <a:lnTo>
                    <a:pt x="4740" y="4741"/>
                  </a:lnTo>
                  <a:lnTo>
                    <a:pt x="7067" y="12360"/>
                  </a:lnTo>
                  <a:lnTo>
                    <a:pt x="8881" y="52909"/>
                  </a:lnTo>
                  <a:lnTo>
                    <a:pt x="9915" y="88401"/>
                  </a:lnTo>
                  <a:lnTo>
                    <a:pt x="17859" y="11608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5" name="SMARTInkShape-8688"/>
            <p:cNvSpPr/>
            <p:nvPr>
              <p:custDataLst>
                <p:tags r:id="rId109"/>
              </p:custDataLst>
            </p:nvPr>
          </p:nvSpPr>
          <p:spPr>
            <a:xfrm>
              <a:off x="2238375" y="1518047"/>
              <a:ext cx="8931" cy="1"/>
            </a:xfrm>
            <a:custGeom>
              <a:avLst/>
              <a:gdLst/>
              <a:ahLst/>
              <a:cxnLst/>
              <a:rect l="0" t="0" r="0" b="0"/>
              <a:pathLst>
                <a:path w="8931" h="1">
                  <a:moveTo>
                    <a:pt x="0" y="0"/>
                  </a:moveTo>
                  <a:lnTo>
                    <a:pt x="0" y="0"/>
                  </a:lnTo>
                  <a:lnTo>
                    <a:pt x="893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6" name="SMARTInkShape-8689"/>
            <p:cNvSpPr/>
            <p:nvPr>
              <p:custDataLst>
                <p:tags r:id="rId110"/>
              </p:custDataLst>
            </p:nvPr>
          </p:nvSpPr>
          <p:spPr>
            <a:xfrm>
              <a:off x="2526211" y="1572305"/>
              <a:ext cx="207291" cy="338079"/>
            </a:xfrm>
            <a:custGeom>
              <a:avLst/>
              <a:gdLst/>
              <a:ahLst/>
              <a:cxnLst/>
              <a:rect l="0" t="0" r="0" b="0"/>
              <a:pathLst>
                <a:path w="207291" h="338079">
                  <a:moveTo>
                    <a:pt x="87211" y="26109"/>
                  </a:moveTo>
                  <a:lnTo>
                    <a:pt x="87211" y="26109"/>
                  </a:lnTo>
                  <a:lnTo>
                    <a:pt x="74782" y="26109"/>
                  </a:lnTo>
                  <a:lnTo>
                    <a:pt x="61480" y="35590"/>
                  </a:lnTo>
                  <a:lnTo>
                    <a:pt x="49711" y="50967"/>
                  </a:lnTo>
                  <a:lnTo>
                    <a:pt x="30761" y="93420"/>
                  </a:lnTo>
                  <a:lnTo>
                    <a:pt x="26498" y="112089"/>
                  </a:lnTo>
                  <a:lnTo>
                    <a:pt x="28147" y="121539"/>
                  </a:lnTo>
                  <a:lnTo>
                    <a:pt x="34653" y="132436"/>
                  </a:lnTo>
                  <a:lnTo>
                    <a:pt x="45741" y="145008"/>
                  </a:lnTo>
                  <a:lnTo>
                    <a:pt x="49642" y="146054"/>
                  </a:lnTo>
                  <a:lnTo>
                    <a:pt x="75481" y="141672"/>
                  </a:lnTo>
                  <a:lnTo>
                    <a:pt x="90130" y="135205"/>
                  </a:lnTo>
                  <a:lnTo>
                    <a:pt x="97769" y="129828"/>
                  </a:lnTo>
                  <a:lnTo>
                    <a:pt x="107647" y="116482"/>
                  </a:lnTo>
                  <a:lnTo>
                    <a:pt x="112118" y="99960"/>
                  </a:lnTo>
                  <a:lnTo>
                    <a:pt x="113835" y="57066"/>
                  </a:lnTo>
                  <a:lnTo>
                    <a:pt x="112975" y="32298"/>
                  </a:lnTo>
                  <a:lnTo>
                    <a:pt x="106861" y="15265"/>
                  </a:lnTo>
                  <a:lnTo>
                    <a:pt x="97748" y="1616"/>
                  </a:lnTo>
                  <a:lnTo>
                    <a:pt x="94209" y="340"/>
                  </a:lnTo>
                  <a:lnTo>
                    <a:pt x="91876" y="0"/>
                  </a:lnTo>
                  <a:lnTo>
                    <a:pt x="91314" y="766"/>
                  </a:lnTo>
                  <a:lnTo>
                    <a:pt x="94893" y="9123"/>
                  </a:lnTo>
                  <a:lnTo>
                    <a:pt x="96578" y="15583"/>
                  </a:lnTo>
                  <a:lnTo>
                    <a:pt x="103099" y="35899"/>
                  </a:lnTo>
                  <a:lnTo>
                    <a:pt x="103756" y="41566"/>
                  </a:lnTo>
                  <a:lnTo>
                    <a:pt x="121679" y="80547"/>
                  </a:lnTo>
                  <a:lnTo>
                    <a:pt x="139329" y="115576"/>
                  </a:lnTo>
                  <a:lnTo>
                    <a:pt x="172200" y="160077"/>
                  </a:lnTo>
                  <a:lnTo>
                    <a:pt x="195968" y="204706"/>
                  </a:lnTo>
                  <a:lnTo>
                    <a:pt x="207072" y="249352"/>
                  </a:lnTo>
                  <a:lnTo>
                    <a:pt x="207290" y="264565"/>
                  </a:lnTo>
                  <a:lnTo>
                    <a:pt x="199345" y="290500"/>
                  </a:lnTo>
                  <a:lnTo>
                    <a:pt x="181621" y="308727"/>
                  </a:lnTo>
                  <a:lnTo>
                    <a:pt x="147973" y="325535"/>
                  </a:lnTo>
                  <a:lnTo>
                    <a:pt x="104137" y="335764"/>
                  </a:lnTo>
                  <a:lnTo>
                    <a:pt x="62002" y="338078"/>
                  </a:lnTo>
                  <a:lnTo>
                    <a:pt x="34101" y="333739"/>
                  </a:lnTo>
                  <a:lnTo>
                    <a:pt x="16463" y="326169"/>
                  </a:lnTo>
                  <a:lnTo>
                    <a:pt x="4953" y="312902"/>
                  </a:lnTo>
                  <a:lnTo>
                    <a:pt x="1042" y="302070"/>
                  </a:lnTo>
                  <a:lnTo>
                    <a:pt x="0" y="296403"/>
                  </a:lnTo>
                  <a:lnTo>
                    <a:pt x="3273" y="274207"/>
                  </a:lnTo>
                  <a:lnTo>
                    <a:pt x="15266" y="253519"/>
                  </a:lnTo>
                  <a:lnTo>
                    <a:pt x="39082" y="228751"/>
                  </a:lnTo>
                  <a:lnTo>
                    <a:pt x="77299" y="207395"/>
                  </a:lnTo>
                  <a:lnTo>
                    <a:pt x="114000" y="18684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7" name="SMARTInkShape-8690"/>
            <p:cNvSpPr/>
            <p:nvPr>
              <p:custDataLst>
                <p:tags r:id="rId111"/>
              </p:custDataLst>
            </p:nvPr>
          </p:nvSpPr>
          <p:spPr>
            <a:xfrm>
              <a:off x="2792016" y="1732359"/>
              <a:ext cx="80368" cy="151806"/>
            </a:xfrm>
            <a:custGeom>
              <a:avLst/>
              <a:gdLst/>
              <a:ahLst/>
              <a:cxnLst/>
              <a:rect l="0" t="0" r="0" b="0"/>
              <a:pathLst>
                <a:path w="80368" h="151806">
                  <a:moveTo>
                    <a:pt x="80367" y="0"/>
                  </a:moveTo>
                  <a:lnTo>
                    <a:pt x="80367" y="0"/>
                  </a:lnTo>
                  <a:lnTo>
                    <a:pt x="80367" y="20991"/>
                  </a:lnTo>
                  <a:lnTo>
                    <a:pt x="77721" y="26858"/>
                  </a:lnTo>
                  <a:lnTo>
                    <a:pt x="73238" y="34758"/>
                  </a:lnTo>
                  <a:lnTo>
                    <a:pt x="50555" y="78421"/>
                  </a:lnTo>
                  <a:lnTo>
                    <a:pt x="23626" y="119123"/>
                  </a:lnTo>
                  <a:lnTo>
                    <a:pt x="0" y="15180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8" name="SMARTInkShape-8691"/>
            <p:cNvSpPr/>
            <p:nvPr>
              <p:custDataLst>
                <p:tags r:id="rId112"/>
              </p:custDataLst>
            </p:nvPr>
          </p:nvSpPr>
          <p:spPr>
            <a:xfrm>
              <a:off x="684642" y="2037905"/>
              <a:ext cx="205351" cy="308780"/>
            </a:xfrm>
            <a:custGeom>
              <a:avLst/>
              <a:gdLst/>
              <a:ahLst/>
              <a:cxnLst/>
              <a:rect l="0" t="0" r="0" b="0"/>
              <a:pathLst>
                <a:path w="205351" h="308780">
                  <a:moveTo>
                    <a:pt x="26757" y="51642"/>
                  </a:moveTo>
                  <a:lnTo>
                    <a:pt x="26757" y="51642"/>
                  </a:lnTo>
                  <a:lnTo>
                    <a:pt x="26757" y="64071"/>
                  </a:lnTo>
                  <a:lnTo>
                    <a:pt x="24111" y="69733"/>
                  </a:lnTo>
                  <a:lnTo>
                    <a:pt x="22016" y="72633"/>
                  </a:lnTo>
                  <a:lnTo>
                    <a:pt x="19068" y="86194"/>
                  </a:lnTo>
                  <a:lnTo>
                    <a:pt x="13195" y="125002"/>
                  </a:lnTo>
                  <a:lnTo>
                    <a:pt x="9274" y="169138"/>
                  </a:lnTo>
                  <a:lnTo>
                    <a:pt x="8947" y="212562"/>
                  </a:lnTo>
                  <a:lnTo>
                    <a:pt x="8904" y="256057"/>
                  </a:lnTo>
                  <a:lnTo>
                    <a:pt x="8897" y="298246"/>
                  </a:lnTo>
                  <a:lnTo>
                    <a:pt x="8897" y="308779"/>
                  </a:lnTo>
                  <a:lnTo>
                    <a:pt x="6251" y="264297"/>
                  </a:lnTo>
                  <a:lnTo>
                    <a:pt x="795" y="220095"/>
                  </a:lnTo>
                  <a:lnTo>
                    <a:pt x="131" y="178476"/>
                  </a:lnTo>
                  <a:lnTo>
                    <a:pt x="0" y="136557"/>
                  </a:lnTo>
                  <a:lnTo>
                    <a:pt x="4717" y="101827"/>
                  </a:lnTo>
                  <a:lnTo>
                    <a:pt x="14208" y="62657"/>
                  </a:lnTo>
                  <a:lnTo>
                    <a:pt x="22091" y="28496"/>
                  </a:lnTo>
                  <a:lnTo>
                    <a:pt x="32964" y="11278"/>
                  </a:lnTo>
                  <a:lnTo>
                    <a:pt x="38776" y="4598"/>
                  </a:lnTo>
                  <a:lnTo>
                    <a:pt x="47312" y="968"/>
                  </a:lnTo>
                  <a:lnTo>
                    <a:pt x="52366" y="0"/>
                  </a:lnTo>
                  <a:lnTo>
                    <a:pt x="56728" y="347"/>
                  </a:lnTo>
                  <a:lnTo>
                    <a:pt x="64220" y="3378"/>
                  </a:lnTo>
                  <a:lnTo>
                    <a:pt x="95632" y="31534"/>
                  </a:lnTo>
                  <a:lnTo>
                    <a:pt x="117970" y="70381"/>
                  </a:lnTo>
                  <a:lnTo>
                    <a:pt x="131835" y="99197"/>
                  </a:lnTo>
                  <a:lnTo>
                    <a:pt x="145408" y="139749"/>
                  </a:lnTo>
                  <a:lnTo>
                    <a:pt x="157644" y="182559"/>
                  </a:lnTo>
                  <a:lnTo>
                    <a:pt x="172597" y="225096"/>
                  </a:lnTo>
                  <a:lnTo>
                    <a:pt x="193443" y="267812"/>
                  </a:lnTo>
                  <a:lnTo>
                    <a:pt x="201381" y="279624"/>
                  </a:lnTo>
                  <a:lnTo>
                    <a:pt x="205350" y="29274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9" name="SMARTInkShape-8692"/>
            <p:cNvSpPr/>
            <p:nvPr>
              <p:custDataLst>
                <p:tags r:id="rId113"/>
              </p:custDataLst>
            </p:nvPr>
          </p:nvSpPr>
          <p:spPr>
            <a:xfrm>
              <a:off x="1025179" y="2154018"/>
              <a:ext cx="177353" cy="176631"/>
            </a:xfrm>
            <a:custGeom>
              <a:avLst/>
              <a:gdLst/>
              <a:ahLst/>
              <a:cxnLst/>
              <a:rect l="0" t="0" r="0" b="0"/>
              <a:pathLst>
                <a:path w="177353" h="176631">
                  <a:moveTo>
                    <a:pt x="7688" y="24826"/>
                  </a:moveTo>
                  <a:lnTo>
                    <a:pt x="7688" y="24826"/>
                  </a:lnTo>
                  <a:lnTo>
                    <a:pt x="0" y="40203"/>
                  </a:lnTo>
                  <a:lnTo>
                    <a:pt x="9831" y="81417"/>
                  </a:lnTo>
                  <a:lnTo>
                    <a:pt x="23090" y="122533"/>
                  </a:lnTo>
                  <a:lnTo>
                    <a:pt x="26216" y="151757"/>
                  </a:lnTo>
                  <a:lnTo>
                    <a:pt x="34444" y="176462"/>
                  </a:lnTo>
                  <a:lnTo>
                    <a:pt x="34467" y="171840"/>
                  </a:lnTo>
                  <a:lnTo>
                    <a:pt x="26788" y="143206"/>
                  </a:lnTo>
                  <a:lnTo>
                    <a:pt x="38085" y="103369"/>
                  </a:lnTo>
                  <a:lnTo>
                    <a:pt x="49774" y="60304"/>
                  </a:lnTo>
                  <a:lnTo>
                    <a:pt x="53182" y="43571"/>
                  </a:lnTo>
                  <a:lnTo>
                    <a:pt x="72304" y="15192"/>
                  </a:lnTo>
                  <a:lnTo>
                    <a:pt x="86585" y="4663"/>
                  </a:lnTo>
                  <a:lnTo>
                    <a:pt x="98644" y="0"/>
                  </a:lnTo>
                  <a:lnTo>
                    <a:pt x="107975" y="1555"/>
                  </a:lnTo>
                  <a:lnTo>
                    <a:pt x="121739" y="8009"/>
                  </a:lnTo>
                  <a:lnTo>
                    <a:pt x="125394" y="10638"/>
                  </a:lnTo>
                  <a:lnTo>
                    <a:pt x="144491" y="47981"/>
                  </a:lnTo>
                  <a:lnTo>
                    <a:pt x="159477" y="88031"/>
                  </a:lnTo>
                  <a:lnTo>
                    <a:pt x="170283" y="131259"/>
                  </a:lnTo>
                  <a:lnTo>
                    <a:pt x="175258" y="149627"/>
                  </a:lnTo>
                  <a:lnTo>
                    <a:pt x="177352" y="1766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0" name="SMARTInkShape-8693"/>
            <p:cNvSpPr/>
            <p:nvPr>
              <p:custDataLst>
                <p:tags r:id="rId114"/>
              </p:custDataLst>
            </p:nvPr>
          </p:nvSpPr>
          <p:spPr>
            <a:xfrm>
              <a:off x="604620" y="1553766"/>
              <a:ext cx="213935" cy="355617"/>
            </a:xfrm>
            <a:custGeom>
              <a:avLst/>
              <a:gdLst/>
              <a:ahLst/>
              <a:cxnLst/>
              <a:rect l="0" t="0" r="0" b="0"/>
              <a:pathLst>
                <a:path w="213935" h="355617">
                  <a:moveTo>
                    <a:pt x="44271" y="0"/>
                  </a:moveTo>
                  <a:lnTo>
                    <a:pt x="44271" y="0"/>
                  </a:lnTo>
                  <a:lnTo>
                    <a:pt x="30968" y="39907"/>
                  </a:lnTo>
                  <a:lnTo>
                    <a:pt x="19944" y="83564"/>
                  </a:lnTo>
                  <a:lnTo>
                    <a:pt x="18211" y="117033"/>
                  </a:lnTo>
                  <a:lnTo>
                    <a:pt x="15052" y="152085"/>
                  </a:lnTo>
                  <a:lnTo>
                    <a:pt x="9836" y="194744"/>
                  </a:lnTo>
                  <a:lnTo>
                    <a:pt x="7813" y="237971"/>
                  </a:lnTo>
                  <a:lnTo>
                    <a:pt x="1534" y="276202"/>
                  </a:lnTo>
                  <a:lnTo>
                    <a:pt x="0" y="312416"/>
                  </a:lnTo>
                  <a:lnTo>
                    <a:pt x="8194" y="355616"/>
                  </a:lnTo>
                  <a:lnTo>
                    <a:pt x="8446" y="351981"/>
                  </a:lnTo>
                  <a:lnTo>
                    <a:pt x="8546" y="310884"/>
                  </a:lnTo>
                  <a:lnTo>
                    <a:pt x="8551" y="273847"/>
                  </a:lnTo>
                  <a:lnTo>
                    <a:pt x="8552" y="233348"/>
                  </a:lnTo>
                  <a:lnTo>
                    <a:pt x="14689" y="189556"/>
                  </a:lnTo>
                  <a:lnTo>
                    <a:pt x="16930" y="145334"/>
                  </a:lnTo>
                  <a:lnTo>
                    <a:pt x="17373" y="107642"/>
                  </a:lnTo>
                  <a:lnTo>
                    <a:pt x="17472" y="66049"/>
                  </a:lnTo>
                  <a:lnTo>
                    <a:pt x="17481" y="42244"/>
                  </a:lnTo>
                  <a:lnTo>
                    <a:pt x="18473" y="40068"/>
                  </a:lnTo>
                  <a:lnTo>
                    <a:pt x="20127" y="38618"/>
                  </a:lnTo>
                  <a:lnTo>
                    <a:pt x="22222" y="37652"/>
                  </a:lnTo>
                  <a:lnTo>
                    <a:pt x="23618" y="37999"/>
                  </a:lnTo>
                  <a:lnTo>
                    <a:pt x="24549" y="39224"/>
                  </a:lnTo>
                  <a:lnTo>
                    <a:pt x="25860" y="45687"/>
                  </a:lnTo>
                  <a:lnTo>
                    <a:pt x="26043" y="48317"/>
                  </a:lnTo>
                  <a:lnTo>
                    <a:pt x="28894" y="53885"/>
                  </a:lnTo>
                  <a:lnTo>
                    <a:pt x="33468" y="61652"/>
                  </a:lnTo>
                  <a:lnTo>
                    <a:pt x="51313" y="101728"/>
                  </a:lnTo>
                  <a:lnTo>
                    <a:pt x="71863" y="137282"/>
                  </a:lnTo>
                  <a:lnTo>
                    <a:pt x="90290" y="177489"/>
                  </a:lnTo>
                  <a:lnTo>
                    <a:pt x="116281" y="220451"/>
                  </a:lnTo>
                  <a:lnTo>
                    <a:pt x="144557" y="258777"/>
                  </a:lnTo>
                  <a:lnTo>
                    <a:pt x="172111" y="301750"/>
                  </a:lnTo>
                  <a:lnTo>
                    <a:pt x="178148" y="307744"/>
                  </a:lnTo>
                  <a:lnTo>
                    <a:pt x="184139" y="310408"/>
                  </a:lnTo>
                  <a:lnTo>
                    <a:pt x="190109" y="311591"/>
                  </a:lnTo>
                  <a:lnTo>
                    <a:pt x="193090" y="310915"/>
                  </a:lnTo>
                  <a:lnTo>
                    <a:pt x="199048" y="307518"/>
                  </a:lnTo>
                  <a:lnTo>
                    <a:pt x="201034" y="305222"/>
                  </a:lnTo>
                  <a:lnTo>
                    <a:pt x="203240" y="300027"/>
                  </a:lnTo>
                  <a:lnTo>
                    <a:pt x="211039" y="257401"/>
                  </a:lnTo>
                  <a:lnTo>
                    <a:pt x="213553" y="214107"/>
                  </a:lnTo>
                  <a:lnTo>
                    <a:pt x="213859" y="171424"/>
                  </a:lnTo>
                  <a:lnTo>
                    <a:pt x="213912" y="136561"/>
                  </a:lnTo>
                  <a:lnTo>
                    <a:pt x="213928" y="102088"/>
                  </a:lnTo>
                  <a:lnTo>
                    <a:pt x="213934" y="58827"/>
                  </a:lnTo>
                  <a:lnTo>
                    <a:pt x="209194" y="39368"/>
                  </a:lnTo>
                  <a:lnTo>
                    <a:pt x="196156" y="13286"/>
                  </a:lnTo>
                  <a:lnTo>
                    <a:pt x="194145" y="11834"/>
                  </a:lnTo>
                  <a:lnTo>
                    <a:pt x="187146" y="89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1" name="SMARTInkShape-8694"/>
            <p:cNvSpPr/>
            <p:nvPr>
              <p:custDataLst>
                <p:tags r:id="rId115"/>
              </p:custDataLst>
            </p:nvPr>
          </p:nvSpPr>
          <p:spPr>
            <a:xfrm>
              <a:off x="904280" y="1660922"/>
              <a:ext cx="186612" cy="187271"/>
            </a:xfrm>
            <a:custGeom>
              <a:avLst/>
              <a:gdLst/>
              <a:ahLst/>
              <a:cxnLst/>
              <a:rect l="0" t="0" r="0" b="0"/>
              <a:pathLst>
                <a:path w="186612" h="187271">
                  <a:moveTo>
                    <a:pt x="92869" y="0"/>
                  </a:moveTo>
                  <a:lnTo>
                    <a:pt x="92869" y="0"/>
                  </a:lnTo>
                  <a:lnTo>
                    <a:pt x="79566" y="0"/>
                  </a:lnTo>
                  <a:lnTo>
                    <a:pt x="44813" y="25318"/>
                  </a:lnTo>
                  <a:lnTo>
                    <a:pt x="16616" y="64963"/>
                  </a:lnTo>
                  <a:lnTo>
                    <a:pt x="745" y="99922"/>
                  </a:lnTo>
                  <a:lnTo>
                    <a:pt x="0" y="114193"/>
                  </a:lnTo>
                  <a:lnTo>
                    <a:pt x="7607" y="139524"/>
                  </a:lnTo>
                  <a:lnTo>
                    <a:pt x="15791" y="157647"/>
                  </a:lnTo>
                  <a:lnTo>
                    <a:pt x="24216" y="166969"/>
                  </a:lnTo>
                  <a:lnTo>
                    <a:pt x="42761" y="177795"/>
                  </a:lnTo>
                  <a:lnTo>
                    <a:pt x="64462" y="184641"/>
                  </a:lnTo>
                  <a:lnTo>
                    <a:pt x="108724" y="187270"/>
                  </a:lnTo>
                  <a:lnTo>
                    <a:pt x="121744" y="186419"/>
                  </a:lnTo>
                  <a:lnTo>
                    <a:pt x="134145" y="182733"/>
                  </a:lnTo>
                  <a:lnTo>
                    <a:pt x="158275" y="165153"/>
                  </a:lnTo>
                  <a:lnTo>
                    <a:pt x="170224" y="154099"/>
                  </a:lnTo>
                  <a:lnTo>
                    <a:pt x="176858" y="142572"/>
                  </a:lnTo>
                  <a:lnTo>
                    <a:pt x="186611" y="112077"/>
                  </a:lnTo>
                  <a:lnTo>
                    <a:pt x="178206" y="70910"/>
                  </a:lnTo>
                  <a:lnTo>
                    <a:pt x="170153" y="58635"/>
                  </a:lnTo>
                  <a:lnTo>
                    <a:pt x="142072" y="33224"/>
                  </a:lnTo>
                  <a:lnTo>
                    <a:pt x="98621" y="13202"/>
                  </a:lnTo>
                  <a:lnTo>
                    <a:pt x="66079"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2" name="SMARTInkShape-8695"/>
            <p:cNvSpPr/>
            <p:nvPr>
              <p:custDataLst>
                <p:tags r:id="rId116"/>
              </p:custDataLst>
            </p:nvPr>
          </p:nvSpPr>
          <p:spPr>
            <a:xfrm>
              <a:off x="1516985" y="1643063"/>
              <a:ext cx="158821" cy="178594"/>
            </a:xfrm>
            <a:custGeom>
              <a:avLst/>
              <a:gdLst/>
              <a:ahLst/>
              <a:cxnLst/>
              <a:rect l="0" t="0" r="0" b="0"/>
              <a:pathLst>
                <a:path w="158821" h="178594">
                  <a:moveTo>
                    <a:pt x="114171" y="0"/>
                  </a:moveTo>
                  <a:lnTo>
                    <a:pt x="114171" y="0"/>
                  </a:lnTo>
                  <a:lnTo>
                    <a:pt x="94303" y="0"/>
                  </a:lnTo>
                  <a:lnTo>
                    <a:pt x="94973" y="0"/>
                  </a:lnTo>
                  <a:lnTo>
                    <a:pt x="83765" y="0"/>
                  </a:lnTo>
                  <a:lnTo>
                    <a:pt x="78168" y="2645"/>
                  </a:lnTo>
                  <a:lnTo>
                    <a:pt x="33564" y="33925"/>
                  </a:lnTo>
                  <a:lnTo>
                    <a:pt x="27691" y="37499"/>
                  </a:lnTo>
                  <a:lnTo>
                    <a:pt x="18520" y="49408"/>
                  </a:lnTo>
                  <a:lnTo>
                    <a:pt x="2393" y="82794"/>
                  </a:lnTo>
                  <a:lnTo>
                    <a:pt x="0" y="95006"/>
                  </a:lnTo>
                  <a:lnTo>
                    <a:pt x="8134" y="122517"/>
                  </a:lnTo>
                  <a:lnTo>
                    <a:pt x="17765" y="136473"/>
                  </a:lnTo>
                  <a:lnTo>
                    <a:pt x="46942" y="163051"/>
                  </a:lnTo>
                  <a:lnTo>
                    <a:pt x="69778" y="173547"/>
                  </a:lnTo>
                  <a:lnTo>
                    <a:pt x="106647" y="177929"/>
                  </a:lnTo>
                  <a:lnTo>
                    <a:pt x="149462" y="178535"/>
                  </a:lnTo>
                  <a:lnTo>
                    <a:pt x="158820" y="17859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3" name="SMARTInkShape-8696"/>
            <p:cNvSpPr/>
            <p:nvPr>
              <p:custDataLst>
                <p:tags r:id="rId117"/>
              </p:custDataLst>
            </p:nvPr>
          </p:nvSpPr>
          <p:spPr>
            <a:xfrm>
              <a:off x="1697898" y="1651992"/>
              <a:ext cx="171911" cy="160164"/>
            </a:xfrm>
            <a:custGeom>
              <a:avLst/>
              <a:gdLst/>
              <a:ahLst/>
              <a:cxnLst/>
              <a:rect l="0" t="0" r="0" b="0"/>
              <a:pathLst>
                <a:path w="171911" h="160164">
                  <a:moveTo>
                    <a:pt x="102922" y="8930"/>
                  </a:moveTo>
                  <a:lnTo>
                    <a:pt x="102922" y="8930"/>
                  </a:lnTo>
                  <a:lnTo>
                    <a:pt x="74243" y="8930"/>
                  </a:lnTo>
                  <a:lnTo>
                    <a:pt x="42964" y="21359"/>
                  </a:lnTo>
                  <a:lnTo>
                    <a:pt x="25405" y="34661"/>
                  </a:lnTo>
                  <a:lnTo>
                    <a:pt x="12375" y="51170"/>
                  </a:lnTo>
                  <a:lnTo>
                    <a:pt x="8109" y="62761"/>
                  </a:lnTo>
                  <a:lnTo>
                    <a:pt x="0" y="98444"/>
                  </a:lnTo>
                  <a:lnTo>
                    <a:pt x="3881" y="130605"/>
                  </a:lnTo>
                  <a:lnTo>
                    <a:pt x="6137" y="135688"/>
                  </a:lnTo>
                  <a:lnTo>
                    <a:pt x="13935" y="143980"/>
                  </a:lnTo>
                  <a:lnTo>
                    <a:pt x="29482" y="154227"/>
                  </a:lnTo>
                  <a:lnTo>
                    <a:pt x="46656" y="158806"/>
                  </a:lnTo>
                  <a:lnTo>
                    <a:pt x="64313" y="160163"/>
                  </a:lnTo>
                  <a:lnTo>
                    <a:pt x="104694" y="148255"/>
                  </a:lnTo>
                  <a:lnTo>
                    <a:pt x="125496" y="139729"/>
                  </a:lnTo>
                  <a:lnTo>
                    <a:pt x="135445" y="128578"/>
                  </a:lnTo>
                  <a:lnTo>
                    <a:pt x="163288" y="86964"/>
                  </a:lnTo>
                  <a:lnTo>
                    <a:pt x="171079" y="64463"/>
                  </a:lnTo>
                  <a:lnTo>
                    <a:pt x="171910" y="51470"/>
                  </a:lnTo>
                  <a:lnTo>
                    <a:pt x="166799" y="33992"/>
                  </a:lnTo>
                  <a:lnTo>
                    <a:pt x="161739" y="25691"/>
                  </a:lnTo>
                  <a:lnTo>
                    <a:pt x="148572" y="15440"/>
                  </a:lnTo>
                  <a:lnTo>
                    <a:pt x="126345" y="4079"/>
                  </a:lnTo>
                  <a:lnTo>
                    <a:pt x="9399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4" name="SMARTInkShape-8697"/>
            <p:cNvSpPr/>
            <p:nvPr>
              <p:custDataLst>
                <p:tags r:id="rId118"/>
              </p:custDataLst>
            </p:nvPr>
          </p:nvSpPr>
          <p:spPr>
            <a:xfrm>
              <a:off x="1936811" y="1475332"/>
              <a:ext cx="221198" cy="310607"/>
            </a:xfrm>
            <a:custGeom>
              <a:avLst/>
              <a:gdLst/>
              <a:ahLst/>
              <a:cxnLst/>
              <a:rect l="0" t="0" r="0" b="0"/>
              <a:pathLst>
                <a:path w="221198" h="310607">
                  <a:moveTo>
                    <a:pt x="158689" y="185590"/>
                  </a:moveTo>
                  <a:lnTo>
                    <a:pt x="158689" y="185590"/>
                  </a:lnTo>
                  <a:lnTo>
                    <a:pt x="151001" y="177901"/>
                  </a:lnTo>
                  <a:lnTo>
                    <a:pt x="110789" y="176769"/>
                  </a:lnTo>
                  <a:lnTo>
                    <a:pt x="71506" y="183811"/>
                  </a:lnTo>
                  <a:lnTo>
                    <a:pt x="32580" y="197654"/>
                  </a:lnTo>
                  <a:lnTo>
                    <a:pt x="20620" y="206165"/>
                  </a:lnTo>
                  <a:lnTo>
                    <a:pt x="4857" y="227798"/>
                  </a:lnTo>
                  <a:lnTo>
                    <a:pt x="0" y="240540"/>
                  </a:lnTo>
                  <a:lnTo>
                    <a:pt x="1509" y="250030"/>
                  </a:lnTo>
                  <a:lnTo>
                    <a:pt x="7938" y="263884"/>
                  </a:lnTo>
                  <a:lnTo>
                    <a:pt x="22898" y="285711"/>
                  </a:lnTo>
                  <a:lnTo>
                    <a:pt x="49097" y="296560"/>
                  </a:lnTo>
                  <a:lnTo>
                    <a:pt x="60703" y="296756"/>
                  </a:lnTo>
                  <a:lnTo>
                    <a:pt x="103270" y="290452"/>
                  </a:lnTo>
                  <a:lnTo>
                    <a:pt x="116199" y="284781"/>
                  </a:lnTo>
                  <a:lnTo>
                    <a:pt x="158641" y="247806"/>
                  </a:lnTo>
                  <a:lnTo>
                    <a:pt x="169582" y="235070"/>
                  </a:lnTo>
                  <a:lnTo>
                    <a:pt x="180327" y="211165"/>
                  </a:lnTo>
                  <a:lnTo>
                    <a:pt x="187106" y="173775"/>
                  </a:lnTo>
                  <a:lnTo>
                    <a:pt x="190170" y="151565"/>
                  </a:lnTo>
                  <a:lnTo>
                    <a:pt x="184053" y="107615"/>
                  </a:lnTo>
                  <a:lnTo>
                    <a:pt x="173290" y="69977"/>
                  </a:lnTo>
                  <a:lnTo>
                    <a:pt x="147999" y="28396"/>
                  </a:lnTo>
                  <a:lnTo>
                    <a:pt x="116204" y="0"/>
                  </a:lnTo>
                  <a:lnTo>
                    <a:pt x="115483" y="347"/>
                  </a:lnTo>
                  <a:lnTo>
                    <a:pt x="114682" y="3380"/>
                  </a:lnTo>
                  <a:lnTo>
                    <a:pt x="114078" y="44376"/>
                  </a:lnTo>
                  <a:lnTo>
                    <a:pt x="116694" y="81408"/>
                  </a:lnTo>
                  <a:lnTo>
                    <a:pt x="123756" y="115033"/>
                  </a:lnTo>
                  <a:lnTo>
                    <a:pt x="132133" y="150132"/>
                  </a:lnTo>
                  <a:lnTo>
                    <a:pt x="143544" y="183021"/>
                  </a:lnTo>
                  <a:lnTo>
                    <a:pt x="160438" y="220801"/>
                  </a:lnTo>
                  <a:lnTo>
                    <a:pt x="183455" y="263244"/>
                  </a:lnTo>
                  <a:lnTo>
                    <a:pt x="196985" y="289234"/>
                  </a:lnTo>
                  <a:lnTo>
                    <a:pt x="201087" y="293381"/>
                  </a:lnTo>
                  <a:lnTo>
                    <a:pt x="214356" y="300210"/>
                  </a:lnTo>
                  <a:lnTo>
                    <a:pt x="221197" y="31060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5" name="SMARTInkShape-8698"/>
            <p:cNvSpPr/>
            <p:nvPr>
              <p:custDataLst>
                <p:tags r:id="rId119"/>
              </p:custDataLst>
            </p:nvPr>
          </p:nvSpPr>
          <p:spPr>
            <a:xfrm>
              <a:off x="1836539" y="2127148"/>
              <a:ext cx="178595" cy="189558"/>
            </a:xfrm>
            <a:custGeom>
              <a:avLst/>
              <a:gdLst/>
              <a:ahLst/>
              <a:cxnLst/>
              <a:rect l="0" t="0" r="0" b="0"/>
              <a:pathLst>
                <a:path w="178595" h="189558">
                  <a:moveTo>
                    <a:pt x="0" y="105274"/>
                  </a:moveTo>
                  <a:lnTo>
                    <a:pt x="0" y="105274"/>
                  </a:lnTo>
                  <a:lnTo>
                    <a:pt x="39217" y="105274"/>
                  </a:lnTo>
                  <a:lnTo>
                    <a:pt x="54141" y="104282"/>
                  </a:lnTo>
                  <a:lnTo>
                    <a:pt x="98198" y="90043"/>
                  </a:lnTo>
                  <a:lnTo>
                    <a:pt x="142699" y="69535"/>
                  </a:lnTo>
                  <a:lnTo>
                    <a:pt x="153711" y="62601"/>
                  </a:lnTo>
                  <a:lnTo>
                    <a:pt x="172108" y="41030"/>
                  </a:lnTo>
                  <a:lnTo>
                    <a:pt x="173277" y="36647"/>
                  </a:lnTo>
                  <a:lnTo>
                    <a:pt x="170336" y="14351"/>
                  </a:lnTo>
                  <a:lnTo>
                    <a:pt x="167136" y="10924"/>
                  </a:lnTo>
                  <a:lnTo>
                    <a:pt x="155642" y="4471"/>
                  </a:lnTo>
                  <a:lnTo>
                    <a:pt x="137177" y="0"/>
                  </a:lnTo>
                  <a:lnTo>
                    <a:pt x="106031" y="5619"/>
                  </a:lnTo>
                  <a:lnTo>
                    <a:pt x="81026" y="14451"/>
                  </a:lnTo>
                  <a:lnTo>
                    <a:pt x="36846" y="46131"/>
                  </a:lnTo>
                  <a:lnTo>
                    <a:pt x="22934" y="64709"/>
                  </a:lnTo>
                  <a:lnTo>
                    <a:pt x="13520" y="87632"/>
                  </a:lnTo>
                  <a:lnTo>
                    <a:pt x="10970" y="101071"/>
                  </a:lnTo>
                  <a:lnTo>
                    <a:pt x="12482" y="113659"/>
                  </a:lnTo>
                  <a:lnTo>
                    <a:pt x="21558" y="134547"/>
                  </a:lnTo>
                  <a:lnTo>
                    <a:pt x="31409" y="149042"/>
                  </a:lnTo>
                  <a:lnTo>
                    <a:pt x="53903" y="166432"/>
                  </a:lnTo>
                  <a:lnTo>
                    <a:pt x="90516" y="182487"/>
                  </a:lnTo>
                  <a:lnTo>
                    <a:pt x="115455" y="189557"/>
                  </a:lnTo>
                  <a:lnTo>
                    <a:pt x="154465" y="185123"/>
                  </a:lnTo>
                  <a:lnTo>
                    <a:pt x="178594" y="17671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6" name="SMARTInkShape-8699"/>
            <p:cNvSpPr/>
            <p:nvPr>
              <p:custDataLst>
                <p:tags r:id="rId120"/>
              </p:custDataLst>
            </p:nvPr>
          </p:nvSpPr>
          <p:spPr>
            <a:xfrm>
              <a:off x="2345531" y="1553290"/>
              <a:ext cx="124220" cy="205859"/>
            </a:xfrm>
            <a:custGeom>
              <a:avLst/>
              <a:gdLst/>
              <a:ahLst/>
              <a:cxnLst/>
              <a:rect l="0" t="0" r="0" b="0"/>
              <a:pathLst>
                <a:path w="124220" h="205859">
                  <a:moveTo>
                    <a:pt x="0" y="98702"/>
                  </a:moveTo>
                  <a:lnTo>
                    <a:pt x="0" y="98702"/>
                  </a:lnTo>
                  <a:lnTo>
                    <a:pt x="2646" y="141876"/>
                  </a:lnTo>
                  <a:lnTo>
                    <a:pt x="8378" y="184440"/>
                  </a:lnTo>
                  <a:lnTo>
                    <a:pt x="8562" y="188603"/>
                  </a:lnTo>
                  <a:lnTo>
                    <a:pt x="9677" y="191378"/>
                  </a:lnTo>
                  <a:lnTo>
                    <a:pt x="11412" y="193228"/>
                  </a:lnTo>
                  <a:lnTo>
                    <a:pt x="16586" y="196198"/>
                  </a:lnTo>
                  <a:lnTo>
                    <a:pt x="11471" y="189655"/>
                  </a:lnTo>
                  <a:lnTo>
                    <a:pt x="9683" y="180662"/>
                  </a:lnTo>
                  <a:lnTo>
                    <a:pt x="8974" y="140450"/>
                  </a:lnTo>
                  <a:lnTo>
                    <a:pt x="9928" y="97328"/>
                  </a:lnTo>
                  <a:lnTo>
                    <a:pt x="18645" y="55840"/>
                  </a:lnTo>
                  <a:lnTo>
                    <a:pt x="25154" y="37981"/>
                  </a:lnTo>
                  <a:lnTo>
                    <a:pt x="46430" y="4079"/>
                  </a:lnTo>
                  <a:lnTo>
                    <a:pt x="52782" y="894"/>
                  </a:lnTo>
                  <a:lnTo>
                    <a:pt x="70422" y="0"/>
                  </a:lnTo>
                  <a:lnTo>
                    <a:pt x="83554" y="2910"/>
                  </a:lnTo>
                  <a:lnTo>
                    <a:pt x="88445" y="5075"/>
                  </a:lnTo>
                  <a:lnTo>
                    <a:pt x="96525" y="12772"/>
                  </a:lnTo>
                  <a:lnTo>
                    <a:pt x="112886" y="40607"/>
                  </a:lnTo>
                  <a:lnTo>
                    <a:pt x="120981" y="64291"/>
                  </a:lnTo>
                  <a:lnTo>
                    <a:pt x="124219" y="101606"/>
                  </a:lnTo>
                  <a:lnTo>
                    <a:pt x="122134" y="129990"/>
                  </a:lnTo>
                  <a:lnTo>
                    <a:pt x="110746" y="170732"/>
                  </a:lnTo>
                  <a:lnTo>
                    <a:pt x="107157" y="20585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7" name="SMARTInkShape-8700"/>
            <p:cNvSpPr/>
            <p:nvPr>
              <p:custDataLst>
                <p:tags r:id="rId121"/>
              </p:custDataLst>
            </p:nvPr>
          </p:nvSpPr>
          <p:spPr>
            <a:xfrm>
              <a:off x="657820" y="2232422"/>
              <a:ext cx="178595" cy="1"/>
            </a:xfrm>
            <a:custGeom>
              <a:avLst/>
              <a:gdLst/>
              <a:ahLst/>
              <a:cxnLst/>
              <a:rect l="0" t="0" r="0" b="0"/>
              <a:pathLst>
                <a:path w="178595" h="1">
                  <a:moveTo>
                    <a:pt x="0" y="0"/>
                  </a:moveTo>
                  <a:lnTo>
                    <a:pt x="0" y="0"/>
                  </a:lnTo>
                  <a:lnTo>
                    <a:pt x="39293" y="0"/>
                  </a:lnTo>
                  <a:lnTo>
                    <a:pt x="79273" y="0"/>
                  </a:lnTo>
                  <a:lnTo>
                    <a:pt x="113667" y="0"/>
                  </a:lnTo>
                  <a:lnTo>
                    <a:pt x="17859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8" name="SMARTInkShape-8701"/>
            <p:cNvSpPr/>
            <p:nvPr>
              <p:custDataLst>
                <p:tags r:id="rId122"/>
              </p:custDataLst>
            </p:nvPr>
          </p:nvSpPr>
          <p:spPr>
            <a:xfrm>
              <a:off x="1452563" y="2134195"/>
              <a:ext cx="8930" cy="1"/>
            </a:xfrm>
            <a:custGeom>
              <a:avLst/>
              <a:gdLst/>
              <a:ahLst/>
              <a:cxnLst/>
              <a:rect l="0" t="0" r="0" b="0"/>
              <a:pathLst>
                <a:path w="8930" h="1">
                  <a:moveTo>
                    <a:pt x="8929" y="0"/>
                  </a:moveTo>
                  <a:lnTo>
                    <a:pt x="8929" y="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9" name="SMARTInkShape-8702"/>
            <p:cNvSpPr/>
            <p:nvPr>
              <p:custDataLst>
                <p:tags r:id="rId123"/>
              </p:custDataLst>
            </p:nvPr>
          </p:nvSpPr>
          <p:spPr>
            <a:xfrm>
              <a:off x="1327547" y="2053828"/>
              <a:ext cx="35720" cy="276821"/>
            </a:xfrm>
            <a:custGeom>
              <a:avLst/>
              <a:gdLst/>
              <a:ahLst/>
              <a:cxnLst/>
              <a:rect l="0" t="0" r="0" b="0"/>
              <a:pathLst>
                <a:path w="35720" h="276821">
                  <a:moveTo>
                    <a:pt x="0" y="0"/>
                  </a:moveTo>
                  <a:lnTo>
                    <a:pt x="0" y="0"/>
                  </a:lnTo>
                  <a:lnTo>
                    <a:pt x="992" y="34002"/>
                  </a:lnTo>
                  <a:lnTo>
                    <a:pt x="7688" y="72387"/>
                  </a:lnTo>
                  <a:lnTo>
                    <a:pt x="14821" y="113481"/>
                  </a:lnTo>
                  <a:lnTo>
                    <a:pt x="17259" y="153936"/>
                  </a:lnTo>
                  <a:lnTo>
                    <a:pt x="22481" y="195110"/>
                  </a:lnTo>
                  <a:lnTo>
                    <a:pt x="26411" y="237484"/>
                  </a:lnTo>
                  <a:lnTo>
                    <a:pt x="35719" y="27682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0" name="SMARTInkShape-8703"/>
            <p:cNvSpPr/>
            <p:nvPr>
              <p:custDataLst>
                <p:tags r:id="rId124"/>
              </p:custDataLst>
            </p:nvPr>
          </p:nvSpPr>
          <p:spPr>
            <a:xfrm>
              <a:off x="1592959" y="2137980"/>
              <a:ext cx="200404" cy="183740"/>
            </a:xfrm>
            <a:custGeom>
              <a:avLst/>
              <a:gdLst/>
              <a:ahLst/>
              <a:cxnLst/>
              <a:rect l="0" t="0" r="0" b="0"/>
              <a:pathLst>
                <a:path w="200404" h="183740">
                  <a:moveTo>
                    <a:pt x="127494" y="5145"/>
                  </a:moveTo>
                  <a:lnTo>
                    <a:pt x="127494" y="5145"/>
                  </a:lnTo>
                  <a:lnTo>
                    <a:pt x="119806" y="5145"/>
                  </a:lnTo>
                  <a:lnTo>
                    <a:pt x="114192" y="404"/>
                  </a:lnTo>
                  <a:lnTo>
                    <a:pt x="110689" y="0"/>
                  </a:lnTo>
                  <a:lnTo>
                    <a:pt x="70983" y="4757"/>
                  </a:lnTo>
                  <a:lnTo>
                    <a:pt x="46258" y="7676"/>
                  </a:lnTo>
                  <a:lnTo>
                    <a:pt x="15977" y="17551"/>
                  </a:lnTo>
                  <a:lnTo>
                    <a:pt x="1738" y="26129"/>
                  </a:lnTo>
                  <a:lnTo>
                    <a:pt x="0" y="31041"/>
                  </a:lnTo>
                  <a:lnTo>
                    <a:pt x="716" y="44435"/>
                  </a:lnTo>
                  <a:lnTo>
                    <a:pt x="3288" y="50190"/>
                  </a:lnTo>
                  <a:lnTo>
                    <a:pt x="11437" y="59230"/>
                  </a:lnTo>
                  <a:lnTo>
                    <a:pt x="39967" y="79255"/>
                  </a:lnTo>
                  <a:lnTo>
                    <a:pt x="76911" y="96440"/>
                  </a:lnTo>
                  <a:lnTo>
                    <a:pt x="117392" y="113909"/>
                  </a:lnTo>
                  <a:lnTo>
                    <a:pt x="160413" y="137048"/>
                  </a:lnTo>
                  <a:lnTo>
                    <a:pt x="199650" y="161831"/>
                  </a:lnTo>
                  <a:lnTo>
                    <a:pt x="200403" y="163180"/>
                  </a:lnTo>
                  <a:lnTo>
                    <a:pt x="199912" y="164080"/>
                  </a:lnTo>
                  <a:lnTo>
                    <a:pt x="189741" y="170087"/>
                  </a:lnTo>
                  <a:lnTo>
                    <a:pt x="153073" y="176833"/>
                  </a:lnTo>
                  <a:lnTo>
                    <a:pt x="110468" y="182829"/>
                  </a:lnTo>
                  <a:lnTo>
                    <a:pt x="64986" y="18373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1" name="SMARTInkShape-8704"/>
            <p:cNvSpPr/>
            <p:nvPr>
              <p:custDataLst>
                <p:tags r:id="rId125"/>
              </p:custDataLst>
            </p:nvPr>
          </p:nvSpPr>
          <p:spPr>
            <a:xfrm>
              <a:off x="1203773" y="2214563"/>
              <a:ext cx="329158" cy="89297"/>
            </a:xfrm>
            <a:custGeom>
              <a:avLst/>
              <a:gdLst/>
              <a:ahLst/>
              <a:cxnLst/>
              <a:rect l="0" t="0" r="0" b="0"/>
              <a:pathLst>
                <a:path w="329158" h="89297">
                  <a:moveTo>
                    <a:pt x="7688" y="0"/>
                  </a:moveTo>
                  <a:lnTo>
                    <a:pt x="7688" y="0"/>
                  </a:lnTo>
                  <a:lnTo>
                    <a:pt x="0" y="0"/>
                  </a:lnTo>
                  <a:lnTo>
                    <a:pt x="37946" y="0"/>
                  </a:lnTo>
                  <a:lnTo>
                    <a:pt x="77753" y="2645"/>
                  </a:lnTo>
                  <a:lnTo>
                    <a:pt x="110799" y="7067"/>
                  </a:lnTo>
                  <a:lnTo>
                    <a:pt x="149364" y="8378"/>
                  </a:lnTo>
                  <a:lnTo>
                    <a:pt x="193211" y="8820"/>
                  </a:lnTo>
                  <a:lnTo>
                    <a:pt x="237664" y="9900"/>
                  </a:lnTo>
                  <a:lnTo>
                    <a:pt x="279371" y="18639"/>
                  </a:lnTo>
                  <a:lnTo>
                    <a:pt x="298200" y="27020"/>
                  </a:lnTo>
                  <a:lnTo>
                    <a:pt x="313451" y="38741"/>
                  </a:lnTo>
                  <a:lnTo>
                    <a:pt x="317215" y="44668"/>
                  </a:lnTo>
                  <a:lnTo>
                    <a:pt x="328737" y="78235"/>
                  </a:lnTo>
                  <a:lnTo>
                    <a:pt x="329157" y="8929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2" name="SMARTInkShape-8705"/>
            <p:cNvSpPr/>
            <p:nvPr>
              <p:custDataLst>
                <p:tags r:id="rId126"/>
              </p:custDataLst>
            </p:nvPr>
          </p:nvSpPr>
          <p:spPr>
            <a:xfrm>
              <a:off x="2059781" y="2149216"/>
              <a:ext cx="168861" cy="163574"/>
            </a:xfrm>
            <a:custGeom>
              <a:avLst/>
              <a:gdLst/>
              <a:ahLst/>
              <a:cxnLst/>
              <a:rect l="0" t="0" r="0" b="0"/>
              <a:pathLst>
                <a:path w="168861" h="163574">
                  <a:moveTo>
                    <a:pt x="0" y="20698"/>
                  </a:moveTo>
                  <a:lnTo>
                    <a:pt x="0" y="20698"/>
                  </a:lnTo>
                  <a:lnTo>
                    <a:pt x="992" y="59263"/>
                  </a:lnTo>
                  <a:lnTo>
                    <a:pt x="18092" y="101057"/>
                  </a:lnTo>
                  <a:lnTo>
                    <a:pt x="24212" y="116277"/>
                  </a:lnTo>
                  <a:lnTo>
                    <a:pt x="35536" y="160743"/>
                  </a:lnTo>
                  <a:lnTo>
                    <a:pt x="35597" y="161687"/>
                  </a:lnTo>
                  <a:lnTo>
                    <a:pt x="36709" y="141590"/>
                  </a:lnTo>
                  <a:lnTo>
                    <a:pt x="41855" y="129389"/>
                  </a:lnTo>
                  <a:lnTo>
                    <a:pt x="44404" y="88694"/>
                  </a:lnTo>
                  <a:lnTo>
                    <a:pt x="45568" y="65319"/>
                  </a:lnTo>
                  <a:lnTo>
                    <a:pt x="62736" y="20871"/>
                  </a:lnTo>
                  <a:lnTo>
                    <a:pt x="74459" y="1660"/>
                  </a:lnTo>
                  <a:lnTo>
                    <a:pt x="77421" y="69"/>
                  </a:lnTo>
                  <a:lnTo>
                    <a:pt x="80388" y="0"/>
                  </a:lnTo>
                  <a:lnTo>
                    <a:pt x="91949" y="1997"/>
                  </a:lnTo>
                  <a:lnTo>
                    <a:pt x="102382" y="3457"/>
                  </a:lnTo>
                  <a:lnTo>
                    <a:pt x="113634" y="7413"/>
                  </a:lnTo>
                  <a:lnTo>
                    <a:pt x="131124" y="19959"/>
                  </a:lnTo>
                  <a:lnTo>
                    <a:pt x="147683" y="41976"/>
                  </a:lnTo>
                  <a:lnTo>
                    <a:pt x="163560" y="76098"/>
                  </a:lnTo>
                  <a:lnTo>
                    <a:pt x="168860" y="109451"/>
                  </a:lnTo>
                  <a:lnTo>
                    <a:pt x="168315" y="121659"/>
                  </a:lnTo>
                  <a:lnTo>
                    <a:pt x="160735" y="16357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3" name="SMARTInkShape-8706"/>
            <p:cNvSpPr/>
            <p:nvPr>
              <p:custDataLst>
                <p:tags r:id="rId127"/>
              </p:custDataLst>
            </p:nvPr>
          </p:nvSpPr>
          <p:spPr>
            <a:xfrm>
              <a:off x="2284979" y="2125266"/>
              <a:ext cx="164265" cy="178594"/>
            </a:xfrm>
            <a:custGeom>
              <a:avLst/>
              <a:gdLst/>
              <a:ahLst/>
              <a:cxnLst/>
              <a:rect l="0" t="0" r="0" b="0"/>
              <a:pathLst>
                <a:path w="164265" h="178594">
                  <a:moveTo>
                    <a:pt x="123060" y="0"/>
                  </a:moveTo>
                  <a:lnTo>
                    <a:pt x="123060" y="0"/>
                  </a:lnTo>
                  <a:lnTo>
                    <a:pt x="91433" y="0"/>
                  </a:lnTo>
                  <a:lnTo>
                    <a:pt x="50414" y="12428"/>
                  </a:lnTo>
                  <a:lnTo>
                    <a:pt x="19175" y="26857"/>
                  </a:lnTo>
                  <a:lnTo>
                    <a:pt x="4644" y="38709"/>
                  </a:lnTo>
                  <a:lnTo>
                    <a:pt x="977" y="44654"/>
                  </a:lnTo>
                  <a:lnTo>
                    <a:pt x="0" y="47629"/>
                  </a:lnTo>
                  <a:lnTo>
                    <a:pt x="1332" y="50604"/>
                  </a:lnTo>
                  <a:lnTo>
                    <a:pt x="34304" y="78505"/>
                  </a:lnTo>
                  <a:lnTo>
                    <a:pt x="70729" y="101141"/>
                  </a:lnTo>
                  <a:lnTo>
                    <a:pt x="114295" y="118662"/>
                  </a:lnTo>
                  <a:lnTo>
                    <a:pt x="155294" y="136886"/>
                  </a:lnTo>
                  <a:lnTo>
                    <a:pt x="162191" y="142859"/>
                  </a:lnTo>
                  <a:lnTo>
                    <a:pt x="164030" y="145841"/>
                  </a:lnTo>
                  <a:lnTo>
                    <a:pt x="164264" y="148821"/>
                  </a:lnTo>
                  <a:lnTo>
                    <a:pt x="161878" y="154778"/>
                  </a:lnTo>
                  <a:lnTo>
                    <a:pt x="159853" y="156763"/>
                  </a:lnTo>
                  <a:lnTo>
                    <a:pt x="121381" y="170215"/>
                  </a:lnTo>
                  <a:lnTo>
                    <a:pt x="95774" y="176111"/>
                  </a:lnTo>
                  <a:lnTo>
                    <a:pt x="51623" y="17859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4" name="SMARTInkShape-8707"/>
            <p:cNvSpPr/>
            <p:nvPr>
              <p:custDataLst>
                <p:tags r:id="rId128"/>
              </p:custDataLst>
            </p:nvPr>
          </p:nvSpPr>
          <p:spPr>
            <a:xfrm>
              <a:off x="2452688" y="2108921"/>
              <a:ext cx="232172" cy="194939"/>
            </a:xfrm>
            <a:custGeom>
              <a:avLst/>
              <a:gdLst/>
              <a:ahLst/>
              <a:cxnLst/>
              <a:rect l="0" t="0" r="0" b="0"/>
              <a:pathLst>
                <a:path w="232172" h="194939">
                  <a:moveTo>
                    <a:pt x="0" y="114571"/>
                  </a:moveTo>
                  <a:lnTo>
                    <a:pt x="0" y="114571"/>
                  </a:lnTo>
                  <a:lnTo>
                    <a:pt x="25900" y="113579"/>
                  </a:lnTo>
                  <a:lnTo>
                    <a:pt x="66006" y="105477"/>
                  </a:lnTo>
                  <a:lnTo>
                    <a:pt x="107617" y="98062"/>
                  </a:lnTo>
                  <a:lnTo>
                    <a:pt x="134081" y="92372"/>
                  </a:lnTo>
                  <a:lnTo>
                    <a:pt x="156034" y="79661"/>
                  </a:lnTo>
                  <a:lnTo>
                    <a:pt x="189242" y="54269"/>
                  </a:lnTo>
                  <a:lnTo>
                    <a:pt x="193248" y="44445"/>
                  </a:lnTo>
                  <a:lnTo>
                    <a:pt x="196171" y="17934"/>
                  </a:lnTo>
                  <a:lnTo>
                    <a:pt x="195273" y="14427"/>
                  </a:lnTo>
                  <a:lnTo>
                    <a:pt x="193682" y="12090"/>
                  </a:lnTo>
                  <a:lnTo>
                    <a:pt x="183999" y="3598"/>
                  </a:lnTo>
                  <a:lnTo>
                    <a:pt x="156493" y="0"/>
                  </a:lnTo>
                  <a:lnTo>
                    <a:pt x="123148" y="5913"/>
                  </a:lnTo>
                  <a:lnTo>
                    <a:pt x="80121" y="19516"/>
                  </a:lnTo>
                  <a:lnTo>
                    <a:pt x="67690" y="28006"/>
                  </a:lnTo>
                  <a:lnTo>
                    <a:pt x="46884" y="49627"/>
                  </a:lnTo>
                  <a:lnTo>
                    <a:pt x="40681" y="63879"/>
                  </a:lnTo>
                  <a:lnTo>
                    <a:pt x="38916" y="79143"/>
                  </a:lnTo>
                  <a:lnTo>
                    <a:pt x="43501" y="98892"/>
                  </a:lnTo>
                  <a:lnTo>
                    <a:pt x="59231" y="128635"/>
                  </a:lnTo>
                  <a:lnTo>
                    <a:pt x="85673" y="162659"/>
                  </a:lnTo>
                  <a:lnTo>
                    <a:pt x="108728" y="177547"/>
                  </a:lnTo>
                  <a:lnTo>
                    <a:pt x="149365" y="191962"/>
                  </a:lnTo>
                  <a:lnTo>
                    <a:pt x="187385" y="194546"/>
                  </a:lnTo>
                  <a:lnTo>
                    <a:pt x="232171" y="1949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8" name="SMARTInkShape-Group1013"/>
          <p:cNvGrpSpPr/>
          <p:nvPr/>
        </p:nvGrpSpPr>
        <p:grpSpPr>
          <a:xfrm>
            <a:off x="3247430" y="1437680"/>
            <a:ext cx="303610" cy="187524"/>
            <a:chOff x="3247430" y="1437680"/>
            <a:chExt cx="303610" cy="187524"/>
          </a:xfrm>
        </p:grpSpPr>
        <p:sp>
          <p:nvSpPr>
            <p:cNvPr id="336" name="SMARTInkShape-8708"/>
            <p:cNvSpPr/>
            <p:nvPr>
              <p:custDataLst>
                <p:tags r:id="rId105"/>
              </p:custDataLst>
            </p:nvPr>
          </p:nvSpPr>
          <p:spPr>
            <a:xfrm>
              <a:off x="3256359" y="1437680"/>
              <a:ext cx="241103" cy="17860"/>
            </a:xfrm>
            <a:custGeom>
              <a:avLst/>
              <a:gdLst/>
              <a:ahLst/>
              <a:cxnLst/>
              <a:rect l="0" t="0" r="0" b="0"/>
              <a:pathLst>
                <a:path w="241103" h="17860">
                  <a:moveTo>
                    <a:pt x="0" y="17859"/>
                  </a:moveTo>
                  <a:lnTo>
                    <a:pt x="0" y="17859"/>
                  </a:lnTo>
                  <a:lnTo>
                    <a:pt x="40139" y="16867"/>
                  </a:lnTo>
                  <a:lnTo>
                    <a:pt x="84541" y="9757"/>
                  </a:lnTo>
                  <a:lnTo>
                    <a:pt x="123783" y="6447"/>
                  </a:lnTo>
                  <a:lnTo>
                    <a:pt x="160491" y="1273"/>
                  </a:lnTo>
                  <a:lnTo>
                    <a:pt x="196405" y="251"/>
                  </a:lnTo>
                  <a:lnTo>
                    <a:pt x="241102"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7" name="SMARTInkShape-8709"/>
            <p:cNvSpPr/>
            <p:nvPr>
              <p:custDataLst>
                <p:tags r:id="rId106"/>
              </p:custDataLst>
            </p:nvPr>
          </p:nvSpPr>
          <p:spPr>
            <a:xfrm>
              <a:off x="3247430" y="1589484"/>
              <a:ext cx="303610" cy="35720"/>
            </a:xfrm>
            <a:custGeom>
              <a:avLst/>
              <a:gdLst/>
              <a:ahLst/>
              <a:cxnLst/>
              <a:rect l="0" t="0" r="0" b="0"/>
              <a:pathLst>
                <a:path w="303610" h="35720">
                  <a:moveTo>
                    <a:pt x="0" y="35719"/>
                  </a:moveTo>
                  <a:lnTo>
                    <a:pt x="0" y="35719"/>
                  </a:lnTo>
                  <a:lnTo>
                    <a:pt x="12428" y="35719"/>
                  </a:lnTo>
                  <a:lnTo>
                    <a:pt x="56125" y="26625"/>
                  </a:lnTo>
                  <a:lnTo>
                    <a:pt x="99317" y="19885"/>
                  </a:lnTo>
                  <a:lnTo>
                    <a:pt x="134269" y="18460"/>
                  </a:lnTo>
                  <a:lnTo>
                    <a:pt x="176894" y="13238"/>
                  </a:lnTo>
                  <a:lnTo>
                    <a:pt x="219121" y="9781"/>
                  </a:lnTo>
                  <a:lnTo>
                    <a:pt x="259790" y="4302"/>
                  </a:lnTo>
                  <a:lnTo>
                    <a:pt x="30360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6" name="SMARTInkShape-Group1015"/>
          <p:cNvGrpSpPr/>
          <p:nvPr/>
        </p:nvGrpSpPr>
        <p:grpSpPr>
          <a:xfrm>
            <a:off x="3720703" y="1285875"/>
            <a:ext cx="2459498" cy="588410"/>
            <a:chOff x="3720703" y="1285875"/>
            <a:chExt cx="2459498" cy="588410"/>
          </a:xfrm>
        </p:grpSpPr>
        <p:sp>
          <p:nvSpPr>
            <p:cNvPr id="339" name="SMARTInkShape-8710"/>
            <p:cNvSpPr/>
            <p:nvPr>
              <p:custDataLst>
                <p:tags r:id="rId98"/>
              </p:custDataLst>
            </p:nvPr>
          </p:nvSpPr>
          <p:spPr>
            <a:xfrm>
              <a:off x="3891608" y="1321594"/>
              <a:ext cx="96987" cy="491134"/>
            </a:xfrm>
            <a:custGeom>
              <a:avLst/>
              <a:gdLst/>
              <a:ahLst/>
              <a:cxnLst/>
              <a:rect l="0" t="0" r="0" b="0"/>
              <a:pathLst>
                <a:path w="96987" h="491134">
                  <a:moveTo>
                    <a:pt x="7689" y="0"/>
                  </a:moveTo>
                  <a:lnTo>
                    <a:pt x="7689" y="0"/>
                  </a:lnTo>
                  <a:lnTo>
                    <a:pt x="2948" y="0"/>
                  </a:lnTo>
                  <a:lnTo>
                    <a:pt x="1552" y="992"/>
                  </a:lnTo>
                  <a:lnTo>
                    <a:pt x="621" y="2646"/>
                  </a:lnTo>
                  <a:lnTo>
                    <a:pt x="0" y="4740"/>
                  </a:lnTo>
                  <a:lnTo>
                    <a:pt x="579" y="6137"/>
                  </a:lnTo>
                  <a:lnTo>
                    <a:pt x="1957" y="7068"/>
                  </a:lnTo>
                  <a:lnTo>
                    <a:pt x="3867" y="7688"/>
                  </a:lnTo>
                  <a:lnTo>
                    <a:pt x="5141" y="9094"/>
                  </a:lnTo>
                  <a:lnTo>
                    <a:pt x="6557" y="13302"/>
                  </a:lnTo>
                  <a:lnTo>
                    <a:pt x="8457" y="30225"/>
                  </a:lnTo>
                  <a:lnTo>
                    <a:pt x="13759" y="41918"/>
                  </a:lnTo>
                  <a:lnTo>
                    <a:pt x="23519" y="83201"/>
                  </a:lnTo>
                  <a:lnTo>
                    <a:pt x="26273" y="125389"/>
                  </a:lnTo>
                  <a:lnTo>
                    <a:pt x="32563" y="163454"/>
                  </a:lnTo>
                  <a:lnTo>
                    <a:pt x="38840" y="204156"/>
                  </a:lnTo>
                  <a:lnTo>
                    <a:pt x="49634" y="246996"/>
                  </a:lnTo>
                  <a:lnTo>
                    <a:pt x="61321" y="285150"/>
                  </a:lnTo>
                  <a:lnTo>
                    <a:pt x="73184" y="326091"/>
                  </a:lnTo>
                  <a:lnTo>
                    <a:pt x="78945" y="365266"/>
                  </a:lnTo>
                  <a:lnTo>
                    <a:pt x="85962" y="401667"/>
                  </a:lnTo>
                  <a:lnTo>
                    <a:pt x="90082" y="425929"/>
                  </a:lnTo>
                  <a:lnTo>
                    <a:pt x="95622" y="451905"/>
                  </a:lnTo>
                  <a:lnTo>
                    <a:pt x="96986" y="49113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0" name="SMARTInkShape-8711"/>
            <p:cNvSpPr/>
            <p:nvPr>
              <p:custDataLst>
                <p:tags r:id="rId99"/>
              </p:custDataLst>
            </p:nvPr>
          </p:nvSpPr>
          <p:spPr>
            <a:xfrm>
              <a:off x="5806684" y="1303921"/>
              <a:ext cx="373517" cy="524885"/>
            </a:xfrm>
            <a:custGeom>
              <a:avLst/>
              <a:gdLst/>
              <a:ahLst/>
              <a:cxnLst/>
              <a:rect l="0" t="0" r="0" b="0"/>
              <a:pathLst>
                <a:path w="373517" h="524885">
                  <a:moveTo>
                    <a:pt x="307175" y="44462"/>
                  </a:moveTo>
                  <a:lnTo>
                    <a:pt x="307175" y="44462"/>
                  </a:lnTo>
                  <a:lnTo>
                    <a:pt x="307175" y="39721"/>
                  </a:lnTo>
                  <a:lnTo>
                    <a:pt x="306183" y="38325"/>
                  </a:lnTo>
                  <a:lnTo>
                    <a:pt x="304530" y="37394"/>
                  </a:lnTo>
                  <a:lnTo>
                    <a:pt x="294747" y="35900"/>
                  </a:lnTo>
                  <a:lnTo>
                    <a:pt x="291945" y="33793"/>
                  </a:lnTo>
                  <a:lnTo>
                    <a:pt x="281275" y="22339"/>
                  </a:lnTo>
                  <a:lnTo>
                    <a:pt x="261137" y="13212"/>
                  </a:lnTo>
                  <a:lnTo>
                    <a:pt x="216842" y="2998"/>
                  </a:lnTo>
                  <a:lnTo>
                    <a:pt x="179310" y="443"/>
                  </a:lnTo>
                  <a:lnTo>
                    <a:pt x="145597" y="0"/>
                  </a:lnTo>
                  <a:lnTo>
                    <a:pt x="103389" y="4591"/>
                  </a:lnTo>
                  <a:lnTo>
                    <a:pt x="61245" y="15052"/>
                  </a:lnTo>
                  <a:lnTo>
                    <a:pt x="25334" y="29626"/>
                  </a:lnTo>
                  <a:lnTo>
                    <a:pt x="15555" y="38199"/>
                  </a:lnTo>
                  <a:lnTo>
                    <a:pt x="1193" y="55131"/>
                  </a:lnTo>
                  <a:lnTo>
                    <a:pt x="0" y="60504"/>
                  </a:lnTo>
                  <a:lnTo>
                    <a:pt x="1320" y="74412"/>
                  </a:lnTo>
                  <a:lnTo>
                    <a:pt x="7860" y="87869"/>
                  </a:lnTo>
                  <a:lnTo>
                    <a:pt x="34889" y="118712"/>
                  </a:lnTo>
                  <a:lnTo>
                    <a:pt x="69615" y="145302"/>
                  </a:lnTo>
                  <a:lnTo>
                    <a:pt x="102842" y="170252"/>
                  </a:lnTo>
                  <a:lnTo>
                    <a:pt x="137822" y="196496"/>
                  </a:lnTo>
                  <a:lnTo>
                    <a:pt x="173322" y="223123"/>
                  </a:lnTo>
                  <a:lnTo>
                    <a:pt x="208976" y="249865"/>
                  </a:lnTo>
                  <a:lnTo>
                    <a:pt x="244676" y="276640"/>
                  </a:lnTo>
                  <a:lnTo>
                    <a:pt x="287554" y="317094"/>
                  </a:lnTo>
                  <a:lnTo>
                    <a:pt x="323694" y="357166"/>
                  </a:lnTo>
                  <a:lnTo>
                    <a:pt x="348325" y="396978"/>
                  </a:lnTo>
                  <a:lnTo>
                    <a:pt x="366245" y="437929"/>
                  </a:lnTo>
                  <a:lnTo>
                    <a:pt x="373516" y="463331"/>
                  </a:lnTo>
                  <a:lnTo>
                    <a:pt x="372047" y="477350"/>
                  </a:lnTo>
                  <a:lnTo>
                    <a:pt x="368089" y="487549"/>
                  </a:lnTo>
                  <a:lnTo>
                    <a:pt x="351684" y="508507"/>
                  </a:lnTo>
                  <a:lnTo>
                    <a:pt x="348753" y="511583"/>
                  </a:lnTo>
                  <a:lnTo>
                    <a:pt x="330409" y="520653"/>
                  </a:lnTo>
                  <a:lnTo>
                    <a:pt x="306122" y="524884"/>
                  </a:lnTo>
                  <a:lnTo>
                    <a:pt x="270256" y="520176"/>
                  </a:lnTo>
                  <a:lnTo>
                    <a:pt x="228629" y="518217"/>
                  </a:lnTo>
                  <a:lnTo>
                    <a:pt x="186708" y="513090"/>
                  </a:lnTo>
                  <a:lnTo>
                    <a:pt x="151978" y="505334"/>
                  </a:lnTo>
                  <a:lnTo>
                    <a:pt x="111816" y="499962"/>
                  </a:lnTo>
                  <a:lnTo>
                    <a:pt x="70958" y="492329"/>
                  </a:lnTo>
                  <a:lnTo>
                    <a:pt x="51756" y="486616"/>
                  </a:lnTo>
                  <a:lnTo>
                    <a:pt x="44827" y="481415"/>
                  </a:lnTo>
                  <a:lnTo>
                    <a:pt x="41748" y="475796"/>
                  </a:lnTo>
                  <a:lnTo>
                    <a:pt x="39285" y="46415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1" name="SMARTInkShape-8712"/>
            <p:cNvSpPr/>
            <p:nvPr>
              <p:custDataLst>
                <p:tags r:id="rId100"/>
              </p:custDataLst>
            </p:nvPr>
          </p:nvSpPr>
          <p:spPr>
            <a:xfrm>
              <a:off x="5435203" y="1571625"/>
              <a:ext cx="303611" cy="53579"/>
            </a:xfrm>
            <a:custGeom>
              <a:avLst/>
              <a:gdLst/>
              <a:ahLst/>
              <a:cxnLst/>
              <a:rect l="0" t="0" r="0" b="0"/>
              <a:pathLst>
                <a:path w="303611" h="53579">
                  <a:moveTo>
                    <a:pt x="0" y="53578"/>
                  </a:moveTo>
                  <a:lnTo>
                    <a:pt x="0" y="53578"/>
                  </a:lnTo>
                  <a:lnTo>
                    <a:pt x="4741" y="48838"/>
                  </a:lnTo>
                  <a:lnTo>
                    <a:pt x="9713" y="46510"/>
                  </a:lnTo>
                  <a:lnTo>
                    <a:pt x="46981" y="37069"/>
                  </a:lnTo>
                  <a:lnTo>
                    <a:pt x="87957" y="29849"/>
                  </a:lnTo>
                  <a:lnTo>
                    <a:pt x="122524" y="26703"/>
                  </a:lnTo>
                  <a:lnTo>
                    <a:pt x="157901" y="19929"/>
                  </a:lnTo>
                  <a:lnTo>
                    <a:pt x="193519" y="12630"/>
                  </a:lnTo>
                  <a:lnTo>
                    <a:pt x="228216" y="9034"/>
                  </a:lnTo>
                  <a:lnTo>
                    <a:pt x="267109" y="2079"/>
                  </a:lnTo>
                  <a:lnTo>
                    <a:pt x="30361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2" name="SMARTInkShape-8713"/>
            <p:cNvSpPr/>
            <p:nvPr>
              <p:custDataLst>
                <p:tags r:id="rId101"/>
              </p:custDataLst>
            </p:nvPr>
          </p:nvSpPr>
          <p:spPr>
            <a:xfrm>
              <a:off x="5417354" y="1285875"/>
              <a:ext cx="348249" cy="542119"/>
            </a:xfrm>
            <a:custGeom>
              <a:avLst/>
              <a:gdLst/>
              <a:ahLst/>
              <a:cxnLst/>
              <a:rect l="0" t="0" r="0" b="0"/>
              <a:pathLst>
                <a:path w="348249" h="542119">
                  <a:moveTo>
                    <a:pt x="80357" y="0"/>
                  </a:moveTo>
                  <a:lnTo>
                    <a:pt x="80357" y="0"/>
                  </a:lnTo>
                  <a:lnTo>
                    <a:pt x="75617" y="0"/>
                  </a:lnTo>
                  <a:lnTo>
                    <a:pt x="74220" y="992"/>
                  </a:lnTo>
                  <a:lnTo>
                    <a:pt x="73289" y="2646"/>
                  </a:lnTo>
                  <a:lnTo>
                    <a:pt x="71795" y="12429"/>
                  </a:lnTo>
                  <a:lnTo>
                    <a:pt x="70456" y="39902"/>
                  </a:lnTo>
                  <a:lnTo>
                    <a:pt x="62335" y="81649"/>
                  </a:lnTo>
                  <a:lnTo>
                    <a:pt x="52948" y="118985"/>
                  </a:lnTo>
                  <a:lnTo>
                    <a:pt x="46279" y="159543"/>
                  </a:lnTo>
                  <a:lnTo>
                    <a:pt x="37833" y="203347"/>
                  </a:lnTo>
                  <a:lnTo>
                    <a:pt x="30496" y="238404"/>
                  </a:lnTo>
                  <a:lnTo>
                    <a:pt x="26887" y="273926"/>
                  </a:lnTo>
                  <a:lnTo>
                    <a:pt x="19976" y="309587"/>
                  </a:lnTo>
                  <a:lnTo>
                    <a:pt x="12637" y="345289"/>
                  </a:lnTo>
                  <a:lnTo>
                    <a:pt x="10021" y="380010"/>
                  </a:lnTo>
                  <a:lnTo>
                    <a:pt x="9137" y="421558"/>
                  </a:lnTo>
                  <a:lnTo>
                    <a:pt x="7956" y="465214"/>
                  </a:lnTo>
                  <a:lnTo>
                    <a:pt x="543" y="506223"/>
                  </a:lnTo>
                  <a:lnTo>
                    <a:pt x="22" y="517237"/>
                  </a:lnTo>
                  <a:lnTo>
                    <a:pt x="0" y="512979"/>
                  </a:lnTo>
                  <a:lnTo>
                    <a:pt x="7679" y="484484"/>
                  </a:lnTo>
                  <a:lnTo>
                    <a:pt x="8756" y="442963"/>
                  </a:lnTo>
                  <a:lnTo>
                    <a:pt x="8871" y="409722"/>
                  </a:lnTo>
                  <a:lnTo>
                    <a:pt x="8905" y="374738"/>
                  </a:lnTo>
                  <a:lnTo>
                    <a:pt x="8916" y="336591"/>
                  </a:lnTo>
                  <a:lnTo>
                    <a:pt x="11564" y="293868"/>
                  </a:lnTo>
                  <a:lnTo>
                    <a:pt x="15987" y="252437"/>
                  </a:lnTo>
                  <a:lnTo>
                    <a:pt x="19943" y="212379"/>
                  </a:lnTo>
                  <a:lnTo>
                    <a:pt x="27400" y="171737"/>
                  </a:lnTo>
                  <a:lnTo>
                    <a:pt x="35893" y="134560"/>
                  </a:lnTo>
                  <a:lnTo>
                    <a:pt x="47651" y="91182"/>
                  </a:lnTo>
                  <a:lnTo>
                    <a:pt x="59528" y="53950"/>
                  </a:lnTo>
                  <a:lnTo>
                    <a:pt x="70905" y="11753"/>
                  </a:lnTo>
                  <a:lnTo>
                    <a:pt x="72071" y="10812"/>
                  </a:lnTo>
                  <a:lnTo>
                    <a:pt x="76013" y="9766"/>
                  </a:lnTo>
                  <a:lnTo>
                    <a:pt x="77461" y="10480"/>
                  </a:lnTo>
                  <a:lnTo>
                    <a:pt x="78426" y="11947"/>
                  </a:lnTo>
                  <a:lnTo>
                    <a:pt x="98398" y="56535"/>
                  </a:lnTo>
                  <a:lnTo>
                    <a:pt x="114115" y="98616"/>
                  </a:lnTo>
                  <a:lnTo>
                    <a:pt x="132078" y="136668"/>
                  </a:lnTo>
                  <a:lnTo>
                    <a:pt x="144961" y="170471"/>
                  </a:lnTo>
                  <a:lnTo>
                    <a:pt x="161345" y="205622"/>
                  </a:lnTo>
                  <a:lnTo>
                    <a:pt x="176122" y="241172"/>
                  </a:lnTo>
                  <a:lnTo>
                    <a:pt x="189430" y="276841"/>
                  </a:lnTo>
                  <a:lnTo>
                    <a:pt x="205941" y="312545"/>
                  </a:lnTo>
                  <a:lnTo>
                    <a:pt x="220754" y="348260"/>
                  </a:lnTo>
                  <a:lnTo>
                    <a:pt x="234073" y="383977"/>
                  </a:lnTo>
                  <a:lnTo>
                    <a:pt x="256352" y="426861"/>
                  </a:lnTo>
                  <a:lnTo>
                    <a:pt x="278869" y="463995"/>
                  </a:lnTo>
                  <a:lnTo>
                    <a:pt x="291531" y="489045"/>
                  </a:lnTo>
                  <a:lnTo>
                    <a:pt x="327908" y="531587"/>
                  </a:lnTo>
                  <a:lnTo>
                    <a:pt x="335238" y="538878"/>
                  </a:lnTo>
                  <a:lnTo>
                    <a:pt x="341805" y="542118"/>
                  </a:lnTo>
                  <a:lnTo>
                    <a:pt x="343952" y="541991"/>
                  </a:lnTo>
                  <a:lnTo>
                    <a:pt x="345384" y="540913"/>
                  </a:lnTo>
                  <a:lnTo>
                    <a:pt x="348248" y="53578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3" name="SMARTInkShape-8714"/>
            <p:cNvSpPr/>
            <p:nvPr>
              <p:custDataLst>
                <p:tags r:id="rId102"/>
              </p:custDataLst>
            </p:nvPr>
          </p:nvSpPr>
          <p:spPr>
            <a:xfrm>
              <a:off x="4903581" y="1312696"/>
              <a:ext cx="335170" cy="498743"/>
            </a:xfrm>
            <a:custGeom>
              <a:avLst/>
              <a:gdLst/>
              <a:ahLst/>
              <a:cxnLst/>
              <a:rect l="0" t="0" r="0" b="0"/>
              <a:pathLst>
                <a:path w="335170" h="498743">
                  <a:moveTo>
                    <a:pt x="228013" y="8898"/>
                  </a:moveTo>
                  <a:lnTo>
                    <a:pt x="228013" y="8898"/>
                  </a:lnTo>
                  <a:lnTo>
                    <a:pt x="201722" y="796"/>
                  </a:lnTo>
                  <a:lnTo>
                    <a:pt x="167027" y="0"/>
                  </a:lnTo>
                  <a:lnTo>
                    <a:pt x="127894" y="12400"/>
                  </a:lnTo>
                  <a:lnTo>
                    <a:pt x="83730" y="34520"/>
                  </a:lnTo>
                  <a:lnTo>
                    <a:pt x="57262" y="56880"/>
                  </a:lnTo>
                  <a:lnTo>
                    <a:pt x="28826" y="99402"/>
                  </a:lnTo>
                  <a:lnTo>
                    <a:pt x="11148" y="143002"/>
                  </a:lnTo>
                  <a:lnTo>
                    <a:pt x="5038" y="185722"/>
                  </a:lnTo>
                  <a:lnTo>
                    <a:pt x="0" y="220591"/>
                  </a:lnTo>
                  <a:lnTo>
                    <a:pt x="2916" y="256058"/>
                  </a:lnTo>
                  <a:lnTo>
                    <a:pt x="5213" y="290710"/>
                  </a:lnTo>
                  <a:lnTo>
                    <a:pt x="17022" y="332235"/>
                  </a:lnTo>
                  <a:lnTo>
                    <a:pt x="33428" y="373620"/>
                  </a:lnTo>
                  <a:lnTo>
                    <a:pt x="53352" y="410458"/>
                  </a:lnTo>
                  <a:lnTo>
                    <a:pt x="71530" y="436449"/>
                  </a:lnTo>
                  <a:lnTo>
                    <a:pt x="115093" y="474870"/>
                  </a:lnTo>
                  <a:lnTo>
                    <a:pt x="152251" y="493508"/>
                  </a:lnTo>
                  <a:lnTo>
                    <a:pt x="184274" y="498742"/>
                  </a:lnTo>
                  <a:lnTo>
                    <a:pt x="219263" y="497130"/>
                  </a:lnTo>
                  <a:lnTo>
                    <a:pt x="262763" y="485758"/>
                  </a:lnTo>
                  <a:lnTo>
                    <a:pt x="283399" y="481250"/>
                  </a:lnTo>
                  <a:lnTo>
                    <a:pt x="313055" y="458931"/>
                  </a:lnTo>
                  <a:lnTo>
                    <a:pt x="322884" y="450591"/>
                  </a:lnTo>
                  <a:lnTo>
                    <a:pt x="335169" y="44645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4" name="SMARTInkShape-8715"/>
            <p:cNvSpPr/>
            <p:nvPr>
              <p:custDataLst>
                <p:tags r:id="rId103"/>
              </p:custDataLst>
            </p:nvPr>
          </p:nvSpPr>
          <p:spPr>
            <a:xfrm>
              <a:off x="4337006" y="1321594"/>
              <a:ext cx="462413" cy="552691"/>
            </a:xfrm>
            <a:custGeom>
              <a:avLst/>
              <a:gdLst/>
              <a:ahLst/>
              <a:cxnLst/>
              <a:rect l="0" t="0" r="0" b="0"/>
              <a:pathLst>
                <a:path w="462413" h="552691">
                  <a:moveTo>
                    <a:pt x="8775" y="53578"/>
                  </a:moveTo>
                  <a:lnTo>
                    <a:pt x="8775" y="53578"/>
                  </a:lnTo>
                  <a:lnTo>
                    <a:pt x="8775" y="92612"/>
                  </a:lnTo>
                  <a:lnTo>
                    <a:pt x="8775" y="131289"/>
                  </a:lnTo>
                  <a:lnTo>
                    <a:pt x="8775" y="166231"/>
                  </a:lnTo>
                  <a:lnTo>
                    <a:pt x="9767" y="210841"/>
                  </a:lnTo>
                  <a:lnTo>
                    <a:pt x="15843" y="251991"/>
                  </a:lnTo>
                  <a:lnTo>
                    <a:pt x="14507" y="286331"/>
                  </a:lnTo>
                  <a:lnTo>
                    <a:pt x="12315" y="309820"/>
                  </a:lnTo>
                  <a:lnTo>
                    <a:pt x="15667" y="345357"/>
                  </a:lnTo>
                  <a:lnTo>
                    <a:pt x="17101" y="381022"/>
                  </a:lnTo>
                  <a:lnTo>
                    <a:pt x="17526" y="415733"/>
                  </a:lnTo>
                  <a:lnTo>
                    <a:pt x="20315" y="454631"/>
                  </a:lnTo>
                  <a:lnTo>
                    <a:pt x="26794" y="498967"/>
                  </a:lnTo>
                  <a:lnTo>
                    <a:pt x="39904" y="542816"/>
                  </a:lnTo>
                  <a:lnTo>
                    <a:pt x="43134" y="550433"/>
                  </a:lnTo>
                  <a:lnTo>
                    <a:pt x="44580" y="551502"/>
                  </a:lnTo>
                  <a:lnTo>
                    <a:pt x="48832" y="552690"/>
                  </a:lnTo>
                  <a:lnTo>
                    <a:pt x="50362" y="552015"/>
                  </a:lnTo>
                  <a:lnTo>
                    <a:pt x="51383" y="550572"/>
                  </a:lnTo>
                  <a:lnTo>
                    <a:pt x="52819" y="543802"/>
                  </a:lnTo>
                  <a:lnTo>
                    <a:pt x="53388" y="506652"/>
                  </a:lnTo>
                  <a:lnTo>
                    <a:pt x="53417" y="466674"/>
                  </a:lnTo>
                  <a:lnTo>
                    <a:pt x="53422" y="426439"/>
                  </a:lnTo>
                  <a:lnTo>
                    <a:pt x="53423" y="389613"/>
                  </a:lnTo>
                  <a:lnTo>
                    <a:pt x="53424" y="349928"/>
                  </a:lnTo>
                  <a:lnTo>
                    <a:pt x="53424" y="313034"/>
                  </a:lnTo>
                  <a:lnTo>
                    <a:pt x="53424" y="274321"/>
                  </a:lnTo>
                  <a:lnTo>
                    <a:pt x="50778" y="236723"/>
                  </a:lnTo>
                  <a:lnTo>
                    <a:pt x="40995" y="192611"/>
                  </a:lnTo>
                  <a:lnTo>
                    <a:pt x="32433" y="157501"/>
                  </a:lnTo>
                  <a:lnTo>
                    <a:pt x="20651" y="118203"/>
                  </a:lnTo>
                  <a:lnTo>
                    <a:pt x="5795" y="79274"/>
                  </a:lnTo>
                  <a:lnTo>
                    <a:pt x="0" y="38131"/>
                  </a:lnTo>
                  <a:lnTo>
                    <a:pt x="941" y="37327"/>
                  </a:lnTo>
                  <a:lnTo>
                    <a:pt x="4632" y="36433"/>
                  </a:lnTo>
                  <a:lnTo>
                    <a:pt x="6013" y="37187"/>
                  </a:lnTo>
                  <a:lnTo>
                    <a:pt x="6934" y="38682"/>
                  </a:lnTo>
                  <a:lnTo>
                    <a:pt x="13152" y="52951"/>
                  </a:lnTo>
                  <a:lnTo>
                    <a:pt x="37422" y="91267"/>
                  </a:lnTo>
                  <a:lnTo>
                    <a:pt x="68731" y="135359"/>
                  </a:lnTo>
                  <a:lnTo>
                    <a:pt x="93195" y="176080"/>
                  </a:lnTo>
                  <a:lnTo>
                    <a:pt x="123016" y="216462"/>
                  </a:lnTo>
                  <a:lnTo>
                    <a:pt x="142173" y="250668"/>
                  </a:lnTo>
                  <a:lnTo>
                    <a:pt x="171166" y="293041"/>
                  </a:lnTo>
                  <a:lnTo>
                    <a:pt x="205555" y="337204"/>
                  </a:lnTo>
                  <a:lnTo>
                    <a:pt x="241011" y="381499"/>
                  </a:lnTo>
                  <a:lnTo>
                    <a:pt x="271938" y="419206"/>
                  </a:lnTo>
                  <a:lnTo>
                    <a:pt x="310293" y="461633"/>
                  </a:lnTo>
                  <a:lnTo>
                    <a:pt x="324353" y="474053"/>
                  </a:lnTo>
                  <a:lnTo>
                    <a:pt x="368030" y="496631"/>
                  </a:lnTo>
                  <a:lnTo>
                    <a:pt x="386529" y="504889"/>
                  </a:lnTo>
                  <a:lnTo>
                    <a:pt x="398585" y="507168"/>
                  </a:lnTo>
                  <a:lnTo>
                    <a:pt x="410558" y="505536"/>
                  </a:lnTo>
                  <a:lnTo>
                    <a:pt x="425809" y="499038"/>
                  </a:lnTo>
                  <a:lnTo>
                    <a:pt x="439851" y="487954"/>
                  </a:lnTo>
                  <a:lnTo>
                    <a:pt x="449151" y="474426"/>
                  </a:lnTo>
                  <a:lnTo>
                    <a:pt x="458190" y="453109"/>
                  </a:lnTo>
                  <a:lnTo>
                    <a:pt x="462412" y="408980"/>
                  </a:lnTo>
                  <a:lnTo>
                    <a:pt x="458922" y="370880"/>
                  </a:lnTo>
                  <a:lnTo>
                    <a:pt x="451605" y="335999"/>
                  </a:lnTo>
                  <a:lnTo>
                    <a:pt x="447893" y="300528"/>
                  </a:lnTo>
                  <a:lnTo>
                    <a:pt x="439509" y="259124"/>
                  </a:lnTo>
                  <a:lnTo>
                    <a:pt x="431190" y="225385"/>
                  </a:lnTo>
                  <a:lnTo>
                    <a:pt x="419490" y="181075"/>
                  </a:lnTo>
                  <a:lnTo>
                    <a:pt x="402885" y="138624"/>
                  </a:lnTo>
                  <a:lnTo>
                    <a:pt x="387624" y="99151"/>
                  </a:lnTo>
                  <a:lnTo>
                    <a:pt x="375056" y="62690"/>
                  </a:lnTo>
                  <a:lnTo>
                    <a:pt x="368020" y="45722"/>
                  </a:lnTo>
                  <a:lnTo>
                    <a:pt x="33917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5" name="SMARTInkShape-8716"/>
            <p:cNvSpPr/>
            <p:nvPr>
              <p:custDataLst>
                <p:tags r:id="rId104"/>
              </p:custDataLst>
            </p:nvPr>
          </p:nvSpPr>
          <p:spPr>
            <a:xfrm>
              <a:off x="3720703" y="1339453"/>
              <a:ext cx="491134" cy="8931"/>
            </a:xfrm>
            <a:custGeom>
              <a:avLst/>
              <a:gdLst/>
              <a:ahLst/>
              <a:cxnLst/>
              <a:rect l="0" t="0" r="0" b="0"/>
              <a:pathLst>
                <a:path w="491134" h="8931">
                  <a:moveTo>
                    <a:pt x="0" y="0"/>
                  </a:moveTo>
                  <a:lnTo>
                    <a:pt x="0" y="0"/>
                  </a:lnTo>
                  <a:lnTo>
                    <a:pt x="12429" y="0"/>
                  </a:lnTo>
                  <a:lnTo>
                    <a:pt x="56477" y="8378"/>
                  </a:lnTo>
                  <a:lnTo>
                    <a:pt x="99600" y="8857"/>
                  </a:lnTo>
                  <a:lnTo>
                    <a:pt x="143735" y="8915"/>
                  </a:lnTo>
                  <a:lnTo>
                    <a:pt x="181494" y="8926"/>
                  </a:lnTo>
                  <a:lnTo>
                    <a:pt x="221456" y="8929"/>
                  </a:lnTo>
                  <a:lnTo>
                    <a:pt x="261078" y="8929"/>
                  </a:lnTo>
                  <a:lnTo>
                    <a:pt x="301591" y="8930"/>
                  </a:lnTo>
                  <a:lnTo>
                    <a:pt x="338730" y="6284"/>
                  </a:lnTo>
                  <a:lnTo>
                    <a:pt x="374869" y="1862"/>
                  </a:lnTo>
                  <a:lnTo>
                    <a:pt x="417896" y="368"/>
                  </a:lnTo>
                  <a:lnTo>
                    <a:pt x="461461" y="49"/>
                  </a:lnTo>
                  <a:lnTo>
                    <a:pt x="49113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5" name="SMARTInkShape-Group1016"/>
          <p:cNvGrpSpPr/>
          <p:nvPr/>
        </p:nvGrpSpPr>
        <p:grpSpPr>
          <a:xfrm>
            <a:off x="6488906" y="1276945"/>
            <a:ext cx="5268517" cy="500064"/>
            <a:chOff x="6488906" y="1276945"/>
            <a:chExt cx="5268517" cy="500064"/>
          </a:xfrm>
        </p:grpSpPr>
        <p:sp>
          <p:nvSpPr>
            <p:cNvPr id="347" name="SMARTInkShape-8717"/>
            <p:cNvSpPr/>
            <p:nvPr>
              <p:custDataLst>
                <p:tags r:id="rId80"/>
              </p:custDataLst>
            </p:nvPr>
          </p:nvSpPr>
          <p:spPr>
            <a:xfrm>
              <a:off x="9909607" y="1457338"/>
              <a:ext cx="177964" cy="203585"/>
            </a:xfrm>
            <a:custGeom>
              <a:avLst/>
              <a:gdLst/>
              <a:ahLst/>
              <a:cxnLst/>
              <a:rect l="0" t="0" r="0" b="0"/>
              <a:pathLst>
                <a:path w="177964" h="203585">
                  <a:moveTo>
                    <a:pt x="8299" y="105357"/>
                  </a:moveTo>
                  <a:lnTo>
                    <a:pt x="8299" y="105357"/>
                  </a:lnTo>
                  <a:lnTo>
                    <a:pt x="52545" y="105357"/>
                  </a:lnTo>
                  <a:lnTo>
                    <a:pt x="80428" y="104365"/>
                  </a:lnTo>
                  <a:lnTo>
                    <a:pt x="112178" y="92928"/>
                  </a:lnTo>
                  <a:lnTo>
                    <a:pt x="132492" y="78499"/>
                  </a:lnTo>
                  <a:lnTo>
                    <a:pt x="138902" y="71592"/>
                  </a:lnTo>
                  <a:lnTo>
                    <a:pt x="147097" y="57539"/>
                  </a:lnTo>
                  <a:lnTo>
                    <a:pt x="149967" y="45659"/>
                  </a:lnTo>
                  <a:lnTo>
                    <a:pt x="150637" y="35499"/>
                  </a:lnTo>
                  <a:lnTo>
                    <a:pt x="148833" y="31004"/>
                  </a:lnTo>
                  <a:lnTo>
                    <a:pt x="131010" y="13484"/>
                  </a:lnTo>
                  <a:lnTo>
                    <a:pt x="116867" y="4273"/>
                  </a:lnTo>
                  <a:lnTo>
                    <a:pt x="100109" y="0"/>
                  </a:lnTo>
                  <a:lnTo>
                    <a:pt x="88459" y="1646"/>
                  </a:lnTo>
                  <a:lnTo>
                    <a:pt x="45862" y="16363"/>
                  </a:lnTo>
                  <a:lnTo>
                    <a:pt x="33923" y="23140"/>
                  </a:lnTo>
                  <a:lnTo>
                    <a:pt x="10143" y="49343"/>
                  </a:lnTo>
                  <a:lnTo>
                    <a:pt x="4158" y="60949"/>
                  </a:lnTo>
                  <a:lnTo>
                    <a:pt x="0" y="96643"/>
                  </a:lnTo>
                  <a:lnTo>
                    <a:pt x="549" y="116445"/>
                  </a:lnTo>
                  <a:lnTo>
                    <a:pt x="4193" y="128806"/>
                  </a:lnTo>
                  <a:lnTo>
                    <a:pt x="21746" y="152911"/>
                  </a:lnTo>
                  <a:lnTo>
                    <a:pt x="44323" y="174135"/>
                  </a:lnTo>
                  <a:lnTo>
                    <a:pt x="79962" y="196472"/>
                  </a:lnTo>
                  <a:lnTo>
                    <a:pt x="100749" y="201477"/>
                  </a:lnTo>
                  <a:lnTo>
                    <a:pt x="144322" y="203399"/>
                  </a:lnTo>
                  <a:lnTo>
                    <a:pt x="177963" y="20358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8" name="SMARTInkShape-8718"/>
            <p:cNvSpPr/>
            <p:nvPr>
              <p:custDataLst>
                <p:tags r:id="rId81"/>
              </p:custDataLst>
            </p:nvPr>
          </p:nvSpPr>
          <p:spPr>
            <a:xfrm>
              <a:off x="7739063" y="1544949"/>
              <a:ext cx="160735" cy="196172"/>
            </a:xfrm>
            <a:custGeom>
              <a:avLst/>
              <a:gdLst/>
              <a:ahLst/>
              <a:cxnLst/>
              <a:rect l="0" t="0" r="0" b="0"/>
              <a:pathLst>
                <a:path w="160735" h="196172">
                  <a:moveTo>
                    <a:pt x="0" y="53465"/>
                  </a:moveTo>
                  <a:lnTo>
                    <a:pt x="0" y="53465"/>
                  </a:lnTo>
                  <a:lnTo>
                    <a:pt x="0" y="77404"/>
                  </a:lnTo>
                  <a:lnTo>
                    <a:pt x="9094" y="118652"/>
                  </a:lnTo>
                  <a:lnTo>
                    <a:pt x="19904" y="160604"/>
                  </a:lnTo>
                  <a:lnTo>
                    <a:pt x="27395" y="175830"/>
                  </a:lnTo>
                  <a:lnTo>
                    <a:pt x="32019" y="183256"/>
                  </a:lnTo>
                  <a:lnTo>
                    <a:pt x="35676" y="196171"/>
                  </a:lnTo>
                  <a:lnTo>
                    <a:pt x="34725" y="154214"/>
                  </a:lnTo>
                  <a:lnTo>
                    <a:pt x="28650" y="109893"/>
                  </a:lnTo>
                  <a:lnTo>
                    <a:pt x="27157" y="71887"/>
                  </a:lnTo>
                  <a:lnTo>
                    <a:pt x="31638" y="49443"/>
                  </a:lnTo>
                  <a:lnTo>
                    <a:pt x="39250" y="30225"/>
                  </a:lnTo>
                  <a:lnTo>
                    <a:pt x="47540" y="20646"/>
                  </a:lnTo>
                  <a:lnTo>
                    <a:pt x="68657" y="4238"/>
                  </a:lnTo>
                  <a:lnTo>
                    <a:pt x="85276" y="1176"/>
                  </a:lnTo>
                  <a:lnTo>
                    <a:pt x="127246" y="0"/>
                  </a:lnTo>
                  <a:lnTo>
                    <a:pt x="144639" y="913"/>
                  </a:lnTo>
                  <a:lnTo>
                    <a:pt x="160734" y="88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9" name="SMARTInkShape-8719"/>
            <p:cNvSpPr/>
            <p:nvPr>
              <p:custDataLst>
                <p:tags r:id="rId82"/>
              </p:custDataLst>
            </p:nvPr>
          </p:nvSpPr>
          <p:spPr>
            <a:xfrm>
              <a:off x="7989094" y="1410891"/>
              <a:ext cx="98227" cy="330399"/>
            </a:xfrm>
            <a:custGeom>
              <a:avLst/>
              <a:gdLst/>
              <a:ahLst/>
              <a:cxnLst/>
              <a:rect l="0" t="0" r="0" b="0"/>
              <a:pathLst>
                <a:path w="98227" h="330399">
                  <a:moveTo>
                    <a:pt x="0" y="0"/>
                  </a:moveTo>
                  <a:lnTo>
                    <a:pt x="0" y="0"/>
                  </a:lnTo>
                  <a:lnTo>
                    <a:pt x="4741" y="4740"/>
                  </a:lnTo>
                  <a:lnTo>
                    <a:pt x="5144" y="8121"/>
                  </a:lnTo>
                  <a:lnTo>
                    <a:pt x="259" y="47854"/>
                  </a:lnTo>
                  <a:lnTo>
                    <a:pt x="9747" y="89719"/>
                  </a:lnTo>
                  <a:lnTo>
                    <a:pt x="16257" y="125099"/>
                  </a:lnTo>
                  <a:lnTo>
                    <a:pt x="30809" y="166887"/>
                  </a:lnTo>
                  <a:lnTo>
                    <a:pt x="44266" y="204834"/>
                  </a:lnTo>
                  <a:lnTo>
                    <a:pt x="59481" y="243822"/>
                  </a:lnTo>
                  <a:lnTo>
                    <a:pt x="74408" y="286108"/>
                  </a:lnTo>
                  <a:lnTo>
                    <a:pt x="87532" y="317449"/>
                  </a:lnTo>
                  <a:lnTo>
                    <a:pt x="98226" y="33039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 name="SMARTInkShape-8720"/>
            <p:cNvSpPr/>
            <p:nvPr>
              <p:custDataLst>
                <p:tags r:id="rId83"/>
              </p:custDataLst>
            </p:nvPr>
          </p:nvSpPr>
          <p:spPr>
            <a:xfrm>
              <a:off x="9453563" y="1439118"/>
              <a:ext cx="178594" cy="212339"/>
            </a:xfrm>
            <a:custGeom>
              <a:avLst/>
              <a:gdLst/>
              <a:ahLst/>
              <a:cxnLst/>
              <a:rect l="0" t="0" r="0" b="0"/>
              <a:pathLst>
                <a:path w="178594" h="212339">
                  <a:moveTo>
                    <a:pt x="0" y="114648"/>
                  </a:moveTo>
                  <a:lnTo>
                    <a:pt x="0" y="114648"/>
                  </a:lnTo>
                  <a:lnTo>
                    <a:pt x="4740" y="119388"/>
                  </a:lnTo>
                  <a:lnTo>
                    <a:pt x="12359" y="121715"/>
                  </a:lnTo>
                  <a:lnTo>
                    <a:pt x="38160" y="123210"/>
                  </a:lnTo>
                  <a:lnTo>
                    <a:pt x="58491" y="118728"/>
                  </a:lnTo>
                  <a:lnTo>
                    <a:pt x="101142" y="99655"/>
                  </a:lnTo>
                  <a:lnTo>
                    <a:pt x="126220" y="84867"/>
                  </a:lnTo>
                  <a:lnTo>
                    <a:pt x="145695" y="59333"/>
                  </a:lnTo>
                  <a:lnTo>
                    <a:pt x="149090" y="50045"/>
                  </a:lnTo>
                  <a:lnTo>
                    <a:pt x="149994" y="44790"/>
                  </a:lnTo>
                  <a:lnTo>
                    <a:pt x="148354" y="33660"/>
                  </a:lnTo>
                  <a:lnTo>
                    <a:pt x="141853" y="18883"/>
                  </a:lnTo>
                  <a:lnTo>
                    <a:pt x="139217" y="15086"/>
                  </a:lnTo>
                  <a:lnTo>
                    <a:pt x="135475" y="12554"/>
                  </a:lnTo>
                  <a:lnTo>
                    <a:pt x="117857" y="5846"/>
                  </a:lnTo>
                  <a:lnTo>
                    <a:pt x="114290" y="3418"/>
                  </a:lnTo>
                  <a:lnTo>
                    <a:pt x="95048" y="0"/>
                  </a:lnTo>
                  <a:lnTo>
                    <a:pt x="75235" y="3728"/>
                  </a:lnTo>
                  <a:lnTo>
                    <a:pt x="38767" y="19590"/>
                  </a:lnTo>
                  <a:lnTo>
                    <a:pt x="29467" y="28082"/>
                  </a:lnTo>
                  <a:lnTo>
                    <a:pt x="12258" y="56468"/>
                  </a:lnTo>
                  <a:lnTo>
                    <a:pt x="2716" y="86068"/>
                  </a:lnTo>
                  <a:lnTo>
                    <a:pt x="2199" y="99961"/>
                  </a:lnTo>
                  <a:lnTo>
                    <a:pt x="10192" y="143516"/>
                  </a:lnTo>
                  <a:lnTo>
                    <a:pt x="33692" y="174061"/>
                  </a:lnTo>
                  <a:lnTo>
                    <a:pt x="50882" y="187263"/>
                  </a:lnTo>
                  <a:lnTo>
                    <a:pt x="90117" y="203708"/>
                  </a:lnTo>
                  <a:lnTo>
                    <a:pt x="120436" y="211063"/>
                  </a:lnTo>
                  <a:lnTo>
                    <a:pt x="139423" y="212338"/>
                  </a:lnTo>
                  <a:lnTo>
                    <a:pt x="178593" y="20394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1" name="SMARTInkShape-8721"/>
            <p:cNvSpPr/>
            <p:nvPr>
              <p:custDataLst>
                <p:tags r:id="rId84"/>
              </p:custDataLst>
            </p:nvPr>
          </p:nvSpPr>
          <p:spPr>
            <a:xfrm>
              <a:off x="9078926" y="1295342"/>
              <a:ext cx="320932" cy="391797"/>
            </a:xfrm>
            <a:custGeom>
              <a:avLst/>
              <a:gdLst/>
              <a:ahLst/>
              <a:cxnLst/>
              <a:rect l="0" t="0" r="0" b="0"/>
              <a:pathLst>
                <a:path w="320932" h="391797">
                  <a:moveTo>
                    <a:pt x="26379" y="61971"/>
                  </a:moveTo>
                  <a:lnTo>
                    <a:pt x="26379" y="61971"/>
                  </a:lnTo>
                  <a:lnTo>
                    <a:pt x="21638" y="66711"/>
                  </a:lnTo>
                  <a:lnTo>
                    <a:pt x="19311" y="74330"/>
                  </a:lnTo>
                  <a:lnTo>
                    <a:pt x="10430" y="114879"/>
                  </a:lnTo>
                  <a:lnTo>
                    <a:pt x="10360" y="128150"/>
                  </a:lnTo>
                  <a:lnTo>
                    <a:pt x="15755" y="163568"/>
                  </a:lnTo>
                  <a:lnTo>
                    <a:pt x="21855" y="203748"/>
                  </a:lnTo>
                  <a:lnTo>
                    <a:pt x="26478" y="241339"/>
                  </a:lnTo>
                  <a:lnTo>
                    <a:pt x="33270" y="283308"/>
                  </a:lnTo>
                  <a:lnTo>
                    <a:pt x="39646" y="320555"/>
                  </a:lnTo>
                  <a:lnTo>
                    <a:pt x="43835" y="362048"/>
                  </a:lnTo>
                  <a:lnTo>
                    <a:pt x="44227" y="390436"/>
                  </a:lnTo>
                  <a:lnTo>
                    <a:pt x="45223" y="391080"/>
                  </a:lnTo>
                  <a:lnTo>
                    <a:pt x="48976" y="391796"/>
                  </a:lnTo>
                  <a:lnTo>
                    <a:pt x="50373" y="390995"/>
                  </a:lnTo>
                  <a:lnTo>
                    <a:pt x="51304" y="389469"/>
                  </a:lnTo>
                  <a:lnTo>
                    <a:pt x="52340" y="384135"/>
                  </a:lnTo>
                  <a:lnTo>
                    <a:pt x="53120" y="340345"/>
                  </a:lnTo>
                  <a:lnTo>
                    <a:pt x="53162" y="302101"/>
                  </a:lnTo>
                  <a:lnTo>
                    <a:pt x="50521" y="264516"/>
                  </a:lnTo>
                  <a:lnTo>
                    <a:pt x="45478" y="223908"/>
                  </a:lnTo>
                  <a:lnTo>
                    <a:pt x="43491" y="186232"/>
                  </a:lnTo>
                  <a:lnTo>
                    <a:pt x="37219" y="144246"/>
                  </a:lnTo>
                  <a:lnTo>
                    <a:pt x="35686" y="106996"/>
                  </a:lnTo>
                  <a:lnTo>
                    <a:pt x="28290" y="64666"/>
                  </a:lnTo>
                  <a:lnTo>
                    <a:pt x="24299" y="44910"/>
                  </a:lnTo>
                  <a:lnTo>
                    <a:pt x="16833" y="29134"/>
                  </a:lnTo>
                  <a:lnTo>
                    <a:pt x="12214" y="21580"/>
                  </a:lnTo>
                  <a:lnTo>
                    <a:pt x="8622" y="11749"/>
                  </a:lnTo>
                  <a:lnTo>
                    <a:pt x="0" y="0"/>
                  </a:lnTo>
                  <a:lnTo>
                    <a:pt x="6800" y="7690"/>
                  </a:lnTo>
                  <a:lnTo>
                    <a:pt x="29404" y="50269"/>
                  </a:lnTo>
                  <a:lnTo>
                    <a:pt x="53958" y="89570"/>
                  </a:lnTo>
                  <a:lnTo>
                    <a:pt x="83037" y="133515"/>
                  </a:lnTo>
                  <a:lnTo>
                    <a:pt x="106766" y="171794"/>
                  </a:lnTo>
                  <a:lnTo>
                    <a:pt x="135303" y="212538"/>
                  </a:lnTo>
                  <a:lnTo>
                    <a:pt x="162474" y="255386"/>
                  </a:lnTo>
                  <a:lnTo>
                    <a:pt x="189595" y="293542"/>
                  </a:lnTo>
                  <a:lnTo>
                    <a:pt x="231196" y="337954"/>
                  </a:lnTo>
                  <a:lnTo>
                    <a:pt x="255462" y="357698"/>
                  </a:lnTo>
                  <a:lnTo>
                    <a:pt x="291283" y="369628"/>
                  </a:lnTo>
                  <a:lnTo>
                    <a:pt x="296247" y="370263"/>
                  </a:lnTo>
                  <a:lnTo>
                    <a:pt x="309842" y="366393"/>
                  </a:lnTo>
                  <a:lnTo>
                    <a:pt x="316191" y="356340"/>
                  </a:lnTo>
                  <a:lnTo>
                    <a:pt x="319616" y="340793"/>
                  </a:lnTo>
                  <a:lnTo>
                    <a:pt x="320931" y="301223"/>
                  </a:lnTo>
                  <a:lnTo>
                    <a:pt x="314897" y="260851"/>
                  </a:lnTo>
                  <a:lnTo>
                    <a:pt x="310029" y="223184"/>
                  </a:lnTo>
                  <a:lnTo>
                    <a:pt x="299808" y="182340"/>
                  </a:lnTo>
                  <a:lnTo>
                    <a:pt x="289226" y="143184"/>
                  </a:lnTo>
                  <a:lnTo>
                    <a:pt x="281111" y="102541"/>
                  </a:lnTo>
                  <a:lnTo>
                    <a:pt x="269134" y="59216"/>
                  </a:lnTo>
                  <a:lnTo>
                    <a:pt x="267480" y="5304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2" name="SMARTInkShape-8722"/>
            <p:cNvSpPr/>
            <p:nvPr>
              <p:custDataLst>
                <p:tags r:id="rId85"/>
              </p:custDataLst>
            </p:nvPr>
          </p:nvSpPr>
          <p:spPr>
            <a:xfrm>
              <a:off x="10141148" y="1448621"/>
              <a:ext cx="223244" cy="221098"/>
            </a:xfrm>
            <a:custGeom>
              <a:avLst/>
              <a:gdLst/>
              <a:ahLst/>
              <a:cxnLst/>
              <a:rect l="0" t="0" r="0" b="0"/>
              <a:pathLst>
                <a:path w="223244" h="221098">
                  <a:moveTo>
                    <a:pt x="0" y="69426"/>
                  </a:moveTo>
                  <a:lnTo>
                    <a:pt x="0" y="69426"/>
                  </a:lnTo>
                  <a:lnTo>
                    <a:pt x="0" y="81855"/>
                  </a:lnTo>
                  <a:lnTo>
                    <a:pt x="993" y="83665"/>
                  </a:lnTo>
                  <a:lnTo>
                    <a:pt x="2647" y="84872"/>
                  </a:lnTo>
                  <a:lnTo>
                    <a:pt x="4741" y="85676"/>
                  </a:lnTo>
                  <a:lnTo>
                    <a:pt x="6137" y="88197"/>
                  </a:lnTo>
                  <a:lnTo>
                    <a:pt x="18480" y="126052"/>
                  </a:lnTo>
                  <a:lnTo>
                    <a:pt x="35773" y="167136"/>
                  </a:lnTo>
                  <a:lnTo>
                    <a:pt x="56558" y="201606"/>
                  </a:lnTo>
                  <a:lnTo>
                    <a:pt x="62510" y="207547"/>
                  </a:lnTo>
                  <a:lnTo>
                    <a:pt x="65486" y="209132"/>
                  </a:lnTo>
                  <a:lnTo>
                    <a:pt x="67469" y="211180"/>
                  </a:lnTo>
                  <a:lnTo>
                    <a:pt x="71393" y="221097"/>
                  </a:lnTo>
                  <a:lnTo>
                    <a:pt x="70445" y="181089"/>
                  </a:lnTo>
                  <a:lnTo>
                    <a:pt x="63335" y="137682"/>
                  </a:lnTo>
                  <a:lnTo>
                    <a:pt x="65317" y="104516"/>
                  </a:lnTo>
                  <a:lnTo>
                    <a:pt x="77761" y="66550"/>
                  </a:lnTo>
                  <a:lnTo>
                    <a:pt x="87423" y="43769"/>
                  </a:lnTo>
                  <a:lnTo>
                    <a:pt x="113647" y="17994"/>
                  </a:lnTo>
                  <a:lnTo>
                    <a:pt x="125255" y="11840"/>
                  </a:lnTo>
                  <a:lnTo>
                    <a:pt x="163401" y="282"/>
                  </a:lnTo>
                  <a:lnTo>
                    <a:pt x="178787" y="0"/>
                  </a:lnTo>
                  <a:lnTo>
                    <a:pt x="223243" y="691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3" name="SMARTInkShape-8723"/>
            <p:cNvSpPr/>
            <p:nvPr>
              <p:custDataLst>
                <p:tags r:id="rId86"/>
              </p:custDataLst>
            </p:nvPr>
          </p:nvSpPr>
          <p:spPr>
            <a:xfrm>
              <a:off x="6497836" y="1616273"/>
              <a:ext cx="285751" cy="14076"/>
            </a:xfrm>
            <a:custGeom>
              <a:avLst/>
              <a:gdLst/>
              <a:ahLst/>
              <a:cxnLst/>
              <a:rect l="0" t="0" r="0" b="0"/>
              <a:pathLst>
                <a:path w="285751" h="14076">
                  <a:moveTo>
                    <a:pt x="0" y="8930"/>
                  </a:moveTo>
                  <a:lnTo>
                    <a:pt x="0" y="8930"/>
                  </a:lnTo>
                  <a:lnTo>
                    <a:pt x="0" y="13671"/>
                  </a:lnTo>
                  <a:lnTo>
                    <a:pt x="992" y="14075"/>
                  </a:lnTo>
                  <a:lnTo>
                    <a:pt x="8121" y="10896"/>
                  </a:lnTo>
                  <a:lnTo>
                    <a:pt x="50241" y="9045"/>
                  </a:lnTo>
                  <a:lnTo>
                    <a:pt x="93378" y="8953"/>
                  </a:lnTo>
                  <a:lnTo>
                    <a:pt x="128319" y="8937"/>
                  </a:lnTo>
                  <a:lnTo>
                    <a:pt x="163808" y="4192"/>
                  </a:lnTo>
                  <a:lnTo>
                    <a:pt x="199458" y="1242"/>
                  </a:lnTo>
                  <a:lnTo>
                    <a:pt x="238939" y="246"/>
                  </a:lnTo>
                  <a:lnTo>
                    <a:pt x="2857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4" name="SMARTInkShape-8724"/>
            <p:cNvSpPr/>
            <p:nvPr>
              <p:custDataLst>
                <p:tags r:id="rId87"/>
              </p:custDataLst>
            </p:nvPr>
          </p:nvSpPr>
          <p:spPr>
            <a:xfrm>
              <a:off x="11007328" y="1447290"/>
              <a:ext cx="294681" cy="204703"/>
            </a:xfrm>
            <a:custGeom>
              <a:avLst/>
              <a:gdLst/>
              <a:ahLst/>
              <a:cxnLst/>
              <a:rect l="0" t="0" r="0" b="0"/>
              <a:pathLst>
                <a:path w="294681" h="204703">
                  <a:moveTo>
                    <a:pt x="0" y="52898"/>
                  </a:moveTo>
                  <a:lnTo>
                    <a:pt x="0" y="52898"/>
                  </a:lnTo>
                  <a:lnTo>
                    <a:pt x="0" y="62379"/>
                  </a:lnTo>
                  <a:lnTo>
                    <a:pt x="2646" y="69679"/>
                  </a:lnTo>
                  <a:lnTo>
                    <a:pt x="6137" y="76231"/>
                  </a:lnTo>
                  <a:lnTo>
                    <a:pt x="8102" y="86490"/>
                  </a:lnTo>
                  <a:lnTo>
                    <a:pt x="9677" y="101656"/>
                  </a:lnTo>
                  <a:lnTo>
                    <a:pt x="16585" y="130437"/>
                  </a:lnTo>
                  <a:lnTo>
                    <a:pt x="17483" y="148192"/>
                  </a:lnTo>
                  <a:lnTo>
                    <a:pt x="15046" y="157428"/>
                  </a:lnTo>
                  <a:lnTo>
                    <a:pt x="10741" y="168205"/>
                  </a:lnTo>
                  <a:lnTo>
                    <a:pt x="8961" y="186307"/>
                  </a:lnTo>
                  <a:lnTo>
                    <a:pt x="9923" y="160933"/>
                  </a:lnTo>
                  <a:lnTo>
                    <a:pt x="18025" y="120835"/>
                  </a:lnTo>
                  <a:lnTo>
                    <a:pt x="26881" y="76586"/>
                  </a:lnTo>
                  <a:lnTo>
                    <a:pt x="40949" y="33958"/>
                  </a:lnTo>
                  <a:lnTo>
                    <a:pt x="44545" y="21599"/>
                  </a:lnTo>
                  <a:lnTo>
                    <a:pt x="48902" y="14844"/>
                  </a:lnTo>
                  <a:lnTo>
                    <a:pt x="54146" y="11180"/>
                  </a:lnTo>
                  <a:lnTo>
                    <a:pt x="62677" y="9117"/>
                  </a:lnTo>
                  <a:lnTo>
                    <a:pt x="65598" y="8828"/>
                  </a:lnTo>
                  <a:lnTo>
                    <a:pt x="71487" y="11152"/>
                  </a:lnTo>
                  <a:lnTo>
                    <a:pt x="83353" y="20729"/>
                  </a:lnTo>
                  <a:lnTo>
                    <a:pt x="107156" y="62082"/>
                  </a:lnTo>
                  <a:lnTo>
                    <a:pt x="112117" y="73847"/>
                  </a:lnTo>
                  <a:lnTo>
                    <a:pt x="122921" y="115412"/>
                  </a:lnTo>
                  <a:lnTo>
                    <a:pt x="127041" y="133267"/>
                  </a:lnTo>
                  <a:lnTo>
                    <a:pt x="134028" y="154909"/>
                  </a:lnTo>
                  <a:lnTo>
                    <a:pt x="135985" y="156624"/>
                  </a:lnTo>
                  <a:lnTo>
                    <a:pt x="138282" y="157767"/>
                  </a:lnTo>
                  <a:lnTo>
                    <a:pt x="139813" y="159522"/>
                  </a:lnTo>
                  <a:lnTo>
                    <a:pt x="142472" y="167541"/>
                  </a:lnTo>
                  <a:lnTo>
                    <a:pt x="142696" y="165697"/>
                  </a:lnTo>
                  <a:lnTo>
                    <a:pt x="142839" y="161168"/>
                  </a:lnTo>
                  <a:lnTo>
                    <a:pt x="149005" y="146016"/>
                  </a:lnTo>
                  <a:lnTo>
                    <a:pt x="156177" y="118101"/>
                  </a:lnTo>
                  <a:lnTo>
                    <a:pt x="172764" y="77898"/>
                  </a:lnTo>
                  <a:lnTo>
                    <a:pt x="190511" y="38380"/>
                  </a:lnTo>
                  <a:lnTo>
                    <a:pt x="203400" y="15267"/>
                  </a:lnTo>
                  <a:lnTo>
                    <a:pt x="213101" y="7069"/>
                  </a:lnTo>
                  <a:lnTo>
                    <a:pt x="224026" y="2764"/>
                  </a:lnTo>
                  <a:lnTo>
                    <a:pt x="242469" y="0"/>
                  </a:lnTo>
                  <a:lnTo>
                    <a:pt x="249317" y="2268"/>
                  </a:lnTo>
                  <a:lnTo>
                    <a:pt x="270825" y="20328"/>
                  </a:lnTo>
                  <a:lnTo>
                    <a:pt x="274155" y="28831"/>
                  </a:lnTo>
                  <a:lnTo>
                    <a:pt x="284353" y="72680"/>
                  </a:lnTo>
                  <a:lnTo>
                    <a:pt x="285627" y="116815"/>
                  </a:lnTo>
                  <a:lnTo>
                    <a:pt x="285739" y="156678"/>
                  </a:lnTo>
                  <a:lnTo>
                    <a:pt x="286739" y="179819"/>
                  </a:lnTo>
                  <a:lnTo>
                    <a:pt x="294680" y="20470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5" name="SMARTInkShape-8725"/>
            <p:cNvSpPr/>
            <p:nvPr>
              <p:custDataLst>
                <p:tags r:id="rId88"/>
              </p:custDataLst>
            </p:nvPr>
          </p:nvSpPr>
          <p:spPr>
            <a:xfrm>
              <a:off x="6488906" y="1491258"/>
              <a:ext cx="258962" cy="8931"/>
            </a:xfrm>
            <a:custGeom>
              <a:avLst/>
              <a:gdLst/>
              <a:ahLst/>
              <a:cxnLst/>
              <a:rect l="0" t="0" r="0" b="0"/>
              <a:pathLst>
                <a:path w="258962" h="8931">
                  <a:moveTo>
                    <a:pt x="0" y="0"/>
                  </a:moveTo>
                  <a:lnTo>
                    <a:pt x="0" y="0"/>
                  </a:lnTo>
                  <a:lnTo>
                    <a:pt x="43115" y="0"/>
                  </a:lnTo>
                  <a:lnTo>
                    <a:pt x="81341" y="7068"/>
                  </a:lnTo>
                  <a:lnTo>
                    <a:pt x="116278" y="8562"/>
                  </a:lnTo>
                  <a:lnTo>
                    <a:pt x="157980" y="8857"/>
                  </a:lnTo>
                  <a:lnTo>
                    <a:pt x="195909" y="8915"/>
                  </a:lnTo>
                  <a:lnTo>
                    <a:pt x="236805" y="8927"/>
                  </a:lnTo>
                  <a:lnTo>
                    <a:pt x="258961"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6" name="SMARTInkShape-8726"/>
            <p:cNvSpPr/>
            <p:nvPr>
              <p:custDataLst>
                <p:tags r:id="rId89"/>
              </p:custDataLst>
            </p:nvPr>
          </p:nvSpPr>
          <p:spPr>
            <a:xfrm>
              <a:off x="6926461" y="1384102"/>
              <a:ext cx="500063" cy="53579"/>
            </a:xfrm>
            <a:custGeom>
              <a:avLst/>
              <a:gdLst/>
              <a:ahLst/>
              <a:cxnLst/>
              <a:rect l="0" t="0" r="0" b="0"/>
              <a:pathLst>
                <a:path w="500063" h="53579">
                  <a:moveTo>
                    <a:pt x="0" y="53578"/>
                  </a:moveTo>
                  <a:lnTo>
                    <a:pt x="0" y="53578"/>
                  </a:lnTo>
                  <a:lnTo>
                    <a:pt x="12429" y="53578"/>
                  </a:lnTo>
                  <a:lnTo>
                    <a:pt x="56125" y="44483"/>
                  </a:lnTo>
                  <a:lnTo>
                    <a:pt x="99318" y="37744"/>
                  </a:lnTo>
                  <a:lnTo>
                    <a:pt x="136914" y="33673"/>
                  </a:lnTo>
                  <a:lnTo>
                    <a:pt x="179473" y="28828"/>
                  </a:lnTo>
                  <a:lnTo>
                    <a:pt x="223503" y="24747"/>
                  </a:lnTo>
                  <a:lnTo>
                    <a:pt x="267967" y="19900"/>
                  </a:lnTo>
                  <a:lnTo>
                    <a:pt x="312561" y="15818"/>
                  </a:lnTo>
                  <a:lnTo>
                    <a:pt x="354549" y="10970"/>
                  </a:lnTo>
                  <a:lnTo>
                    <a:pt x="392124" y="6888"/>
                  </a:lnTo>
                  <a:lnTo>
                    <a:pt x="435636" y="1360"/>
                  </a:lnTo>
                  <a:lnTo>
                    <a:pt x="478535" y="119"/>
                  </a:lnTo>
                  <a:lnTo>
                    <a:pt x="500062"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7" name="SMARTInkShape-8727"/>
            <p:cNvSpPr/>
            <p:nvPr>
              <p:custDataLst>
                <p:tags r:id="rId90"/>
              </p:custDataLst>
            </p:nvPr>
          </p:nvSpPr>
          <p:spPr>
            <a:xfrm>
              <a:off x="7399734" y="1520856"/>
              <a:ext cx="303611" cy="256153"/>
            </a:xfrm>
            <a:custGeom>
              <a:avLst/>
              <a:gdLst/>
              <a:ahLst/>
              <a:cxnLst/>
              <a:rect l="0" t="0" r="0" b="0"/>
              <a:pathLst>
                <a:path w="303611" h="256153">
                  <a:moveTo>
                    <a:pt x="0" y="6121"/>
                  </a:moveTo>
                  <a:lnTo>
                    <a:pt x="0" y="6121"/>
                  </a:lnTo>
                  <a:lnTo>
                    <a:pt x="0" y="48976"/>
                  </a:lnTo>
                  <a:lnTo>
                    <a:pt x="2646" y="87428"/>
                  </a:lnTo>
                  <a:lnTo>
                    <a:pt x="8103" y="131260"/>
                  </a:lnTo>
                  <a:lnTo>
                    <a:pt x="11412" y="164233"/>
                  </a:lnTo>
                  <a:lnTo>
                    <a:pt x="21326" y="190150"/>
                  </a:lnTo>
                  <a:lnTo>
                    <a:pt x="29653" y="199698"/>
                  </a:lnTo>
                  <a:lnTo>
                    <a:pt x="63888" y="223241"/>
                  </a:lnTo>
                  <a:lnTo>
                    <a:pt x="68389" y="224289"/>
                  </a:lnTo>
                  <a:lnTo>
                    <a:pt x="95633" y="221137"/>
                  </a:lnTo>
                  <a:lnTo>
                    <a:pt x="107326" y="215454"/>
                  </a:lnTo>
                  <a:lnTo>
                    <a:pt x="148839" y="178470"/>
                  </a:lnTo>
                  <a:lnTo>
                    <a:pt x="171651" y="147762"/>
                  </a:lnTo>
                  <a:lnTo>
                    <a:pt x="189978" y="104185"/>
                  </a:lnTo>
                  <a:lnTo>
                    <a:pt x="202669" y="59677"/>
                  </a:lnTo>
                  <a:lnTo>
                    <a:pt x="204033" y="17032"/>
                  </a:lnTo>
                  <a:lnTo>
                    <a:pt x="197647" y="0"/>
                  </a:lnTo>
                  <a:lnTo>
                    <a:pt x="196257" y="56"/>
                  </a:lnTo>
                  <a:lnTo>
                    <a:pt x="192066" y="2763"/>
                  </a:lnTo>
                  <a:lnTo>
                    <a:pt x="189543" y="9920"/>
                  </a:lnTo>
                  <a:lnTo>
                    <a:pt x="187642" y="52755"/>
                  </a:lnTo>
                  <a:lnTo>
                    <a:pt x="188539" y="87872"/>
                  </a:lnTo>
                  <a:lnTo>
                    <a:pt x="197243" y="129352"/>
                  </a:lnTo>
                  <a:lnTo>
                    <a:pt x="208516" y="166502"/>
                  </a:lnTo>
                  <a:lnTo>
                    <a:pt x="222076" y="188799"/>
                  </a:lnTo>
                  <a:lnTo>
                    <a:pt x="255907" y="231238"/>
                  </a:lnTo>
                  <a:lnTo>
                    <a:pt x="266203" y="239457"/>
                  </a:lnTo>
                  <a:lnTo>
                    <a:pt x="277394" y="243771"/>
                  </a:lnTo>
                  <a:lnTo>
                    <a:pt x="287989" y="246680"/>
                  </a:lnTo>
                  <a:lnTo>
                    <a:pt x="303610" y="25615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8" name="SMARTInkShape-8728"/>
            <p:cNvSpPr/>
            <p:nvPr>
              <p:custDataLst>
                <p:tags r:id="rId91"/>
              </p:custDataLst>
            </p:nvPr>
          </p:nvSpPr>
          <p:spPr>
            <a:xfrm>
              <a:off x="7935516" y="1544836"/>
              <a:ext cx="241102" cy="62509"/>
            </a:xfrm>
            <a:custGeom>
              <a:avLst/>
              <a:gdLst/>
              <a:ahLst/>
              <a:cxnLst/>
              <a:rect l="0" t="0" r="0" b="0"/>
              <a:pathLst>
                <a:path w="241102" h="62509">
                  <a:moveTo>
                    <a:pt x="0" y="62508"/>
                  </a:moveTo>
                  <a:lnTo>
                    <a:pt x="0" y="62508"/>
                  </a:lnTo>
                  <a:lnTo>
                    <a:pt x="4740" y="62508"/>
                  </a:lnTo>
                  <a:lnTo>
                    <a:pt x="9713" y="59862"/>
                  </a:lnTo>
                  <a:lnTo>
                    <a:pt x="26863" y="49205"/>
                  </a:lnTo>
                  <a:lnTo>
                    <a:pt x="66339" y="35535"/>
                  </a:lnTo>
                  <a:lnTo>
                    <a:pt x="106149" y="23776"/>
                  </a:lnTo>
                  <a:lnTo>
                    <a:pt x="149804" y="12891"/>
                  </a:lnTo>
                  <a:lnTo>
                    <a:pt x="193999" y="7066"/>
                  </a:lnTo>
                  <a:lnTo>
                    <a:pt x="24110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9" name="SMARTInkShape-8729"/>
            <p:cNvSpPr/>
            <p:nvPr>
              <p:custDataLst>
                <p:tags r:id="rId92"/>
              </p:custDataLst>
            </p:nvPr>
          </p:nvSpPr>
          <p:spPr>
            <a:xfrm>
              <a:off x="8762392" y="1518047"/>
              <a:ext cx="136854" cy="204453"/>
            </a:xfrm>
            <a:custGeom>
              <a:avLst/>
              <a:gdLst/>
              <a:ahLst/>
              <a:cxnLst/>
              <a:rect l="0" t="0" r="0" b="0"/>
              <a:pathLst>
                <a:path w="136854" h="204453">
                  <a:moveTo>
                    <a:pt x="110741" y="0"/>
                  </a:moveTo>
                  <a:lnTo>
                    <a:pt x="110741" y="0"/>
                  </a:lnTo>
                  <a:lnTo>
                    <a:pt x="66967" y="4740"/>
                  </a:lnTo>
                  <a:lnTo>
                    <a:pt x="25020" y="20991"/>
                  </a:lnTo>
                  <a:lnTo>
                    <a:pt x="1183" y="38709"/>
                  </a:lnTo>
                  <a:lnTo>
                    <a:pt x="0" y="41681"/>
                  </a:lnTo>
                  <a:lnTo>
                    <a:pt x="202" y="44654"/>
                  </a:lnTo>
                  <a:lnTo>
                    <a:pt x="3074" y="50604"/>
                  </a:lnTo>
                  <a:lnTo>
                    <a:pt x="41440" y="91391"/>
                  </a:lnTo>
                  <a:lnTo>
                    <a:pt x="81099" y="123403"/>
                  </a:lnTo>
                  <a:lnTo>
                    <a:pt x="121663" y="156662"/>
                  </a:lnTo>
                  <a:lnTo>
                    <a:pt x="132388" y="166363"/>
                  </a:lnTo>
                  <a:lnTo>
                    <a:pt x="135245" y="172496"/>
                  </a:lnTo>
                  <a:lnTo>
                    <a:pt x="136853" y="181527"/>
                  </a:lnTo>
                  <a:lnTo>
                    <a:pt x="134584" y="187504"/>
                  </a:lnTo>
                  <a:lnTo>
                    <a:pt x="132589" y="190487"/>
                  </a:lnTo>
                  <a:lnTo>
                    <a:pt x="130267" y="192476"/>
                  </a:lnTo>
                  <a:lnTo>
                    <a:pt x="116521" y="200670"/>
                  </a:lnTo>
                  <a:lnTo>
                    <a:pt x="78222" y="204452"/>
                  </a:lnTo>
                  <a:lnTo>
                    <a:pt x="39935" y="202553"/>
                  </a:lnTo>
                  <a:lnTo>
                    <a:pt x="3585" y="19645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0" name="SMARTInkShape-8730"/>
            <p:cNvSpPr/>
            <p:nvPr>
              <p:custDataLst>
                <p:tags r:id="rId93"/>
              </p:custDataLst>
            </p:nvPr>
          </p:nvSpPr>
          <p:spPr>
            <a:xfrm>
              <a:off x="8203406" y="1398422"/>
              <a:ext cx="455415" cy="333938"/>
            </a:xfrm>
            <a:custGeom>
              <a:avLst/>
              <a:gdLst/>
              <a:ahLst/>
              <a:cxnLst/>
              <a:rect l="0" t="0" r="0" b="0"/>
              <a:pathLst>
                <a:path w="455415" h="333938">
                  <a:moveTo>
                    <a:pt x="0" y="333937"/>
                  </a:moveTo>
                  <a:lnTo>
                    <a:pt x="0" y="333937"/>
                  </a:lnTo>
                  <a:lnTo>
                    <a:pt x="12429" y="333937"/>
                  </a:lnTo>
                  <a:lnTo>
                    <a:pt x="14240" y="332945"/>
                  </a:lnTo>
                  <a:lnTo>
                    <a:pt x="15446" y="331292"/>
                  </a:lnTo>
                  <a:lnTo>
                    <a:pt x="16250" y="329197"/>
                  </a:lnTo>
                  <a:lnTo>
                    <a:pt x="26864" y="321508"/>
                  </a:lnTo>
                  <a:lnTo>
                    <a:pt x="66655" y="294036"/>
                  </a:lnTo>
                  <a:lnTo>
                    <a:pt x="108329" y="259417"/>
                  </a:lnTo>
                  <a:lnTo>
                    <a:pt x="136686" y="216666"/>
                  </a:lnTo>
                  <a:lnTo>
                    <a:pt x="154358" y="173047"/>
                  </a:lnTo>
                  <a:lnTo>
                    <a:pt x="169609" y="128534"/>
                  </a:lnTo>
                  <a:lnTo>
                    <a:pt x="175931" y="101759"/>
                  </a:lnTo>
                  <a:lnTo>
                    <a:pt x="177251" y="63253"/>
                  </a:lnTo>
                  <a:lnTo>
                    <a:pt x="168477" y="20345"/>
                  </a:lnTo>
                  <a:lnTo>
                    <a:pt x="149652" y="1207"/>
                  </a:lnTo>
                  <a:lnTo>
                    <a:pt x="144416" y="0"/>
                  </a:lnTo>
                  <a:lnTo>
                    <a:pt x="130661" y="1305"/>
                  </a:lnTo>
                  <a:lnTo>
                    <a:pt x="124810" y="4034"/>
                  </a:lnTo>
                  <a:lnTo>
                    <a:pt x="94579" y="34863"/>
                  </a:lnTo>
                  <a:lnTo>
                    <a:pt x="73951" y="66942"/>
                  </a:lnTo>
                  <a:lnTo>
                    <a:pt x="60028" y="101942"/>
                  </a:lnTo>
                  <a:lnTo>
                    <a:pt x="49707" y="143656"/>
                  </a:lnTo>
                  <a:lnTo>
                    <a:pt x="55166" y="181588"/>
                  </a:lnTo>
                  <a:lnTo>
                    <a:pt x="69663" y="225717"/>
                  </a:lnTo>
                  <a:lnTo>
                    <a:pt x="95801" y="258991"/>
                  </a:lnTo>
                  <a:lnTo>
                    <a:pt x="118013" y="272485"/>
                  </a:lnTo>
                  <a:lnTo>
                    <a:pt x="152186" y="284941"/>
                  </a:lnTo>
                  <a:lnTo>
                    <a:pt x="196504" y="288716"/>
                  </a:lnTo>
                  <a:lnTo>
                    <a:pt x="241109" y="279500"/>
                  </a:lnTo>
                  <a:lnTo>
                    <a:pt x="284759" y="264371"/>
                  </a:lnTo>
                  <a:lnTo>
                    <a:pt x="322711" y="238150"/>
                  </a:lnTo>
                  <a:lnTo>
                    <a:pt x="349312" y="214769"/>
                  </a:lnTo>
                  <a:lnTo>
                    <a:pt x="368449" y="185095"/>
                  </a:lnTo>
                  <a:lnTo>
                    <a:pt x="373743" y="162286"/>
                  </a:lnTo>
                  <a:lnTo>
                    <a:pt x="374467" y="154130"/>
                  </a:lnTo>
                  <a:lnTo>
                    <a:pt x="372144" y="147197"/>
                  </a:lnTo>
                  <a:lnTo>
                    <a:pt x="362567" y="134662"/>
                  </a:lnTo>
                  <a:lnTo>
                    <a:pt x="356934" y="131269"/>
                  </a:lnTo>
                  <a:lnTo>
                    <a:pt x="345231" y="129091"/>
                  </a:lnTo>
                  <a:lnTo>
                    <a:pt x="326236" y="135790"/>
                  </a:lnTo>
                  <a:lnTo>
                    <a:pt x="291600" y="153472"/>
                  </a:lnTo>
                  <a:lnTo>
                    <a:pt x="261925" y="179694"/>
                  </a:lnTo>
                  <a:lnTo>
                    <a:pt x="248815" y="201915"/>
                  </a:lnTo>
                  <a:lnTo>
                    <a:pt x="242626" y="228962"/>
                  </a:lnTo>
                  <a:lnTo>
                    <a:pt x="242545" y="247381"/>
                  </a:lnTo>
                  <a:lnTo>
                    <a:pt x="246043" y="259418"/>
                  </a:lnTo>
                  <a:lnTo>
                    <a:pt x="258331" y="277352"/>
                  </a:lnTo>
                  <a:lnTo>
                    <a:pt x="280261" y="294060"/>
                  </a:lnTo>
                  <a:lnTo>
                    <a:pt x="314364" y="309969"/>
                  </a:lnTo>
                  <a:lnTo>
                    <a:pt x="357428" y="315274"/>
                  </a:lnTo>
                  <a:lnTo>
                    <a:pt x="395731" y="315972"/>
                  </a:lnTo>
                  <a:lnTo>
                    <a:pt x="419541" y="315054"/>
                  </a:lnTo>
                  <a:lnTo>
                    <a:pt x="455414" y="30714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1" name="SMARTInkShape-8731"/>
            <p:cNvSpPr/>
            <p:nvPr>
              <p:custDataLst>
                <p:tags r:id="rId94"/>
              </p:custDataLst>
            </p:nvPr>
          </p:nvSpPr>
          <p:spPr>
            <a:xfrm>
              <a:off x="9689923" y="1437680"/>
              <a:ext cx="125414" cy="213739"/>
            </a:xfrm>
            <a:custGeom>
              <a:avLst/>
              <a:gdLst/>
              <a:ahLst/>
              <a:cxnLst/>
              <a:rect l="0" t="0" r="0" b="0"/>
              <a:pathLst>
                <a:path w="125414" h="213739">
                  <a:moveTo>
                    <a:pt x="4741" y="35718"/>
                  </a:moveTo>
                  <a:lnTo>
                    <a:pt x="4741" y="35718"/>
                  </a:lnTo>
                  <a:lnTo>
                    <a:pt x="4741" y="40459"/>
                  </a:lnTo>
                  <a:lnTo>
                    <a:pt x="2095" y="45432"/>
                  </a:lnTo>
                  <a:lnTo>
                    <a:pt x="0" y="48147"/>
                  </a:lnTo>
                  <a:lnTo>
                    <a:pt x="319" y="59102"/>
                  </a:lnTo>
                  <a:lnTo>
                    <a:pt x="5151" y="97961"/>
                  </a:lnTo>
                  <a:lnTo>
                    <a:pt x="21834" y="140022"/>
                  </a:lnTo>
                  <a:lnTo>
                    <a:pt x="43108" y="183774"/>
                  </a:lnTo>
                  <a:lnTo>
                    <a:pt x="51889" y="193463"/>
                  </a:lnTo>
                  <a:lnTo>
                    <a:pt x="72356" y="209950"/>
                  </a:lnTo>
                  <a:lnTo>
                    <a:pt x="81881" y="213020"/>
                  </a:lnTo>
                  <a:lnTo>
                    <a:pt x="87973" y="213738"/>
                  </a:lnTo>
                  <a:lnTo>
                    <a:pt x="93988" y="211411"/>
                  </a:lnTo>
                  <a:lnTo>
                    <a:pt x="105935" y="201833"/>
                  </a:lnTo>
                  <a:lnTo>
                    <a:pt x="114872" y="188566"/>
                  </a:lnTo>
                  <a:lnTo>
                    <a:pt x="119062" y="172067"/>
                  </a:lnTo>
                  <a:lnTo>
                    <a:pt x="125413" y="132131"/>
                  </a:lnTo>
                  <a:lnTo>
                    <a:pt x="122117" y="89058"/>
                  </a:lnTo>
                  <a:lnTo>
                    <a:pt x="120005" y="50754"/>
                  </a:lnTo>
                  <a:lnTo>
                    <a:pt x="111747" y="14010"/>
                  </a:lnTo>
                  <a:lnTo>
                    <a:pt x="102968"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2" name="SMARTInkShape-8732"/>
            <p:cNvSpPr/>
            <p:nvPr>
              <p:custDataLst>
                <p:tags r:id="rId95"/>
              </p:custDataLst>
            </p:nvPr>
          </p:nvSpPr>
          <p:spPr>
            <a:xfrm>
              <a:off x="10508203" y="1276945"/>
              <a:ext cx="258025" cy="355008"/>
            </a:xfrm>
            <a:custGeom>
              <a:avLst/>
              <a:gdLst/>
              <a:ahLst/>
              <a:cxnLst/>
              <a:rect l="0" t="0" r="0" b="0"/>
              <a:pathLst>
                <a:path w="258025" h="355008">
                  <a:moveTo>
                    <a:pt x="258024" y="0"/>
                  </a:moveTo>
                  <a:lnTo>
                    <a:pt x="258024" y="0"/>
                  </a:lnTo>
                  <a:lnTo>
                    <a:pt x="217539" y="0"/>
                  </a:lnTo>
                  <a:lnTo>
                    <a:pt x="200939" y="993"/>
                  </a:lnTo>
                  <a:lnTo>
                    <a:pt x="158574" y="16224"/>
                  </a:lnTo>
                  <a:lnTo>
                    <a:pt x="114988" y="42241"/>
                  </a:lnTo>
                  <a:lnTo>
                    <a:pt x="86527" y="66589"/>
                  </a:lnTo>
                  <a:lnTo>
                    <a:pt x="55768" y="107694"/>
                  </a:lnTo>
                  <a:lnTo>
                    <a:pt x="32826" y="143974"/>
                  </a:lnTo>
                  <a:lnTo>
                    <a:pt x="15065" y="185683"/>
                  </a:lnTo>
                  <a:lnTo>
                    <a:pt x="6175" y="204565"/>
                  </a:lnTo>
                  <a:lnTo>
                    <a:pt x="0" y="245183"/>
                  </a:lnTo>
                  <a:lnTo>
                    <a:pt x="6376" y="276635"/>
                  </a:lnTo>
                  <a:lnTo>
                    <a:pt x="20078" y="309146"/>
                  </a:lnTo>
                  <a:lnTo>
                    <a:pt x="28577" y="318638"/>
                  </a:lnTo>
                  <a:lnTo>
                    <a:pt x="68877" y="346148"/>
                  </a:lnTo>
                  <a:lnTo>
                    <a:pt x="75371" y="349828"/>
                  </a:lnTo>
                  <a:lnTo>
                    <a:pt x="103473" y="355007"/>
                  </a:lnTo>
                  <a:lnTo>
                    <a:pt x="146415" y="351801"/>
                  </a:lnTo>
                  <a:lnTo>
                    <a:pt x="182621" y="344567"/>
                  </a:lnTo>
                  <a:lnTo>
                    <a:pt x="240164" y="33039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3" name="SMARTInkShape-8733"/>
            <p:cNvSpPr/>
            <p:nvPr>
              <p:custDataLst>
                <p:tags r:id="rId96"/>
              </p:custDataLst>
            </p:nvPr>
          </p:nvSpPr>
          <p:spPr>
            <a:xfrm>
              <a:off x="10757942" y="1441465"/>
              <a:ext cx="157880" cy="170588"/>
            </a:xfrm>
            <a:custGeom>
              <a:avLst/>
              <a:gdLst/>
              <a:ahLst/>
              <a:cxnLst/>
              <a:rect l="0" t="0" r="0" b="0"/>
              <a:pathLst>
                <a:path w="157880" h="170588">
                  <a:moveTo>
                    <a:pt x="142230" y="5144"/>
                  </a:moveTo>
                  <a:lnTo>
                    <a:pt x="142230" y="5144"/>
                  </a:lnTo>
                  <a:lnTo>
                    <a:pt x="137489" y="5144"/>
                  </a:lnTo>
                  <a:lnTo>
                    <a:pt x="120861" y="0"/>
                  </a:lnTo>
                  <a:lnTo>
                    <a:pt x="82272" y="9626"/>
                  </a:lnTo>
                  <a:lnTo>
                    <a:pt x="42202" y="38541"/>
                  </a:lnTo>
                  <a:lnTo>
                    <a:pt x="10384" y="73663"/>
                  </a:lnTo>
                  <a:lnTo>
                    <a:pt x="4257" y="85537"/>
                  </a:lnTo>
                  <a:lnTo>
                    <a:pt x="0" y="120425"/>
                  </a:lnTo>
                  <a:lnTo>
                    <a:pt x="539" y="135103"/>
                  </a:lnTo>
                  <a:lnTo>
                    <a:pt x="4180" y="145917"/>
                  </a:lnTo>
                  <a:lnTo>
                    <a:pt x="11752" y="154691"/>
                  </a:lnTo>
                  <a:lnTo>
                    <a:pt x="21733" y="160907"/>
                  </a:lnTo>
                  <a:lnTo>
                    <a:pt x="56044" y="170587"/>
                  </a:lnTo>
                  <a:lnTo>
                    <a:pt x="92633" y="164438"/>
                  </a:lnTo>
                  <a:lnTo>
                    <a:pt x="124344" y="145833"/>
                  </a:lnTo>
                  <a:lnTo>
                    <a:pt x="144797" y="126164"/>
                  </a:lnTo>
                  <a:lnTo>
                    <a:pt x="152632" y="114824"/>
                  </a:lnTo>
                  <a:lnTo>
                    <a:pt x="157879" y="97284"/>
                  </a:lnTo>
                  <a:lnTo>
                    <a:pt x="156462" y="88098"/>
                  </a:lnTo>
                  <a:lnTo>
                    <a:pt x="143737" y="63840"/>
                  </a:lnTo>
                  <a:lnTo>
                    <a:pt x="129006" y="47561"/>
                  </a:lnTo>
                  <a:lnTo>
                    <a:pt x="111081" y="36013"/>
                  </a:lnTo>
                  <a:lnTo>
                    <a:pt x="67617" y="18140"/>
                  </a:lnTo>
                  <a:lnTo>
                    <a:pt x="26144" y="1407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4" name="SMARTInkShape-8734"/>
            <p:cNvSpPr/>
            <p:nvPr>
              <p:custDataLst>
                <p:tags r:id="rId97"/>
              </p:custDataLst>
            </p:nvPr>
          </p:nvSpPr>
          <p:spPr>
            <a:xfrm>
              <a:off x="11373445" y="1429308"/>
              <a:ext cx="383978" cy="231511"/>
            </a:xfrm>
            <a:custGeom>
              <a:avLst/>
              <a:gdLst/>
              <a:ahLst/>
              <a:cxnLst/>
              <a:rect l="0" t="0" r="0" b="0"/>
              <a:pathLst>
                <a:path w="383978" h="231511">
                  <a:moveTo>
                    <a:pt x="0" y="133387"/>
                  </a:moveTo>
                  <a:lnTo>
                    <a:pt x="0" y="133387"/>
                  </a:lnTo>
                  <a:lnTo>
                    <a:pt x="7690" y="125699"/>
                  </a:lnTo>
                  <a:lnTo>
                    <a:pt x="52034" y="111165"/>
                  </a:lnTo>
                  <a:lnTo>
                    <a:pt x="83263" y="99736"/>
                  </a:lnTo>
                  <a:lnTo>
                    <a:pt x="127269" y="73832"/>
                  </a:lnTo>
                  <a:lnTo>
                    <a:pt x="135278" y="67892"/>
                  </a:lnTo>
                  <a:lnTo>
                    <a:pt x="145365" y="54230"/>
                  </a:lnTo>
                  <a:lnTo>
                    <a:pt x="149897" y="42354"/>
                  </a:lnTo>
                  <a:lnTo>
                    <a:pt x="151638" y="15675"/>
                  </a:lnTo>
                  <a:lnTo>
                    <a:pt x="149086" y="8972"/>
                  </a:lnTo>
                  <a:lnTo>
                    <a:pt x="147016" y="5795"/>
                  </a:lnTo>
                  <a:lnTo>
                    <a:pt x="144643" y="3677"/>
                  </a:lnTo>
                  <a:lnTo>
                    <a:pt x="139362" y="1324"/>
                  </a:lnTo>
                  <a:lnTo>
                    <a:pt x="130809" y="0"/>
                  </a:lnTo>
                  <a:lnTo>
                    <a:pt x="99284" y="9229"/>
                  </a:lnTo>
                  <a:lnTo>
                    <a:pt x="86790" y="15698"/>
                  </a:lnTo>
                  <a:lnTo>
                    <a:pt x="51636" y="42304"/>
                  </a:lnTo>
                  <a:lnTo>
                    <a:pt x="28530" y="85490"/>
                  </a:lnTo>
                  <a:lnTo>
                    <a:pt x="25248" y="102509"/>
                  </a:lnTo>
                  <a:lnTo>
                    <a:pt x="28571" y="141962"/>
                  </a:lnTo>
                  <a:lnTo>
                    <a:pt x="40987" y="162166"/>
                  </a:lnTo>
                  <a:lnTo>
                    <a:pt x="57234" y="179728"/>
                  </a:lnTo>
                  <a:lnTo>
                    <a:pt x="98266" y="204575"/>
                  </a:lnTo>
                  <a:lnTo>
                    <a:pt x="136119" y="219675"/>
                  </a:lnTo>
                  <a:lnTo>
                    <a:pt x="176965" y="228962"/>
                  </a:lnTo>
                  <a:lnTo>
                    <a:pt x="213990" y="231090"/>
                  </a:lnTo>
                  <a:lnTo>
                    <a:pt x="255113" y="231510"/>
                  </a:lnTo>
                  <a:lnTo>
                    <a:pt x="287048" y="228948"/>
                  </a:lnTo>
                  <a:lnTo>
                    <a:pt x="324433" y="222517"/>
                  </a:lnTo>
                  <a:lnTo>
                    <a:pt x="347151" y="215800"/>
                  </a:lnTo>
                  <a:lnTo>
                    <a:pt x="364724" y="204641"/>
                  </a:lnTo>
                  <a:lnTo>
                    <a:pt x="371451" y="199782"/>
                  </a:lnTo>
                  <a:lnTo>
                    <a:pt x="377748" y="197623"/>
                  </a:lnTo>
                  <a:lnTo>
                    <a:pt x="379825" y="196055"/>
                  </a:lnTo>
                  <a:lnTo>
                    <a:pt x="383977" y="18696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66" name="SMARTInkShape-8735"/>
          <p:cNvSpPr/>
          <p:nvPr>
            <p:custDataLst>
              <p:tags r:id="rId1"/>
            </p:custDataLst>
          </p:nvPr>
        </p:nvSpPr>
        <p:spPr>
          <a:xfrm>
            <a:off x="7149703" y="1428750"/>
            <a:ext cx="80368" cy="338235"/>
          </a:xfrm>
          <a:custGeom>
            <a:avLst/>
            <a:gdLst/>
            <a:ahLst/>
            <a:cxnLst/>
            <a:rect l="0" t="0" r="0" b="0"/>
            <a:pathLst>
              <a:path w="80368" h="338235">
                <a:moveTo>
                  <a:pt x="0" y="0"/>
                </a:moveTo>
                <a:lnTo>
                  <a:pt x="0" y="0"/>
                </a:lnTo>
                <a:lnTo>
                  <a:pt x="992" y="23352"/>
                </a:lnTo>
                <a:lnTo>
                  <a:pt x="9094" y="65783"/>
                </a:lnTo>
                <a:lnTo>
                  <a:pt x="21126" y="98873"/>
                </a:lnTo>
                <a:lnTo>
                  <a:pt x="37577" y="134073"/>
                </a:lnTo>
                <a:lnTo>
                  <a:pt x="44244" y="175826"/>
                </a:lnTo>
                <a:lnTo>
                  <a:pt x="51440" y="216412"/>
                </a:lnTo>
                <a:lnTo>
                  <a:pt x="57897" y="257612"/>
                </a:lnTo>
                <a:lnTo>
                  <a:pt x="61900" y="300786"/>
                </a:lnTo>
                <a:lnTo>
                  <a:pt x="63230" y="314261"/>
                </a:lnTo>
                <a:lnTo>
                  <a:pt x="70161" y="335635"/>
                </a:lnTo>
                <a:lnTo>
                  <a:pt x="71579" y="336866"/>
                </a:lnTo>
                <a:lnTo>
                  <a:pt x="75799" y="338234"/>
                </a:lnTo>
                <a:lnTo>
                  <a:pt x="77323" y="337607"/>
                </a:lnTo>
                <a:lnTo>
                  <a:pt x="80367" y="33039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74" name="SMARTInkShape-Group1018"/>
          <p:cNvGrpSpPr/>
          <p:nvPr/>
        </p:nvGrpSpPr>
        <p:grpSpPr>
          <a:xfrm>
            <a:off x="7855148" y="1984737"/>
            <a:ext cx="1285876" cy="415404"/>
            <a:chOff x="7855148" y="1984737"/>
            <a:chExt cx="1285876" cy="415404"/>
          </a:xfrm>
        </p:grpSpPr>
        <p:sp>
          <p:nvSpPr>
            <p:cNvPr id="367" name="SMARTInkShape-8736"/>
            <p:cNvSpPr/>
            <p:nvPr>
              <p:custDataLst>
                <p:tags r:id="rId73"/>
              </p:custDataLst>
            </p:nvPr>
          </p:nvSpPr>
          <p:spPr>
            <a:xfrm>
              <a:off x="7855148" y="2241352"/>
              <a:ext cx="205384" cy="17860"/>
            </a:xfrm>
            <a:custGeom>
              <a:avLst/>
              <a:gdLst/>
              <a:ahLst/>
              <a:cxnLst/>
              <a:rect l="0" t="0" r="0" b="0"/>
              <a:pathLst>
                <a:path w="205384" h="17860">
                  <a:moveTo>
                    <a:pt x="0" y="17859"/>
                  </a:moveTo>
                  <a:lnTo>
                    <a:pt x="0" y="17859"/>
                  </a:lnTo>
                  <a:lnTo>
                    <a:pt x="43115" y="17859"/>
                  </a:lnTo>
                  <a:lnTo>
                    <a:pt x="79036" y="11722"/>
                  </a:lnTo>
                  <a:lnTo>
                    <a:pt x="121116" y="9481"/>
                  </a:lnTo>
                  <a:lnTo>
                    <a:pt x="156933" y="9093"/>
                  </a:lnTo>
                  <a:lnTo>
                    <a:pt x="183752" y="6332"/>
                  </a:lnTo>
                  <a:lnTo>
                    <a:pt x="20538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8" name="SMARTInkShape-8737"/>
            <p:cNvSpPr/>
            <p:nvPr>
              <p:custDataLst>
                <p:tags r:id="rId74"/>
              </p:custDataLst>
            </p:nvPr>
          </p:nvSpPr>
          <p:spPr>
            <a:xfrm>
              <a:off x="8194477" y="2187773"/>
              <a:ext cx="214313" cy="53580"/>
            </a:xfrm>
            <a:custGeom>
              <a:avLst/>
              <a:gdLst/>
              <a:ahLst/>
              <a:cxnLst/>
              <a:rect l="0" t="0" r="0" b="0"/>
              <a:pathLst>
                <a:path w="214313" h="53580">
                  <a:moveTo>
                    <a:pt x="0" y="53579"/>
                  </a:moveTo>
                  <a:lnTo>
                    <a:pt x="0" y="53579"/>
                  </a:lnTo>
                  <a:lnTo>
                    <a:pt x="4740" y="53579"/>
                  </a:lnTo>
                  <a:lnTo>
                    <a:pt x="9713" y="50933"/>
                  </a:lnTo>
                  <a:lnTo>
                    <a:pt x="15230" y="47442"/>
                  </a:lnTo>
                  <a:lnTo>
                    <a:pt x="55166" y="37744"/>
                  </a:lnTo>
                  <a:lnTo>
                    <a:pt x="94350" y="31379"/>
                  </a:lnTo>
                  <a:lnTo>
                    <a:pt x="134171" y="20567"/>
                  </a:lnTo>
                  <a:lnTo>
                    <a:pt x="173935" y="11523"/>
                  </a:lnTo>
                  <a:lnTo>
                    <a:pt x="195072" y="7053"/>
                  </a:lnTo>
                  <a:lnTo>
                    <a:pt x="214312"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9" name="SMARTInkShape-8738"/>
            <p:cNvSpPr/>
            <p:nvPr>
              <p:custDataLst>
                <p:tags r:id="rId75"/>
              </p:custDataLst>
            </p:nvPr>
          </p:nvSpPr>
          <p:spPr>
            <a:xfrm>
              <a:off x="7864078" y="1984737"/>
              <a:ext cx="285751" cy="415404"/>
            </a:xfrm>
            <a:custGeom>
              <a:avLst/>
              <a:gdLst/>
              <a:ahLst/>
              <a:cxnLst/>
              <a:rect l="0" t="0" r="0" b="0"/>
              <a:pathLst>
                <a:path w="285751" h="415404">
                  <a:moveTo>
                    <a:pt x="17860" y="51232"/>
                  </a:moveTo>
                  <a:lnTo>
                    <a:pt x="17860" y="51232"/>
                  </a:lnTo>
                  <a:lnTo>
                    <a:pt x="17860" y="94346"/>
                  </a:lnTo>
                  <a:lnTo>
                    <a:pt x="15214" y="135219"/>
                  </a:lnTo>
                  <a:lnTo>
                    <a:pt x="10171" y="175198"/>
                  </a:lnTo>
                  <a:lnTo>
                    <a:pt x="8183" y="218888"/>
                  </a:lnTo>
                  <a:lnTo>
                    <a:pt x="1910" y="263090"/>
                  </a:lnTo>
                  <a:lnTo>
                    <a:pt x="378" y="305519"/>
                  </a:lnTo>
                  <a:lnTo>
                    <a:pt x="75" y="344988"/>
                  </a:lnTo>
                  <a:lnTo>
                    <a:pt x="16" y="384094"/>
                  </a:lnTo>
                  <a:lnTo>
                    <a:pt x="2" y="415403"/>
                  </a:lnTo>
                  <a:lnTo>
                    <a:pt x="0" y="379138"/>
                  </a:lnTo>
                  <a:lnTo>
                    <a:pt x="0" y="338290"/>
                  </a:lnTo>
                  <a:lnTo>
                    <a:pt x="0" y="303745"/>
                  </a:lnTo>
                  <a:lnTo>
                    <a:pt x="0" y="268374"/>
                  </a:lnTo>
                  <a:lnTo>
                    <a:pt x="992" y="231766"/>
                  </a:lnTo>
                  <a:lnTo>
                    <a:pt x="6137" y="190933"/>
                  </a:lnTo>
                  <a:lnTo>
                    <a:pt x="8103" y="153258"/>
                  </a:lnTo>
                  <a:lnTo>
                    <a:pt x="8685" y="116960"/>
                  </a:lnTo>
                  <a:lnTo>
                    <a:pt x="7865" y="82062"/>
                  </a:lnTo>
                  <a:lnTo>
                    <a:pt x="3764" y="53421"/>
                  </a:lnTo>
                  <a:lnTo>
                    <a:pt x="9338" y="13982"/>
                  </a:lnTo>
                  <a:lnTo>
                    <a:pt x="16542" y="0"/>
                  </a:lnTo>
                  <a:lnTo>
                    <a:pt x="22565" y="1342"/>
                  </a:lnTo>
                  <a:lnTo>
                    <a:pt x="34467" y="7676"/>
                  </a:lnTo>
                  <a:lnTo>
                    <a:pt x="42108" y="15006"/>
                  </a:lnTo>
                  <a:lnTo>
                    <a:pt x="74713" y="54764"/>
                  </a:lnTo>
                  <a:lnTo>
                    <a:pt x="98286" y="90294"/>
                  </a:lnTo>
                  <a:lnTo>
                    <a:pt x="126791" y="130496"/>
                  </a:lnTo>
                  <a:lnTo>
                    <a:pt x="154948" y="174229"/>
                  </a:lnTo>
                  <a:lnTo>
                    <a:pt x="185499" y="218439"/>
                  </a:lnTo>
                  <a:lnTo>
                    <a:pt x="202137" y="249603"/>
                  </a:lnTo>
                  <a:lnTo>
                    <a:pt x="221388" y="290948"/>
                  </a:lnTo>
                  <a:lnTo>
                    <a:pt x="250179" y="334153"/>
                  </a:lnTo>
                  <a:lnTo>
                    <a:pt x="279283" y="378488"/>
                  </a:lnTo>
                  <a:lnTo>
                    <a:pt x="285750" y="39949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0" name="SMARTInkShape-8739"/>
            <p:cNvSpPr/>
            <p:nvPr>
              <p:custDataLst>
                <p:tags r:id="rId76"/>
              </p:custDataLst>
            </p:nvPr>
          </p:nvSpPr>
          <p:spPr>
            <a:xfrm>
              <a:off x="8249670" y="2035969"/>
              <a:ext cx="150190" cy="339329"/>
            </a:xfrm>
            <a:custGeom>
              <a:avLst/>
              <a:gdLst/>
              <a:ahLst/>
              <a:cxnLst/>
              <a:rect l="0" t="0" r="0" b="0"/>
              <a:pathLst>
                <a:path w="150190" h="339329">
                  <a:moveTo>
                    <a:pt x="150189" y="339328"/>
                  </a:moveTo>
                  <a:lnTo>
                    <a:pt x="150189" y="339328"/>
                  </a:lnTo>
                  <a:lnTo>
                    <a:pt x="141627" y="339328"/>
                  </a:lnTo>
                  <a:lnTo>
                    <a:pt x="136628" y="334587"/>
                  </a:lnTo>
                  <a:lnTo>
                    <a:pt x="134241" y="329614"/>
                  </a:lnTo>
                  <a:lnTo>
                    <a:pt x="133604" y="326899"/>
                  </a:lnTo>
                  <a:lnTo>
                    <a:pt x="107445" y="282416"/>
                  </a:lnTo>
                  <a:lnTo>
                    <a:pt x="89527" y="256244"/>
                  </a:lnTo>
                  <a:lnTo>
                    <a:pt x="65913" y="212962"/>
                  </a:lnTo>
                  <a:lnTo>
                    <a:pt x="42849" y="171455"/>
                  </a:lnTo>
                  <a:lnTo>
                    <a:pt x="23924" y="134299"/>
                  </a:lnTo>
                  <a:lnTo>
                    <a:pt x="9039" y="97780"/>
                  </a:lnTo>
                  <a:lnTo>
                    <a:pt x="489" y="61391"/>
                  </a:lnTo>
                  <a:lnTo>
                    <a:pt x="0" y="37372"/>
                  </a:lnTo>
                  <a:lnTo>
                    <a:pt x="3402" y="27193"/>
                  </a:lnTo>
                  <a:lnTo>
                    <a:pt x="10896" y="15884"/>
                  </a:lnTo>
                  <a:lnTo>
                    <a:pt x="24140" y="6250"/>
                  </a:lnTo>
                  <a:lnTo>
                    <a:pt x="40632" y="1852"/>
                  </a:lnTo>
                  <a:lnTo>
                    <a:pt x="85058" y="72"/>
                  </a:lnTo>
                  <a:lnTo>
                    <a:pt x="9661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1" name="SMARTInkShape-8740"/>
            <p:cNvSpPr/>
            <p:nvPr>
              <p:custDataLst>
                <p:tags r:id="rId77"/>
              </p:custDataLst>
            </p:nvPr>
          </p:nvSpPr>
          <p:spPr>
            <a:xfrm>
              <a:off x="8547291" y="2035969"/>
              <a:ext cx="84741" cy="303610"/>
            </a:xfrm>
            <a:custGeom>
              <a:avLst/>
              <a:gdLst/>
              <a:ahLst/>
              <a:cxnLst/>
              <a:rect l="0" t="0" r="0" b="0"/>
              <a:pathLst>
                <a:path w="84741" h="303610">
                  <a:moveTo>
                    <a:pt x="13303" y="0"/>
                  </a:moveTo>
                  <a:lnTo>
                    <a:pt x="13303" y="0"/>
                  </a:lnTo>
                  <a:lnTo>
                    <a:pt x="13303" y="20991"/>
                  </a:lnTo>
                  <a:lnTo>
                    <a:pt x="10656" y="26858"/>
                  </a:lnTo>
                  <a:lnTo>
                    <a:pt x="8562" y="29811"/>
                  </a:lnTo>
                  <a:lnTo>
                    <a:pt x="0" y="72486"/>
                  </a:lnTo>
                  <a:lnTo>
                    <a:pt x="2480" y="108355"/>
                  </a:lnTo>
                  <a:lnTo>
                    <a:pt x="4804" y="143120"/>
                  </a:lnTo>
                  <a:lnTo>
                    <a:pt x="11336" y="187265"/>
                  </a:lnTo>
                  <a:lnTo>
                    <a:pt x="22432" y="230357"/>
                  </a:lnTo>
                  <a:lnTo>
                    <a:pt x="38918" y="272272"/>
                  </a:lnTo>
                  <a:lnTo>
                    <a:pt x="49823" y="284721"/>
                  </a:lnTo>
                  <a:lnTo>
                    <a:pt x="75310" y="302393"/>
                  </a:lnTo>
                  <a:lnTo>
                    <a:pt x="84740" y="30360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2" name="SMARTInkShape-8741"/>
            <p:cNvSpPr/>
            <p:nvPr>
              <p:custDataLst>
                <p:tags r:id="rId78"/>
              </p:custDataLst>
            </p:nvPr>
          </p:nvSpPr>
          <p:spPr>
            <a:xfrm>
              <a:off x="8426648" y="2116491"/>
              <a:ext cx="517923" cy="196299"/>
            </a:xfrm>
            <a:custGeom>
              <a:avLst/>
              <a:gdLst/>
              <a:ahLst/>
              <a:cxnLst/>
              <a:rect l="0" t="0" r="0" b="0"/>
              <a:pathLst>
                <a:path w="517923" h="196299">
                  <a:moveTo>
                    <a:pt x="0" y="98072"/>
                  </a:moveTo>
                  <a:lnTo>
                    <a:pt x="0" y="98072"/>
                  </a:lnTo>
                  <a:lnTo>
                    <a:pt x="39034" y="98072"/>
                  </a:lnTo>
                  <a:lnTo>
                    <a:pt x="74077" y="91934"/>
                  </a:lnTo>
                  <a:lnTo>
                    <a:pt x="111687" y="89969"/>
                  </a:lnTo>
                  <a:lnTo>
                    <a:pt x="149399" y="89387"/>
                  </a:lnTo>
                  <a:lnTo>
                    <a:pt x="191552" y="88222"/>
                  </a:lnTo>
                  <a:lnTo>
                    <a:pt x="234468" y="83026"/>
                  </a:lnTo>
                  <a:lnTo>
                    <a:pt x="272761" y="80054"/>
                  </a:lnTo>
                  <a:lnTo>
                    <a:pt x="309242" y="74322"/>
                  </a:lnTo>
                  <a:lnTo>
                    <a:pt x="345186" y="71191"/>
                  </a:lnTo>
                  <a:lnTo>
                    <a:pt x="387596" y="61747"/>
                  </a:lnTo>
                  <a:lnTo>
                    <a:pt x="411839" y="55889"/>
                  </a:lnTo>
                  <a:lnTo>
                    <a:pt x="420410" y="55067"/>
                  </a:lnTo>
                  <a:lnTo>
                    <a:pt x="427118" y="52535"/>
                  </a:lnTo>
                  <a:lnTo>
                    <a:pt x="448478" y="33450"/>
                  </a:lnTo>
                  <a:lnTo>
                    <a:pt x="452333" y="27017"/>
                  </a:lnTo>
                  <a:lnTo>
                    <a:pt x="453360" y="23913"/>
                  </a:lnTo>
                  <a:lnTo>
                    <a:pt x="453053" y="20851"/>
                  </a:lnTo>
                  <a:lnTo>
                    <a:pt x="450065" y="14804"/>
                  </a:lnTo>
                  <a:lnTo>
                    <a:pt x="438065" y="5821"/>
                  </a:lnTo>
                  <a:lnTo>
                    <a:pt x="421941" y="1615"/>
                  </a:lnTo>
                  <a:lnTo>
                    <a:pt x="386890" y="0"/>
                  </a:lnTo>
                  <a:lnTo>
                    <a:pt x="347466" y="9579"/>
                  </a:lnTo>
                  <a:lnTo>
                    <a:pt x="317123" y="20840"/>
                  </a:lnTo>
                  <a:lnTo>
                    <a:pt x="306970" y="29351"/>
                  </a:lnTo>
                  <a:lnTo>
                    <a:pt x="292367" y="50983"/>
                  </a:lnTo>
                  <a:lnTo>
                    <a:pt x="291154" y="56757"/>
                  </a:lnTo>
                  <a:lnTo>
                    <a:pt x="294186" y="75357"/>
                  </a:lnTo>
                  <a:lnTo>
                    <a:pt x="306913" y="111727"/>
                  </a:lnTo>
                  <a:lnTo>
                    <a:pt x="320354" y="130450"/>
                  </a:lnTo>
                  <a:lnTo>
                    <a:pt x="355571" y="157886"/>
                  </a:lnTo>
                  <a:lnTo>
                    <a:pt x="379859" y="168711"/>
                  </a:lnTo>
                  <a:lnTo>
                    <a:pt x="421946" y="184287"/>
                  </a:lnTo>
                  <a:lnTo>
                    <a:pt x="459900" y="194520"/>
                  </a:lnTo>
                  <a:lnTo>
                    <a:pt x="501698" y="196142"/>
                  </a:lnTo>
                  <a:lnTo>
                    <a:pt x="517922" y="19629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3" name="SMARTInkShape-8742"/>
            <p:cNvSpPr/>
            <p:nvPr>
              <p:custDataLst>
                <p:tags r:id="rId79"/>
              </p:custDataLst>
            </p:nvPr>
          </p:nvSpPr>
          <p:spPr>
            <a:xfrm>
              <a:off x="8993938" y="2107857"/>
              <a:ext cx="147086" cy="213697"/>
            </a:xfrm>
            <a:custGeom>
              <a:avLst/>
              <a:gdLst/>
              <a:ahLst/>
              <a:cxnLst/>
              <a:rect l="0" t="0" r="0" b="0"/>
              <a:pathLst>
                <a:path w="147086" h="213697">
                  <a:moveTo>
                    <a:pt x="13140" y="79916"/>
                  </a:moveTo>
                  <a:lnTo>
                    <a:pt x="13140" y="79916"/>
                  </a:lnTo>
                  <a:lnTo>
                    <a:pt x="13140" y="123289"/>
                  </a:lnTo>
                  <a:lnTo>
                    <a:pt x="15786" y="131605"/>
                  </a:lnTo>
                  <a:lnTo>
                    <a:pt x="25569" y="154508"/>
                  </a:lnTo>
                  <a:lnTo>
                    <a:pt x="37811" y="189721"/>
                  </a:lnTo>
                  <a:lnTo>
                    <a:pt x="45144" y="200976"/>
                  </a:lnTo>
                  <a:lnTo>
                    <a:pt x="48816" y="213696"/>
                  </a:lnTo>
                  <a:lnTo>
                    <a:pt x="48855" y="201418"/>
                  </a:lnTo>
                  <a:lnTo>
                    <a:pt x="32077" y="163153"/>
                  </a:lnTo>
                  <a:lnTo>
                    <a:pt x="17250" y="124759"/>
                  </a:lnTo>
                  <a:lnTo>
                    <a:pt x="8941" y="87500"/>
                  </a:lnTo>
                  <a:lnTo>
                    <a:pt x="0" y="59991"/>
                  </a:lnTo>
                  <a:lnTo>
                    <a:pt x="4702" y="29578"/>
                  </a:lnTo>
                  <a:lnTo>
                    <a:pt x="8728" y="19179"/>
                  </a:lnTo>
                  <a:lnTo>
                    <a:pt x="11191" y="15613"/>
                  </a:lnTo>
                  <a:lnTo>
                    <a:pt x="16574" y="11649"/>
                  </a:lnTo>
                  <a:lnTo>
                    <a:pt x="35243" y="2968"/>
                  </a:lnTo>
                  <a:lnTo>
                    <a:pt x="68649" y="0"/>
                  </a:lnTo>
                  <a:lnTo>
                    <a:pt x="111621" y="6676"/>
                  </a:lnTo>
                  <a:lnTo>
                    <a:pt x="147085" y="847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1" name="SMARTInkShape-Group1019"/>
          <p:cNvGrpSpPr/>
          <p:nvPr/>
        </p:nvGrpSpPr>
        <p:grpSpPr>
          <a:xfrm>
            <a:off x="9382125" y="1867752"/>
            <a:ext cx="1705571" cy="426538"/>
            <a:chOff x="9382125" y="1867752"/>
            <a:chExt cx="1705571" cy="426538"/>
          </a:xfrm>
        </p:grpSpPr>
        <p:sp>
          <p:nvSpPr>
            <p:cNvPr id="375" name="SMARTInkShape-8743"/>
            <p:cNvSpPr/>
            <p:nvPr>
              <p:custDataLst>
                <p:tags r:id="rId67"/>
              </p:custDataLst>
            </p:nvPr>
          </p:nvSpPr>
          <p:spPr>
            <a:xfrm>
              <a:off x="9382125" y="1937984"/>
              <a:ext cx="348259" cy="356306"/>
            </a:xfrm>
            <a:custGeom>
              <a:avLst/>
              <a:gdLst/>
              <a:ahLst/>
              <a:cxnLst/>
              <a:rect l="0" t="0" r="0" b="0"/>
              <a:pathLst>
                <a:path w="348259" h="356306">
                  <a:moveTo>
                    <a:pt x="348258" y="53336"/>
                  </a:moveTo>
                  <a:lnTo>
                    <a:pt x="348258" y="53336"/>
                  </a:lnTo>
                  <a:lnTo>
                    <a:pt x="333027" y="39097"/>
                  </a:lnTo>
                  <a:lnTo>
                    <a:pt x="323350" y="34565"/>
                  </a:lnTo>
                  <a:lnTo>
                    <a:pt x="290353" y="12238"/>
                  </a:lnTo>
                  <a:lnTo>
                    <a:pt x="265616" y="3897"/>
                  </a:lnTo>
                  <a:lnTo>
                    <a:pt x="222204" y="576"/>
                  </a:lnTo>
                  <a:lnTo>
                    <a:pt x="187216" y="0"/>
                  </a:lnTo>
                  <a:lnTo>
                    <a:pt x="144579" y="4546"/>
                  </a:lnTo>
                  <a:lnTo>
                    <a:pt x="102349" y="14999"/>
                  </a:lnTo>
                  <a:lnTo>
                    <a:pt x="66419" y="29571"/>
                  </a:lnTo>
                  <a:lnTo>
                    <a:pt x="56639" y="38144"/>
                  </a:lnTo>
                  <a:lnTo>
                    <a:pt x="52642" y="43208"/>
                  </a:lnTo>
                  <a:lnTo>
                    <a:pt x="50970" y="48568"/>
                  </a:lnTo>
                  <a:lnTo>
                    <a:pt x="51757" y="59816"/>
                  </a:lnTo>
                  <a:lnTo>
                    <a:pt x="57779" y="77305"/>
                  </a:lnTo>
                  <a:lnTo>
                    <a:pt x="86950" y="117622"/>
                  </a:lnTo>
                  <a:lnTo>
                    <a:pt x="125883" y="153659"/>
                  </a:lnTo>
                  <a:lnTo>
                    <a:pt x="169778" y="195495"/>
                  </a:lnTo>
                  <a:lnTo>
                    <a:pt x="214328" y="228467"/>
                  </a:lnTo>
                  <a:lnTo>
                    <a:pt x="241913" y="258807"/>
                  </a:lnTo>
                  <a:lnTo>
                    <a:pt x="261261" y="291081"/>
                  </a:lnTo>
                  <a:lnTo>
                    <a:pt x="262479" y="297161"/>
                  </a:lnTo>
                  <a:lnTo>
                    <a:pt x="261186" y="309208"/>
                  </a:lnTo>
                  <a:lnTo>
                    <a:pt x="250140" y="327147"/>
                  </a:lnTo>
                  <a:lnTo>
                    <a:pt x="234299" y="340289"/>
                  </a:lnTo>
                  <a:lnTo>
                    <a:pt x="220218" y="344582"/>
                  </a:lnTo>
                  <a:lnTo>
                    <a:pt x="178195" y="353701"/>
                  </a:lnTo>
                  <a:lnTo>
                    <a:pt x="140150" y="356305"/>
                  </a:lnTo>
                  <a:lnTo>
                    <a:pt x="108995" y="354110"/>
                  </a:lnTo>
                  <a:lnTo>
                    <a:pt x="71800" y="349220"/>
                  </a:lnTo>
                  <a:lnTo>
                    <a:pt x="44757" y="343632"/>
                  </a:lnTo>
                  <a:lnTo>
                    <a:pt x="0" y="32122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6" name="SMARTInkShape-8744"/>
            <p:cNvSpPr/>
            <p:nvPr>
              <p:custDataLst>
                <p:tags r:id="rId68"/>
              </p:custDataLst>
            </p:nvPr>
          </p:nvSpPr>
          <p:spPr>
            <a:xfrm>
              <a:off x="9660906" y="2107406"/>
              <a:ext cx="221283" cy="169423"/>
            </a:xfrm>
            <a:custGeom>
              <a:avLst/>
              <a:gdLst/>
              <a:ahLst/>
              <a:cxnLst/>
              <a:rect l="0" t="0" r="0" b="0"/>
              <a:pathLst>
                <a:path w="221283" h="169423">
                  <a:moveTo>
                    <a:pt x="194492" y="0"/>
                  </a:moveTo>
                  <a:lnTo>
                    <a:pt x="194492" y="0"/>
                  </a:lnTo>
                  <a:lnTo>
                    <a:pt x="155160" y="0"/>
                  </a:lnTo>
                  <a:lnTo>
                    <a:pt x="130913" y="2646"/>
                  </a:lnTo>
                  <a:lnTo>
                    <a:pt x="100794" y="12429"/>
                  </a:lnTo>
                  <a:lnTo>
                    <a:pt x="59967" y="33926"/>
                  </a:lnTo>
                  <a:lnTo>
                    <a:pt x="36232" y="46763"/>
                  </a:lnTo>
                  <a:lnTo>
                    <a:pt x="19278" y="63134"/>
                  </a:lnTo>
                  <a:lnTo>
                    <a:pt x="4660" y="86444"/>
                  </a:lnTo>
                  <a:lnTo>
                    <a:pt x="0" y="104217"/>
                  </a:lnTo>
                  <a:lnTo>
                    <a:pt x="4203" y="118748"/>
                  </a:lnTo>
                  <a:lnTo>
                    <a:pt x="12685" y="133144"/>
                  </a:lnTo>
                  <a:lnTo>
                    <a:pt x="23069" y="142850"/>
                  </a:lnTo>
                  <a:lnTo>
                    <a:pt x="65366" y="163448"/>
                  </a:lnTo>
                  <a:lnTo>
                    <a:pt x="98210" y="168436"/>
                  </a:lnTo>
                  <a:lnTo>
                    <a:pt x="139240" y="169422"/>
                  </a:lnTo>
                  <a:lnTo>
                    <a:pt x="159022" y="167572"/>
                  </a:lnTo>
                  <a:lnTo>
                    <a:pt x="221282" y="1428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7" name="SMARTInkShape-8745"/>
            <p:cNvSpPr/>
            <p:nvPr>
              <p:custDataLst>
                <p:tags r:id="rId69"/>
              </p:custDataLst>
            </p:nvPr>
          </p:nvSpPr>
          <p:spPr>
            <a:xfrm>
              <a:off x="9891166" y="1884164"/>
              <a:ext cx="285702" cy="392907"/>
            </a:xfrm>
            <a:custGeom>
              <a:avLst/>
              <a:gdLst/>
              <a:ahLst/>
              <a:cxnLst/>
              <a:rect l="0" t="0" r="0" b="0"/>
              <a:pathLst>
                <a:path w="285702" h="392907">
                  <a:moveTo>
                    <a:pt x="8881" y="0"/>
                  </a:moveTo>
                  <a:lnTo>
                    <a:pt x="8881" y="0"/>
                  </a:lnTo>
                  <a:lnTo>
                    <a:pt x="1191" y="7688"/>
                  </a:lnTo>
                  <a:lnTo>
                    <a:pt x="0" y="47710"/>
                  </a:lnTo>
                  <a:lnTo>
                    <a:pt x="2610" y="72345"/>
                  </a:lnTo>
                  <a:lnTo>
                    <a:pt x="12383" y="112076"/>
                  </a:lnTo>
                  <a:lnTo>
                    <a:pt x="20943" y="146427"/>
                  </a:lnTo>
                  <a:lnTo>
                    <a:pt x="29762" y="181741"/>
                  </a:lnTo>
                  <a:lnTo>
                    <a:pt x="41632" y="223092"/>
                  </a:lnTo>
                  <a:lnTo>
                    <a:pt x="53532" y="265803"/>
                  </a:lnTo>
                  <a:lnTo>
                    <a:pt x="65437" y="303197"/>
                  </a:lnTo>
                  <a:lnTo>
                    <a:pt x="83295" y="344722"/>
                  </a:lnTo>
                  <a:lnTo>
                    <a:pt x="91110" y="365260"/>
                  </a:lnTo>
                  <a:lnTo>
                    <a:pt x="95036" y="371689"/>
                  </a:lnTo>
                  <a:lnTo>
                    <a:pt x="97248" y="378903"/>
                  </a:lnTo>
                  <a:lnTo>
                    <a:pt x="97558" y="378610"/>
                  </a:lnTo>
                  <a:lnTo>
                    <a:pt x="100819" y="335857"/>
                  </a:lnTo>
                  <a:lnTo>
                    <a:pt x="113408" y="294223"/>
                  </a:lnTo>
                  <a:lnTo>
                    <a:pt x="127988" y="254712"/>
                  </a:lnTo>
                  <a:lnTo>
                    <a:pt x="145806" y="214491"/>
                  </a:lnTo>
                  <a:lnTo>
                    <a:pt x="163664" y="193754"/>
                  </a:lnTo>
                  <a:lnTo>
                    <a:pt x="169615" y="190293"/>
                  </a:lnTo>
                  <a:lnTo>
                    <a:pt x="172592" y="189370"/>
                  </a:lnTo>
                  <a:lnTo>
                    <a:pt x="175568" y="189746"/>
                  </a:lnTo>
                  <a:lnTo>
                    <a:pt x="181522" y="192811"/>
                  </a:lnTo>
                  <a:lnTo>
                    <a:pt x="212402" y="232494"/>
                  </a:lnTo>
                  <a:lnTo>
                    <a:pt x="231959" y="274987"/>
                  </a:lnTo>
                  <a:lnTo>
                    <a:pt x="249967" y="319446"/>
                  </a:lnTo>
                  <a:lnTo>
                    <a:pt x="270817" y="363022"/>
                  </a:lnTo>
                  <a:lnTo>
                    <a:pt x="283055" y="383177"/>
                  </a:lnTo>
                  <a:lnTo>
                    <a:pt x="285701" y="39290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8" name="SMARTInkShape-8746"/>
            <p:cNvSpPr/>
            <p:nvPr>
              <p:custDataLst>
                <p:tags r:id="rId70"/>
              </p:custDataLst>
            </p:nvPr>
          </p:nvSpPr>
          <p:spPr>
            <a:xfrm>
              <a:off x="10748367" y="1867752"/>
              <a:ext cx="339329" cy="372790"/>
            </a:xfrm>
            <a:custGeom>
              <a:avLst/>
              <a:gdLst/>
              <a:ahLst/>
              <a:cxnLst/>
              <a:rect l="0" t="0" r="0" b="0"/>
              <a:pathLst>
                <a:path w="339329" h="372790">
                  <a:moveTo>
                    <a:pt x="0" y="364670"/>
                  </a:moveTo>
                  <a:lnTo>
                    <a:pt x="0" y="364670"/>
                  </a:lnTo>
                  <a:lnTo>
                    <a:pt x="8122" y="357541"/>
                  </a:lnTo>
                  <a:lnTo>
                    <a:pt x="20376" y="349439"/>
                  </a:lnTo>
                  <a:lnTo>
                    <a:pt x="23940" y="343679"/>
                  </a:lnTo>
                  <a:lnTo>
                    <a:pt x="33460" y="337812"/>
                  </a:lnTo>
                  <a:lnTo>
                    <a:pt x="40167" y="334858"/>
                  </a:lnTo>
                  <a:lnTo>
                    <a:pt x="59085" y="316480"/>
                  </a:lnTo>
                  <a:lnTo>
                    <a:pt x="86593" y="274907"/>
                  </a:lnTo>
                  <a:lnTo>
                    <a:pt x="105410" y="239562"/>
                  </a:lnTo>
                  <a:lnTo>
                    <a:pt x="121106" y="196788"/>
                  </a:lnTo>
                  <a:lnTo>
                    <a:pt x="133762" y="152767"/>
                  </a:lnTo>
                  <a:lnTo>
                    <a:pt x="141075" y="110374"/>
                  </a:lnTo>
                  <a:lnTo>
                    <a:pt x="142519" y="71904"/>
                  </a:lnTo>
                  <a:lnTo>
                    <a:pt x="141778" y="50603"/>
                  </a:lnTo>
                  <a:lnTo>
                    <a:pt x="130432" y="19580"/>
                  </a:lnTo>
                  <a:lnTo>
                    <a:pt x="121880" y="6326"/>
                  </a:lnTo>
                  <a:lnTo>
                    <a:pt x="117965" y="3735"/>
                  </a:lnTo>
                  <a:lnTo>
                    <a:pt x="102972" y="88"/>
                  </a:lnTo>
                  <a:lnTo>
                    <a:pt x="85962" y="0"/>
                  </a:lnTo>
                  <a:lnTo>
                    <a:pt x="74255" y="3495"/>
                  </a:lnTo>
                  <a:lnTo>
                    <a:pt x="51767" y="25263"/>
                  </a:lnTo>
                  <a:lnTo>
                    <a:pt x="31759" y="61045"/>
                  </a:lnTo>
                  <a:lnTo>
                    <a:pt x="18253" y="96776"/>
                  </a:lnTo>
                  <a:lnTo>
                    <a:pt x="11692" y="126213"/>
                  </a:lnTo>
                  <a:lnTo>
                    <a:pt x="9748" y="160071"/>
                  </a:lnTo>
                  <a:lnTo>
                    <a:pt x="11818" y="192592"/>
                  </a:lnTo>
                  <a:lnTo>
                    <a:pt x="21362" y="221080"/>
                  </a:lnTo>
                  <a:lnTo>
                    <a:pt x="42363" y="257372"/>
                  </a:lnTo>
                  <a:lnTo>
                    <a:pt x="66613" y="293204"/>
                  </a:lnTo>
                  <a:lnTo>
                    <a:pt x="91506" y="319021"/>
                  </a:lnTo>
                  <a:lnTo>
                    <a:pt x="132325" y="343379"/>
                  </a:lnTo>
                  <a:lnTo>
                    <a:pt x="169343" y="358039"/>
                  </a:lnTo>
                  <a:lnTo>
                    <a:pt x="211457" y="369497"/>
                  </a:lnTo>
                  <a:lnTo>
                    <a:pt x="249467" y="372789"/>
                  </a:lnTo>
                  <a:lnTo>
                    <a:pt x="293613" y="372501"/>
                  </a:lnTo>
                  <a:lnTo>
                    <a:pt x="339328" y="35574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9" name="SMARTInkShape-8747"/>
            <p:cNvSpPr/>
            <p:nvPr>
              <p:custDataLst>
                <p:tags r:id="rId71"/>
              </p:custDataLst>
            </p:nvPr>
          </p:nvSpPr>
          <p:spPr>
            <a:xfrm>
              <a:off x="10437728" y="2053828"/>
              <a:ext cx="192742" cy="176343"/>
            </a:xfrm>
            <a:custGeom>
              <a:avLst/>
              <a:gdLst/>
              <a:ahLst/>
              <a:cxnLst/>
              <a:rect l="0" t="0" r="0" b="0"/>
              <a:pathLst>
                <a:path w="192742" h="176343">
                  <a:moveTo>
                    <a:pt x="78467" y="0"/>
                  </a:moveTo>
                  <a:lnTo>
                    <a:pt x="78467" y="0"/>
                  </a:lnTo>
                  <a:lnTo>
                    <a:pt x="60057" y="7129"/>
                  </a:lnTo>
                  <a:lnTo>
                    <a:pt x="22426" y="40894"/>
                  </a:lnTo>
                  <a:lnTo>
                    <a:pt x="4512" y="76308"/>
                  </a:lnTo>
                  <a:lnTo>
                    <a:pt x="0" y="99670"/>
                  </a:lnTo>
                  <a:lnTo>
                    <a:pt x="3404" y="120703"/>
                  </a:lnTo>
                  <a:lnTo>
                    <a:pt x="10710" y="130706"/>
                  </a:lnTo>
                  <a:lnTo>
                    <a:pt x="19579" y="139451"/>
                  </a:lnTo>
                  <a:lnTo>
                    <a:pt x="26829" y="149952"/>
                  </a:lnTo>
                  <a:lnTo>
                    <a:pt x="38650" y="158588"/>
                  </a:lnTo>
                  <a:lnTo>
                    <a:pt x="72967" y="174343"/>
                  </a:lnTo>
                  <a:lnTo>
                    <a:pt x="97343" y="176342"/>
                  </a:lnTo>
                  <a:lnTo>
                    <a:pt x="136368" y="170740"/>
                  </a:lnTo>
                  <a:lnTo>
                    <a:pt x="149181" y="164851"/>
                  </a:lnTo>
                  <a:lnTo>
                    <a:pt x="168834" y="149641"/>
                  </a:lnTo>
                  <a:lnTo>
                    <a:pt x="188433" y="118611"/>
                  </a:lnTo>
                  <a:lnTo>
                    <a:pt x="192741" y="96329"/>
                  </a:lnTo>
                  <a:lnTo>
                    <a:pt x="188456" y="82170"/>
                  </a:lnTo>
                  <a:lnTo>
                    <a:pt x="169536" y="52170"/>
                  </a:lnTo>
                  <a:lnTo>
                    <a:pt x="155653" y="40385"/>
                  </a:lnTo>
                  <a:lnTo>
                    <a:pt x="113767" y="21450"/>
                  </a:lnTo>
                  <a:lnTo>
                    <a:pt x="74223" y="10775"/>
                  </a:lnTo>
                  <a:lnTo>
                    <a:pt x="42749"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0" name="SMARTInkShape-8748"/>
            <p:cNvSpPr/>
            <p:nvPr>
              <p:custDataLst>
                <p:tags r:id="rId72"/>
              </p:custDataLst>
            </p:nvPr>
          </p:nvSpPr>
          <p:spPr>
            <a:xfrm>
              <a:off x="10221516" y="2071688"/>
              <a:ext cx="195398" cy="159927"/>
            </a:xfrm>
            <a:custGeom>
              <a:avLst/>
              <a:gdLst/>
              <a:ahLst/>
              <a:cxnLst/>
              <a:rect l="0" t="0" r="0" b="0"/>
              <a:pathLst>
                <a:path w="195398" h="159927">
                  <a:moveTo>
                    <a:pt x="44648" y="8929"/>
                  </a:moveTo>
                  <a:lnTo>
                    <a:pt x="44648" y="8929"/>
                  </a:lnTo>
                  <a:lnTo>
                    <a:pt x="39907" y="8929"/>
                  </a:lnTo>
                  <a:lnTo>
                    <a:pt x="27479" y="13670"/>
                  </a:lnTo>
                  <a:lnTo>
                    <a:pt x="24273" y="16058"/>
                  </a:lnTo>
                  <a:lnTo>
                    <a:pt x="5681" y="43481"/>
                  </a:lnTo>
                  <a:lnTo>
                    <a:pt x="6422" y="74288"/>
                  </a:lnTo>
                  <a:lnTo>
                    <a:pt x="12927" y="100614"/>
                  </a:lnTo>
                  <a:lnTo>
                    <a:pt x="25879" y="120982"/>
                  </a:lnTo>
                  <a:lnTo>
                    <a:pt x="48032" y="138513"/>
                  </a:lnTo>
                  <a:lnTo>
                    <a:pt x="82184" y="154598"/>
                  </a:lnTo>
                  <a:lnTo>
                    <a:pt x="118186" y="159926"/>
                  </a:lnTo>
                  <a:lnTo>
                    <a:pt x="133887" y="159383"/>
                  </a:lnTo>
                  <a:lnTo>
                    <a:pt x="147479" y="155834"/>
                  </a:lnTo>
                  <a:lnTo>
                    <a:pt x="184428" y="132041"/>
                  </a:lnTo>
                  <a:lnTo>
                    <a:pt x="188437" y="125730"/>
                  </a:lnTo>
                  <a:lnTo>
                    <a:pt x="194078" y="98879"/>
                  </a:lnTo>
                  <a:lnTo>
                    <a:pt x="195397" y="80657"/>
                  </a:lnTo>
                  <a:lnTo>
                    <a:pt x="190693" y="65282"/>
                  </a:lnTo>
                  <a:lnTo>
                    <a:pt x="171503" y="39243"/>
                  </a:lnTo>
                  <a:lnTo>
                    <a:pt x="133012" y="16069"/>
                  </a:lnTo>
                  <a:lnTo>
                    <a:pt x="114679" y="7142"/>
                  </a:lnTo>
                  <a:lnTo>
                    <a:pt x="70571" y="1410"/>
                  </a:lnTo>
                  <a:lnTo>
                    <a:pt x="26049" y="185"/>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5" name="SMARTInkShape-Group1020"/>
          <p:cNvGrpSpPr/>
          <p:nvPr/>
        </p:nvGrpSpPr>
        <p:grpSpPr>
          <a:xfrm>
            <a:off x="639961" y="2973586"/>
            <a:ext cx="830462" cy="347567"/>
            <a:chOff x="639961" y="2973586"/>
            <a:chExt cx="830462" cy="347567"/>
          </a:xfrm>
        </p:grpSpPr>
        <p:sp>
          <p:nvSpPr>
            <p:cNvPr id="382" name="SMARTInkShape-8749"/>
            <p:cNvSpPr/>
            <p:nvPr>
              <p:custDataLst>
                <p:tags r:id="rId64"/>
              </p:custDataLst>
            </p:nvPr>
          </p:nvSpPr>
          <p:spPr>
            <a:xfrm>
              <a:off x="1318617" y="3117542"/>
              <a:ext cx="151806" cy="195373"/>
            </a:xfrm>
            <a:custGeom>
              <a:avLst/>
              <a:gdLst/>
              <a:ahLst/>
              <a:cxnLst/>
              <a:rect l="0" t="0" r="0" b="0"/>
              <a:pathLst>
                <a:path w="151806" h="195373">
                  <a:moveTo>
                    <a:pt x="0" y="79286"/>
                  </a:moveTo>
                  <a:lnTo>
                    <a:pt x="0" y="79286"/>
                  </a:lnTo>
                  <a:lnTo>
                    <a:pt x="8102" y="105577"/>
                  </a:lnTo>
                  <a:lnTo>
                    <a:pt x="9677" y="119598"/>
                  </a:lnTo>
                  <a:lnTo>
                    <a:pt x="19939" y="157102"/>
                  </a:lnTo>
                  <a:lnTo>
                    <a:pt x="23745" y="164472"/>
                  </a:lnTo>
                  <a:lnTo>
                    <a:pt x="26388" y="175600"/>
                  </a:lnTo>
                  <a:lnTo>
                    <a:pt x="26522" y="175245"/>
                  </a:lnTo>
                  <a:lnTo>
                    <a:pt x="26670" y="172205"/>
                  </a:lnTo>
                  <a:lnTo>
                    <a:pt x="15761" y="129895"/>
                  </a:lnTo>
                  <a:lnTo>
                    <a:pt x="3693" y="88817"/>
                  </a:lnTo>
                  <a:lnTo>
                    <a:pt x="486" y="51205"/>
                  </a:lnTo>
                  <a:lnTo>
                    <a:pt x="4885" y="30065"/>
                  </a:lnTo>
                  <a:lnTo>
                    <a:pt x="12472" y="11234"/>
                  </a:lnTo>
                  <a:lnTo>
                    <a:pt x="18111" y="4392"/>
                  </a:lnTo>
                  <a:lnTo>
                    <a:pt x="21004" y="2568"/>
                  </a:lnTo>
                  <a:lnTo>
                    <a:pt x="44037" y="0"/>
                  </a:lnTo>
                  <a:lnTo>
                    <a:pt x="66516" y="3980"/>
                  </a:lnTo>
                  <a:lnTo>
                    <a:pt x="76857" y="11421"/>
                  </a:lnTo>
                  <a:lnTo>
                    <a:pt x="116375" y="54470"/>
                  </a:lnTo>
                  <a:lnTo>
                    <a:pt x="138014" y="94760"/>
                  </a:lnTo>
                  <a:lnTo>
                    <a:pt x="146655" y="134708"/>
                  </a:lnTo>
                  <a:lnTo>
                    <a:pt x="146870" y="153858"/>
                  </a:lnTo>
                  <a:lnTo>
                    <a:pt x="142945" y="194226"/>
                  </a:lnTo>
                  <a:lnTo>
                    <a:pt x="145552" y="194863"/>
                  </a:lnTo>
                  <a:lnTo>
                    <a:pt x="151805" y="1953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3" name="SMARTInkShape-8750"/>
            <p:cNvSpPr/>
            <p:nvPr>
              <p:custDataLst>
                <p:tags r:id="rId65"/>
              </p:custDataLst>
            </p:nvPr>
          </p:nvSpPr>
          <p:spPr>
            <a:xfrm>
              <a:off x="1073568" y="3125391"/>
              <a:ext cx="171772" cy="155259"/>
            </a:xfrm>
            <a:custGeom>
              <a:avLst/>
              <a:gdLst/>
              <a:ahLst/>
              <a:cxnLst/>
              <a:rect l="0" t="0" r="0" b="0"/>
              <a:pathLst>
                <a:path w="171772" h="155259">
                  <a:moveTo>
                    <a:pt x="66456" y="0"/>
                  </a:moveTo>
                  <a:lnTo>
                    <a:pt x="66456" y="0"/>
                  </a:lnTo>
                  <a:lnTo>
                    <a:pt x="54027" y="0"/>
                  </a:lnTo>
                  <a:lnTo>
                    <a:pt x="40724" y="4740"/>
                  </a:lnTo>
                  <a:lnTo>
                    <a:pt x="22338" y="18091"/>
                  </a:lnTo>
                  <a:lnTo>
                    <a:pt x="16090" y="24907"/>
                  </a:lnTo>
                  <a:lnTo>
                    <a:pt x="1002" y="51138"/>
                  </a:lnTo>
                  <a:lnTo>
                    <a:pt x="0" y="56912"/>
                  </a:lnTo>
                  <a:lnTo>
                    <a:pt x="3232" y="86367"/>
                  </a:lnTo>
                  <a:lnTo>
                    <a:pt x="8921" y="98247"/>
                  </a:lnTo>
                  <a:lnTo>
                    <a:pt x="18064" y="109150"/>
                  </a:lnTo>
                  <a:lnTo>
                    <a:pt x="60301" y="140781"/>
                  </a:lnTo>
                  <a:lnTo>
                    <a:pt x="103274" y="154367"/>
                  </a:lnTo>
                  <a:lnTo>
                    <a:pt x="122837" y="155258"/>
                  </a:lnTo>
                  <a:lnTo>
                    <a:pt x="137155" y="152347"/>
                  </a:lnTo>
                  <a:lnTo>
                    <a:pt x="150793" y="145130"/>
                  </a:lnTo>
                  <a:lnTo>
                    <a:pt x="157848" y="139578"/>
                  </a:lnTo>
                  <a:lnTo>
                    <a:pt x="167398" y="116652"/>
                  </a:lnTo>
                  <a:lnTo>
                    <a:pt x="171771" y="94205"/>
                  </a:lnTo>
                  <a:lnTo>
                    <a:pt x="164856" y="75934"/>
                  </a:lnTo>
                  <a:lnTo>
                    <a:pt x="140904" y="41347"/>
                  </a:lnTo>
                  <a:lnTo>
                    <a:pt x="117064" y="22535"/>
                  </a:lnTo>
                  <a:lnTo>
                    <a:pt x="84315" y="89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4" name="SMARTInkShape-8751"/>
            <p:cNvSpPr/>
            <p:nvPr>
              <p:custDataLst>
                <p:tags r:id="rId66"/>
              </p:custDataLst>
            </p:nvPr>
          </p:nvSpPr>
          <p:spPr>
            <a:xfrm>
              <a:off x="639961" y="2973586"/>
              <a:ext cx="374295" cy="347567"/>
            </a:xfrm>
            <a:custGeom>
              <a:avLst/>
              <a:gdLst/>
              <a:ahLst/>
              <a:cxnLst/>
              <a:rect l="0" t="0" r="0" b="0"/>
              <a:pathLst>
                <a:path w="374295" h="347567">
                  <a:moveTo>
                    <a:pt x="0" y="0"/>
                  </a:moveTo>
                  <a:lnTo>
                    <a:pt x="0" y="0"/>
                  </a:lnTo>
                  <a:lnTo>
                    <a:pt x="0" y="28679"/>
                  </a:lnTo>
                  <a:lnTo>
                    <a:pt x="7688" y="64699"/>
                  </a:lnTo>
                  <a:lnTo>
                    <a:pt x="8562" y="99427"/>
                  </a:lnTo>
                  <a:lnTo>
                    <a:pt x="8821" y="136395"/>
                  </a:lnTo>
                  <a:lnTo>
                    <a:pt x="16037" y="177314"/>
                  </a:lnTo>
                  <a:lnTo>
                    <a:pt x="27017" y="216705"/>
                  </a:lnTo>
                  <a:lnTo>
                    <a:pt x="35786" y="253386"/>
                  </a:lnTo>
                  <a:lnTo>
                    <a:pt x="44668" y="293028"/>
                  </a:lnTo>
                  <a:lnTo>
                    <a:pt x="53397" y="331614"/>
                  </a:lnTo>
                  <a:lnTo>
                    <a:pt x="55442" y="334185"/>
                  </a:lnTo>
                  <a:lnTo>
                    <a:pt x="61112" y="338312"/>
                  </a:lnTo>
                  <a:lnTo>
                    <a:pt x="61577" y="337659"/>
                  </a:lnTo>
                  <a:lnTo>
                    <a:pt x="62453" y="297348"/>
                  </a:lnTo>
                  <a:lnTo>
                    <a:pt x="57757" y="261913"/>
                  </a:lnTo>
                  <a:lnTo>
                    <a:pt x="54403" y="223825"/>
                  </a:lnTo>
                  <a:lnTo>
                    <a:pt x="51095" y="184993"/>
                  </a:lnTo>
                  <a:lnTo>
                    <a:pt x="46559" y="151055"/>
                  </a:lnTo>
                  <a:lnTo>
                    <a:pt x="43513" y="128651"/>
                  </a:lnTo>
                  <a:lnTo>
                    <a:pt x="30681" y="90015"/>
                  </a:lnTo>
                  <a:lnTo>
                    <a:pt x="21165" y="45735"/>
                  </a:lnTo>
                  <a:lnTo>
                    <a:pt x="17988" y="6634"/>
                  </a:lnTo>
                  <a:lnTo>
                    <a:pt x="16953" y="5415"/>
                  </a:lnTo>
                  <a:lnTo>
                    <a:pt x="15271" y="5594"/>
                  </a:lnTo>
                  <a:lnTo>
                    <a:pt x="10182" y="8271"/>
                  </a:lnTo>
                  <a:lnTo>
                    <a:pt x="27070" y="47733"/>
                  </a:lnTo>
                  <a:lnTo>
                    <a:pt x="48838" y="89703"/>
                  </a:lnTo>
                  <a:lnTo>
                    <a:pt x="71677" y="127742"/>
                  </a:lnTo>
                  <a:lnTo>
                    <a:pt x="100038" y="168438"/>
                  </a:lnTo>
                  <a:lnTo>
                    <a:pt x="128166" y="211277"/>
                  </a:lnTo>
                  <a:lnTo>
                    <a:pt x="161357" y="249432"/>
                  </a:lnTo>
                  <a:lnTo>
                    <a:pt x="205465" y="293608"/>
                  </a:lnTo>
                  <a:lnTo>
                    <a:pt x="250042" y="326889"/>
                  </a:lnTo>
                  <a:lnTo>
                    <a:pt x="272083" y="340383"/>
                  </a:lnTo>
                  <a:lnTo>
                    <a:pt x="295922" y="345925"/>
                  </a:lnTo>
                  <a:lnTo>
                    <a:pt x="326577" y="347566"/>
                  </a:lnTo>
                  <a:lnTo>
                    <a:pt x="335788" y="344820"/>
                  </a:lnTo>
                  <a:lnTo>
                    <a:pt x="351315" y="333831"/>
                  </a:lnTo>
                  <a:lnTo>
                    <a:pt x="366472" y="315651"/>
                  </a:lnTo>
                  <a:lnTo>
                    <a:pt x="371236" y="301024"/>
                  </a:lnTo>
                  <a:lnTo>
                    <a:pt x="374294" y="267380"/>
                  </a:lnTo>
                  <a:lnTo>
                    <a:pt x="372066" y="239221"/>
                  </a:lnTo>
                  <a:lnTo>
                    <a:pt x="365234" y="194904"/>
                  </a:lnTo>
                  <a:lnTo>
                    <a:pt x="354036" y="153262"/>
                  </a:lnTo>
                  <a:lnTo>
                    <a:pt x="328648" y="110783"/>
                  </a:lnTo>
                  <a:lnTo>
                    <a:pt x="309621" y="88433"/>
                  </a:lnTo>
                  <a:lnTo>
                    <a:pt x="285750" y="714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7" name="SMARTInkShape-Group1021"/>
          <p:cNvGrpSpPr/>
          <p:nvPr/>
        </p:nvGrpSpPr>
        <p:grpSpPr>
          <a:xfrm>
            <a:off x="1541859" y="2971279"/>
            <a:ext cx="2152056" cy="466652"/>
            <a:chOff x="1541859" y="2971279"/>
            <a:chExt cx="2152056" cy="466652"/>
          </a:xfrm>
        </p:grpSpPr>
        <p:sp>
          <p:nvSpPr>
            <p:cNvPr id="386" name="SMARTInkShape-8752"/>
            <p:cNvSpPr/>
            <p:nvPr>
              <p:custDataLst>
                <p:tags r:id="rId53"/>
              </p:custDataLst>
            </p:nvPr>
          </p:nvSpPr>
          <p:spPr>
            <a:xfrm>
              <a:off x="1541859" y="3205758"/>
              <a:ext cx="142876" cy="1"/>
            </a:xfrm>
            <a:custGeom>
              <a:avLst/>
              <a:gdLst/>
              <a:ahLst/>
              <a:cxnLst/>
              <a:rect l="0" t="0" r="0" b="0"/>
              <a:pathLst>
                <a:path w="142876" h="1">
                  <a:moveTo>
                    <a:pt x="0" y="0"/>
                  </a:moveTo>
                  <a:lnTo>
                    <a:pt x="0" y="0"/>
                  </a:lnTo>
                  <a:lnTo>
                    <a:pt x="44562" y="0"/>
                  </a:lnTo>
                  <a:lnTo>
                    <a:pt x="83006" y="0"/>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7" name="SMARTInkShape-8753"/>
            <p:cNvSpPr/>
            <p:nvPr>
              <p:custDataLst>
                <p:tags r:id="rId54"/>
              </p:custDataLst>
            </p:nvPr>
          </p:nvSpPr>
          <p:spPr>
            <a:xfrm>
              <a:off x="1872261" y="3027164"/>
              <a:ext cx="70039" cy="303610"/>
            </a:xfrm>
            <a:custGeom>
              <a:avLst/>
              <a:gdLst/>
              <a:ahLst/>
              <a:cxnLst/>
              <a:rect l="0" t="0" r="0" b="0"/>
              <a:pathLst>
                <a:path w="70039" h="303610">
                  <a:moveTo>
                    <a:pt x="8927" y="0"/>
                  </a:moveTo>
                  <a:lnTo>
                    <a:pt x="8927" y="0"/>
                  </a:lnTo>
                  <a:lnTo>
                    <a:pt x="1238" y="0"/>
                  </a:lnTo>
                  <a:lnTo>
                    <a:pt x="824" y="992"/>
                  </a:lnTo>
                  <a:lnTo>
                    <a:pt x="18" y="42346"/>
                  </a:lnTo>
                  <a:lnTo>
                    <a:pt x="0" y="84253"/>
                  </a:lnTo>
                  <a:lnTo>
                    <a:pt x="7065" y="125528"/>
                  </a:lnTo>
                  <a:lnTo>
                    <a:pt x="10084" y="143103"/>
                  </a:lnTo>
                  <a:lnTo>
                    <a:pt x="28935" y="187553"/>
                  </a:lnTo>
                  <a:lnTo>
                    <a:pt x="38447" y="223802"/>
                  </a:lnTo>
                  <a:lnTo>
                    <a:pt x="53543" y="266005"/>
                  </a:lnTo>
                  <a:lnTo>
                    <a:pt x="70038" y="301658"/>
                  </a:lnTo>
                  <a:lnTo>
                    <a:pt x="69511" y="302308"/>
                  </a:lnTo>
                  <a:lnTo>
                    <a:pt x="62505" y="3036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8" name="SMARTInkShape-8754"/>
            <p:cNvSpPr/>
            <p:nvPr>
              <p:custDataLst>
                <p:tags r:id="rId55"/>
              </p:custDataLst>
            </p:nvPr>
          </p:nvSpPr>
          <p:spPr>
            <a:xfrm>
              <a:off x="1720453" y="3009305"/>
              <a:ext cx="321470" cy="17860"/>
            </a:xfrm>
            <a:custGeom>
              <a:avLst/>
              <a:gdLst/>
              <a:ahLst/>
              <a:cxnLst/>
              <a:rect l="0" t="0" r="0" b="0"/>
              <a:pathLst>
                <a:path w="321470" h="17860">
                  <a:moveTo>
                    <a:pt x="0" y="17859"/>
                  </a:moveTo>
                  <a:lnTo>
                    <a:pt x="0" y="17859"/>
                  </a:lnTo>
                  <a:lnTo>
                    <a:pt x="12429" y="17859"/>
                  </a:lnTo>
                  <a:lnTo>
                    <a:pt x="46981" y="10171"/>
                  </a:lnTo>
                  <a:lnTo>
                    <a:pt x="91090" y="9297"/>
                  </a:lnTo>
                  <a:lnTo>
                    <a:pt x="129185" y="9038"/>
                  </a:lnTo>
                  <a:lnTo>
                    <a:pt x="164065" y="8962"/>
                  </a:lnTo>
                  <a:lnTo>
                    <a:pt x="199535" y="8939"/>
                  </a:lnTo>
                  <a:lnTo>
                    <a:pt x="235180" y="4192"/>
                  </a:lnTo>
                  <a:lnTo>
                    <a:pt x="275617" y="1242"/>
                  </a:lnTo>
                  <a:lnTo>
                    <a:pt x="32146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9" name="SMARTInkShape-8755"/>
            <p:cNvSpPr/>
            <p:nvPr>
              <p:custDataLst>
                <p:tags r:id="rId56"/>
              </p:custDataLst>
            </p:nvPr>
          </p:nvSpPr>
          <p:spPr>
            <a:xfrm>
              <a:off x="1970484" y="3103642"/>
              <a:ext cx="267892" cy="209079"/>
            </a:xfrm>
            <a:custGeom>
              <a:avLst/>
              <a:gdLst/>
              <a:ahLst/>
              <a:cxnLst/>
              <a:rect l="0" t="0" r="0" b="0"/>
              <a:pathLst>
                <a:path w="267892" h="209079">
                  <a:moveTo>
                    <a:pt x="0" y="137835"/>
                  </a:moveTo>
                  <a:lnTo>
                    <a:pt x="0" y="137835"/>
                  </a:lnTo>
                  <a:lnTo>
                    <a:pt x="42241" y="137835"/>
                  </a:lnTo>
                  <a:lnTo>
                    <a:pt x="78581" y="128121"/>
                  </a:lnTo>
                  <a:lnTo>
                    <a:pt x="118019" y="112926"/>
                  </a:lnTo>
                  <a:lnTo>
                    <a:pt x="147306" y="97933"/>
                  </a:lnTo>
                  <a:lnTo>
                    <a:pt x="174700" y="69452"/>
                  </a:lnTo>
                  <a:lnTo>
                    <a:pt x="183283" y="54624"/>
                  </a:lnTo>
                  <a:lnTo>
                    <a:pt x="186267" y="42514"/>
                  </a:lnTo>
                  <a:lnTo>
                    <a:pt x="186965" y="32300"/>
                  </a:lnTo>
                  <a:lnTo>
                    <a:pt x="184630" y="23793"/>
                  </a:lnTo>
                  <a:lnTo>
                    <a:pt x="175046" y="10246"/>
                  </a:lnTo>
                  <a:lnTo>
                    <a:pt x="166519" y="1032"/>
                  </a:lnTo>
                  <a:lnTo>
                    <a:pt x="162606" y="0"/>
                  </a:lnTo>
                  <a:lnTo>
                    <a:pt x="136385" y="3181"/>
                  </a:lnTo>
                  <a:lnTo>
                    <a:pt x="124777" y="8866"/>
                  </a:lnTo>
                  <a:lnTo>
                    <a:pt x="105897" y="23944"/>
                  </a:lnTo>
                  <a:lnTo>
                    <a:pt x="86471" y="62633"/>
                  </a:lnTo>
                  <a:lnTo>
                    <a:pt x="77436" y="85787"/>
                  </a:lnTo>
                  <a:lnTo>
                    <a:pt x="76749" y="102796"/>
                  </a:lnTo>
                  <a:lnTo>
                    <a:pt x="81875" y="140717"/>
                  </a:lnTo>
                  <a:lnTo>
                    <a:pt x="89637" y="156975"/>
                  </a:lnTo>
                  <a:lnTo>
                    <a:pt x="99701" y="168831"/>
                  </a:lnTo>
                  <a:lnTo>
                    <a:pt x="135316" y="193951"/>
                  </a:lnTo>
                  <a:lnTo>
                    <a:pt x="167289" y="205952"/>
                  </a:lnTo>
                  <a:lnTo>
                    <a:pt x="206246" y="208835"/>
                  </a:lnTo>
                  <a:lnTo>
                    <a:pt x="223626" y="209078"/>
                  </a:lnTo>
                  <a:lnTo>
                    <a:pt x="267891" y="1914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0" name="SMARTInkShape-8756"/>
            <p:cNvSpPr/>
            <p:nvPr>
              <p:custDataLst>
                <p:tags r:id="rId57"/>
              </p:custDataLst>
            </p:nvPr>
          </p:nvSpPr>
          <p:spPr>
            <a:xfrm>
              <a:off x="2266402" y="3113352"/>
              <a:ext cx="275583" cy="199563"/>
            </a:xfrm>
            <a:custGeom>
              <a:avLst/>
              <a:gdLst/>
              <a:ahLst/>
              <a:cxnLst/>
              <a:rect l="0" t="0" r="0" b="0"/>
              <a:pathLst>
                <a:path w="275583" h="199563">
                  <a:moveTo>
                    <a:pt x="7692" y="29898"/>
                  </a:moveTo>
                  <a:lnTo>
                    <a:pt x="7692" y="29898"/>
                  </a:lnTo>
                  <a:lnTo>
                    <a:pt x="7692" y="34638"/>
                  </a:lnTo>
                  <a:lnTo>
                    <a:pt x="5046" y="39612"/>
                  </a:lnTo>
                  <a:lnTo>
                    <a:pt x="3" y="46148"/>
                  </a:lnTo>
                  <a:lnTo>
                    <a:pt x="0" y="73971"/>
                  </a:lnTo>
                  <a:lnTo>
                    <a:pt x="13023" y="112930"/>
                  </a:lnTo>
                  <a:lnTo>
                    <a:pt x="23435" y="148933"/>
                  </a:lnTo>
                  <a:lnTo>
                    <a:pt x="32830" y="169241"/>
                  </a:lnTo>
                  <a:lnTo>
                    <a:pt x="33380" y="169426"/>
                  </a:lnTo>
                  <a:lnTo>
                    <a:pt x="33748" y="168558"/>
                  </a:lnTo>
                  <a:lnTo>
                    <a:pt x="33992" y="166986"/>
                  </a:lnTo>
                  <a:lnTo>
                    <a:pt x="31618" y="162594"/>
                  </a:lnTo>
                  <a:lnTo>
                    <a:pt x="29595" y="160034"/>
                  </a:lnTo>
                  <a:lnTo>
                    <a:pt x="21166" y="118077"/>
                  </a:lnTo>
                  <a:lnTo>
                    <a:pt x="17968" y="82594"/>
                  </a:lnTo>
                  <a:lnTo>
                    <a:pt x="17880" y="42402"/>
                  </a:lnTo>
                  <a:lnTo>
                    <a:pt x="29085" y="14506"/>
                  </a:lnTo>
                  <a:lnTo>
                    <a:pt x="34729" y="8174"/>
                  </a:lnTo>
                  <a:lnTo>
                    <a:pt x="37623" y="6486"/>
                  </a:lnTo>
                  <a:lnTo>
                    <a:pt x="51177" y="4109"/>
                  </a:lnTo>
                  <a:lnTo>
                    <a:pt x="67760" y="8146"/>
                  </a:lnTo>
                  <a:lnTo>
                    <a:pt x="76722" y="15600"/>
                  </a:lnTo>
                  <a:lnTo>
                    <a:pt x="112253" y="53919"/>
                  </a:lnTo>
                  <a:lnTo>
                    <a:pt x="134620" y="95863"/>
                  </a:lnTo>
                  <a:lnTo>
                    <a:pt x="145842" y="123857"/>
                  </a:lnTo>
                  <a:lnTo>
                    <a:pt x="150937" y="149207"/>
                  </a:lnTo>
                  <a:lnTo>
                    <a:pt x="152798" y="151109"/>
                  </a:lnTo>
                  <a:lnTo>
                    <a:pt x="155031" y="152377"/>
                  </a:lnTo>
                  <a:lnTo>
                    <a:pt x="156519" y="150246"/>
                  </a:lnTo>
                  <a:lnTo>
                    <a:pt x="159322" y="110253"/>
                  </a:lnTo>
                  <a:lnTo>
                    <a:pt x="159481" y="67478"/>
                  </a:lnTo>
                  <a:lnTo>
                    <a:pt x="164234" y="32691"/>
                  </a:lnTo>
                  <a:lnTo>
                    <a:pt x="171924" y="13417"/>
                  </a:lnTo>
                  <a:lnTo>
                    <a:pt x="180234" y="5044"/>
                  </a:lnTo>
                  <a:lnTo>
                    <a:pt x="185227" y="1423"/>
                  </a:lnTo>
                  <a:lnTo>
                    <a:pt x="190541" y="0"/>
                  </a:lnTo>
                  <a:lnTo>
                    <a:pt x="201737" y="1066"/>
                  </a:lnTo>
                  <a:lnTo>
                    <a:pt x="210681" y="4847"/>
                  </a:lnTo>
                  <a:lnTo>
                    <a:pt x="214455" y="7244"/>
                  </a:lnTo>
                  <a:lnTo>
                    <a:pt x="239916" y="38615"/>
                  </a:lnTo>
                  <a:lnTo>
                    <a:pt x="256557" y="74505"/>
                  </a:lnTo>
                  <a:lnTo>
                    <a:pt x="263662" y="101323"/>
                  </a:lnTo>
                  <a:lnTo>
                    <a:pt x="272396" y="144990"/>
                  </a:lnTo>
                  <a:lnTo>
                    <a:pt x="275396" y="187754"/>
                  </a:lnTo>
                  <a:lnTo>
                    <a:pt x="275582" y="1995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1" name="SMARTInkShape-8757"/>
            <p:cNvSpPr/>
            <p:nvPr>
              <p:custDataLst>
                <p:tags r:id="rId58"/>
              </p:custDataLst>
            </p:nvPr>
          </p:nvSpPr>
          <p:spPr>
            <a:xfrm>
              <a:off x="2640730" y="3109507"/>
              <a:ext cx="131458" cy="308741"/>
            </a:xfrm>
            <a:custGeom>
              <a:avLst/>
              <a:gdLst/>
              <a:ahLst/>
              <a:cxnLst/>
              <a:rect l="0" t="0" r="0" b="0"/>
              <a:pathLst>
                <a:path w="131458" h="308741">
                  <a:moveTo>
                    <a:pt x="8411" y="69462"/>
                  </a:moveTo>
                  <a:lnTo>
                    <a:pt x="8411" y="69462"/>
                  </a:lnTo>
                  <a:lnTo>
                    <a:pt x="8411" y="101089"/>
                  </a:lnTo>
                  <a:lnTo>
                    <a:pt x="16099" y="142108"/>
                  </a:lnTo>
                  <a:lnTo>
                    <a:pt x="24224" y="185970"/>
                  </a:lnTo>
                  <a:lnTo>
                    <a:pt x="31507" y="228999"/>
                  </a:lnTo>
                  <a:lnTo>
                    <a:pt x="39454" y="270142"/>
                  </a:lnTo>
                  <a:lnTo>
                    <a:pt x="43719" y="295006"/>
                  </a:lnTo>
                  <a:lnTo>
                    <a:pt x="44093" y="308740"/>
                  </a:lnTo>
                  <a:lnTo>
                    <a:pt x="43130" y="295945"/>
                  </a:lnTo>
                  <a:lnTo>
                    <a:pt x="37060" y="271663"/>
                  </a:lnTo>
                  <a:lnTo>
                    <a:pt x="30827" y="238497"/>
                  </a:lnTo>
                  <a:lnTo>
                    <a:pt x="25649" y="210404"/>
                  </a:lnTo>
                  <a:lnTo>
                    <a:pt x="20041" y="177743"/>
                  </a:lnTo>
                  <a:lnTo>
                    <a:pt x="11305" y="138035"/>
                  </a:lnTo>
                  <a:lnTo>
                    <a:pt x="2111" y="94803"/>
                  </a:lnTo>
                  <a:lnTo>
                    <a:pt x="0" y="53080"/>
                  </a:lnTo>
                  <a:lnTo>
                    <a:pt x="4375" y="29991"/>
                  </a:lnTo>
                  <a:lnTo>
                    <a:pt x="11955" y="15323"/>
                  </a:lnTo>
                  <a:lnTo>
                    <a:pt x="25225" y="4693"/>
                  </a:lnTo>
                  <a:lnTo>
                    <a:pt x="51206" y="0"/>
                  </a:lnTo>
                  <a:lnTo>
                    <a:pt x="79299" y="3350"/>
                  </a:lnTo>
                  <a:lnTo>
                    <a:pt x="101734" y="10627"/>
                  </a:lnTo>
                  <a:lnTo>
                    <a:pt x="112065" y="18839"/>
                  </a:lnTo>
                  <a:lnTo>
                    <a:pt x="126781" y="40280"/>
                  </a:lnTo>
                  <a:lnTo>
                    <a:pt x="131457" y="52988"/>
                  </a:lnTo>
                  <a:lnTo>
                    <a:pt x="129906" y="62471"/>
                  </a:lnTo>
                  <a:lnTo>
                    <a:pt x="124916" y="73300"/>
                  </a:lnTo>
                  <a:lnTo>
                    <a:pt x="88454" y="114161"/>
                  </a:lnTo>
                  <a:lnTo>
                    <a:pt x="75736" y="125047"/>
                  </a:lnTo>
                  <a:lnTo>
                    <a:pt x="33038" y="146506"/>
                  </a:lnTo>
                  <a:lnTo>
                    <a:pt x="8411" y="1587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2" name="SMARTInkShape-8758"/>
            <p:cNvSpPr/>
            <p:nvPr>
              <p:custDataLst>
                <p:tags r:id="rId59"/>
              </p:custDataLst>
            </p:nvPr>
          </p:nvSpPr>
          <p:spPr>
            <a:xfrm>
              <a:off x="2809875" y="2971279"/>
              <a:ext cx="160735" cy="305917"/>
            </a:xfrm>
            <a:custGeom>
              <a:avLst/>
              <a:gdLst/>
              <a:ahLst/>
              <a:cxnLst/>
              <a:rect l="0" t="0" r="0" b="0"/>
              <a:pathLst>
                <a:path w="160735" h="305917">
                  <a:moveTo>
                    <a:pt x="0" y="270198"/>
                  </a:moveTo>
                  <a:lnTo>
                    <a:pt x="0" y="270198"/>
                  </a:lnTo>
                  <a:lnTo>
                    <a:pt x="4740" y="270198"/>
                  </a:lnTo>
                  <a:lnTo>
                    <a:pt x="6137" y="269205"/>
                  </a:lnTo>
                  <a:lnTo>
                    <a:pt x="7068" y="267552"/>
                  </a:lnTo>
                  <a:lnTo>
                    <a:pt x="8562" y="262509"/>
                  </a:lnTo>
                  <a:lnTo>
                    <a:pt x="50390" y="235287"/>
                  </a:lnTo>
                  <a:lnTo>
                    <a:pt x="68036" y="216979"/>
                  </a:lnTo>
                  <a:lnTo>
                    <a:pt x="95782" y="176759"/>
                  </a:lnTo>
                  <a:lnTo>
                    <a:pt x="118018" y="135707"/>
                  </a:lnTo>
                  <a:lnTo>
                    <a:pt x="135540" y="100426"/>
                  </a:lnTo>
                  <a:lnTo>
                    <a:pt x="140701" y="59491"/>
                  </a:lnTo>
                  <a:lnTo>
                    <a:pt x="142231" y="28621"/>
                  </a:lnTo>
                  <a:lnTo>
                    <a:pt x="140461" y="21834"/>
                  </a:lnTo>
                  <a:lnTo>
                    <a:pt x="129482" y="7542"/>
                  </a:lnTo>
                  <a:lnTo>
                    <a:pt x="122701" y="334"/>
                  </a:lnTo>
                  <a:lnTo>
                    <a:pt x="117520" y="0"/>
                  </a:lnTo>
                  <a:lnTo>
                    <a:pt x="103824" y="4919"/>
                  </a:lnTo>
                  <a:lnTo>
                    <a:pt x="93108" y="13721"/>
                  </a:lnTo>
                  <a:lnTo>
                    <a:pt x="78143" y="35540"/>
                  </a:lnTo>
                  <a:lnTo>
                    <a:pt x="62607" y="77239"/>
                  </a:lnTo>
                  <a:lnTo>
                    <a:pt x="55362" y="117319"/>
                  </a:lnTo>
                  <a:lnTo>
                    <a:pt x="61059" y="161029"/>
                  </a:lnTo>
                  <a:lnTo>
                    <a:pt x="71739" y="205234"/>
                  </a:lnTo>
                  <a:lnTo>
                    <a:pt x="88144" y="242923"/>
                  </a:lnTo>
                  <a:lnTo>
                    <a:pt x="122199" y="284515"/>
                  </a:lnTo>
                  <a:lnTo>
                    <a:pt x="160734" y="3059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3" name="SMARTInkShape-8759"/>
            <p:cNvSpPr/>
            <p:nvPr>
              <p:custDataLst>
                <p:tags r:id="rId60"/>
              </p:custDataLst>
            </p:nvPr>
          </p:nvSpPr>
          <p:spPr>
            <a:xfrm>
              <a:off x="3051275" y="3109411"/>
              <a:ext cx="169367" cy="158856"/>
            </a:xfrm>
            <a:custGeom>
              <a:avLst/>
              <a:gdLst/>
              <a:ahLst/>
              <a:cxnLst/>
              <a:rect l="0" t="0" r="0" b="0"/>
              <a:pathLst>
                <a:path w="169367" h="158856">
                  <a:moveTo>
                    <a:pt x="88998" y="42769"/>
                  </a:moveTo>
                  <a:lnTo>
                    <a:pt x="88998" y="42769"/>
                  </a:lnTo>
                  <a:lnTo>
                    <a:pt x="88998" y="30340"/>
                  </a:lnTo>
                  <a:lnTo>
                    <a:pt x="88006" y="28530"/>
                  </a:lnTo>
                  <a:lnTo>
                    <a:pt x="86353" y="27323"/>
                  </a:lnTo>
                  <a:lnTo>
                    <a:pt x="81869" y="24990"/>
                  </a:lnTo>
                  <a:lnTo>
                    <a:pt x="73767" y="19090"/>
                  </a:lnTo>
                  <a:lnTo>
                    <a:pt x="68007" y="17362"/>
                  </a:lnTo>
                  <a:lnTo>
                    <a:pt x="54446" y="16389"/>
                  </a:lnTo>
                  <a:lnTo>
                    <a:pt x="46191" y="18807"/>
                  </a:lnTo>
                  <a:lnTo>
                    <a:pt x="33320" y="28393"/>
                  </a:lnTo>
                  <a:lnTo>
                    <a:pt x="22581" y="40348"/>
                  </a:lnTo>
                  <a:lnTo>
                    <a:pt x="7362" y="67407"/>
                  </a:lnTo>
                  <a:lnTo>
                    <a:pt x="1215" y="95334"/>
                  </a:lnTo>
                  <a:lnTo>
                    <a:pt x="0" y="119959"/>
                  </a:lnTo>
                  <a:lnTo>
                    <a:pt x="893" y="123995"/>
                  </a:lnTo>
                  <a:lnTo>
                    <a:pt x="2480" y="126685"/>
                  </a:lnTo>
                  <a:lnTo>
                    <a:pt x="14950" y="137494"/>
                  </a:lnTo>
                  <a:lnTo>
                    <a:pt x="20700" y="139439"/>
                  </a:lnTo>
                  <a:lnTo>
                    <a:pt x="29209" y="137658"/>
                  </a:lnTo>
                  <a:lnTo>
                    <a:pt x="46100" y="133170"/>
                  </a:lnTo>
                  <a:lnTo>
                    <a:pt x="52734" y="127265"/>
                  </a:lnTo>
                  <a:lnTo>
                    <a:pt x="79372" y="89394"/>
                  </a:lnTo>
                  <a:lnTo>
                    <a:pt x="84720" y="74736"/>
                  </a:lnTo>
                  <a:lnTo>
                    <a:pt x="88435" y="31569"/>
                  </a:lnTo>
                  <a:lnTo>
                    <a:pt x="88623" y="26372"/>
                  </a:lnTo>
                  <a:lnTo>
                    <a:pt x="86185" y="17953"/>
                  </a:lnTo>
                  <a:lnTo>
                    <a:pt x="82788" y="10904"/>
                  </a:lnTo>
                  <a:lnTo>
                    <a:pt x="81277" y="4463"/>
                  </a:lnTo>
                  <a:lnTo>
                    <a:pt x="79882" y="2349"/>
                  </a:lnTo>
                  <a:lnTo>
                    <a:pt x="77960" y="939"/>
                  </a:lnTo>
                  <a:lnTo>
                    <a:pt x="75686" y="0"/>
                  </a:lnTo>
                  <a:lnTo>
                    <a:pt x="74171" y="365"/>
                  </a:lnTo>
                  <a:lnTo>
                    <a:pt x="73160" y="1601"/>
                  </a:lnTo>
                  <a:lnTo>
                    <a:pt x="72486" y="3418"/>
                  </a:lnTo>
                  <a:lnTo>
                    <a:pt x="73029" y="5621"/>
                  </a:lnTo>
                  <a:lnTo>
                    <a:pt x="78384" y="16285"/>
                  </a:lnTo>
                  <a:lnTo>
                    <a:pt x="78946" y="19160"/>
                  </a:lnTo>
                  <a:lnTo>
                    <a:pt x="106495" y="63514"/>
                  </a:lnTo>
                  <a:lnTo>
                    <a:pt x="128173" y="101657"/>
                  </a:lnTo>
                  <a:lnTo>
                    <a:pt x="158481" y="146108"/>
                  </a:lnTo>
                  <a:lnTo>
                    <a:pt x="169366" y="1588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4" name="SMARTInkShape-8760"/>
            <p:cNvSpPr/>
            <p:nvPr>
              <p:custDataLst>
                <p:tags r:id="rId61"/>
              </p:custDataLst>
            </p:nvPr>
          </p:nvSpPr>
          <p:spPr>
            <a:xfrm>
              <a:off x="3293319" y="3018234"/>
              <a:ext cx="34479" cy="285751"/>
            </a:xfrm>
            <a:custGeom>
              <a:avLst/>
              <a:gdLst/>
              <a:ahLst/>
              <a:cxnLst/>
              <a:rect l="0" t="0" r="0" b="0"/>
              <a:pathLst>
                <a:path w="34479" h="285751">
                  <a:moveTo>
                    <a:pt x="7689" y="0"/>
                  </a:moveTo>
                  <a:lnTo>
                    <a:pt x="7689" y="0"/>
                  </a:lnTo>
                  <a:lnTo>
                    <a:pt x="7689" y="41764"/>
                  </a:lnTo>
                  <a:lnTo>
                    <a:pt x="5043" y="79797"/>
                  </a:lnTo>
                  <a:lnTo>
                    <a:pt x="0" y="120714"/>
                  </a:lnTo>
                  <a:lnTo>
                    <a:pt x="3867" y="155271"/>
                  </a:lnTo>
                  <a:lnTo>
                    <a:pt x="7926" y="195374"/>
                  </a:lnTo>
                  <a:lnTo>
                    <a:pt x="17253" y="234605"/>
                  </a:lnTo>
                  <a:lnTo>
                    <a:pt x="25737" y="260674"/>
                  </a:lnTo>
                  <a:lnTo>
                    <a:pt x="34478" y="2857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5" name="SMARTInkShape-8761"/>
            <p:cNvSpPr/>
            <p:nvPr>
              <p:custDataLst>
                <p:tags r:id="rId62"/>
              </p:custDataLst>
            </p:nvPr>
          </p:nvSpPr>
          <p:spPr>
            <a:xfrm>
              <a:off x="3193852" y="3090413"/>
              <a:ext cx="383977" cy="195713"/>
            </a:xfrm>
            <a:custGeom>
              <a:avLst/>
              <a:gdLst/>
              <a:ahLst/>
              <a:cxnLst/>
              <a:rect l="0" t="0" r="0" b="0"/>
              <a:pathLst>
                <a:path w="383977" h="195713">
                  <a:moveTo>
                    <a:pt x="0" y="70696"/>
                  </a:moveTo>
                  <a:lnTo>
                    <a:pt x="0" y="70696"/>
                  </a:lnTo>
                  <a:lnTo>
                    <a:pt x="0" y="75437"/>
                  </a:lnTo>
                  <a:lnTo>
                    <a:pt x="992" y="76833"/>
                  </a:lnTo>
                  <a:lnTo>
                    <a:pt x="2646" y="77764"/>
                  </a:lnTo>
                  <a:lnTo>
                    <a:pt x="12428" y="79258"/>
                  </a:lnTo>
                  <a:lnTo>
                    <a:pt x="50447" y="80545"/>
                  </a:lnTo>
                  <a:lnTo>
                    <a:pt x="91324" y="86680"/>
                  </a:lnTo>
                  <a:lnTo>
                    <a:pt x="128262" y="88000"/>
                  </a:lnTo>
                  <a:lnTo>
                    <a:pt x="167980" y="85745"/>
                  </a:lnTo>
                  <a:lnTo>
                    <a:pt x="210175" y="78793"/>
                  </a:lnTo>
                  <a:lnTo>
                    <a:pt x="252443" y="70449"/>
                  </a:lnTo>
                  <a:lnTo>
                    <a:pt x="278527" y="61693"/>
                  </a:lnTo>
                  <a:lnTo>
                    <a:pt x="296229" y="49846"/>
                  </a:lnTo>
                  <a:lnTo>
                    <a:pt x="300329" y="43901"/>
                  </a:lnTo>
                  <a:lnTo>
                    <a:pt x="301422" y="40926"/>
                  </a:lnTo>
                  <a:lnTo>
                    <a:pt x="298221" y="22519"/>
                  </a:lnTo>
                  <a:lnTo>
                    <a:pt x="290962" y="11912"/>
                  </a:lnTo>
                  <a:lnTo>
                    <a:pt x="286248" y="7694"/>
                  </a:lnTo>
                  <a:lnTo>
                    <a:pt x="275718" y="3008"/>
                  </a:lnTo>
                  <a:lnTo>
                    <a:pt x="252790" y="0"/>
                  </a:lnTo>
                  <a:lnTo>
                    <a:pt x="235084" y="4219"/>
                  </a:lnTo>
                  <a:lnTo>
                    <a:pt x="211323" y="15526"/>
                  </a:lnTo>
                  <a:lnTo>
                    <a:pt x="194464" y="30317"/>
                  </a:lnTo>
                  <a:lnTo>
                    <a:pt x="186308" y="41505"/>
                  </a:lnTo>
                  <a:lnTo>
                    <a:pt x="176139" y="68441"/>
                  </a:lnTo>
                  <a:lnTo>
                    <a:pt x="175187" y="87553"/>
                  </a:lnTo>
                  <a:lnTo>
                    <a:pt x="182661" y="119336"/>
                  </a:lnTo>
                  <a:lnTo>
                    <a:pt x="195563" y="138576"/>
                  </a:lnTo>
                  <a:lnTo>
                    <a:pt x="234119" y="167136"/>
                  </a:lnTo>
                  <a:lnTo>
                    <a:pt x="250896" y="173090"/>
                  </a:lnTo>
                  <a:lnTo>
                    <a:pt x="294793" y="184355"/>
                  </a:lnTo>
                  <a:lnTo>
                    <a:pt x="339343" y="194020"/>
                  </a:lnTo>
                  <a:lnTo>
                    <a:pt x="383976" y="1957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6" name="SMARTInkShape-8762"/>
            <p:cNvSpPr/>
            <p:nvPr>
              <p:custDataLst>
                <p:tags r:id="rId63"/>
              </p:custDataLst>
            </p:nvPr>
          </p:nvSpPr>
          <p:spPr>
            <a:xfrm>
              <a:off x="3559969" y="3286125"/>
              <a:ext cx="133946" cy="151806"/>
            </a:xfrm>
            <a:custGeom>
              <a:avLst/>
              <a:gdLst/>
              <a:ahLst/>
              <a:cxnLst/>
              <a:rect l="0" t="0" r="0" b="0"/>
              <a:pathLst>
                <a:path w="133946" h="151806">
                  <a:moveTo>
                    <a:pt x="133945" y="0"/>
                  </a:moveTo>
                  <a:lnTo>
                    <a:pt x="133945" y="0"/>
                  </a:lnTo>
                  <a:lnTo>
                    <a:pt x="133945" y="16250"/>
                  </a:lnTo>
                  <a:lnTo>
                    <a:pt x="127808" y="25663"/>
                  </a:lnTo>
                  <a:lnTo>
                    <a:pt x="120643" y="51237"/>
                  </a:lnTo>
                  <a:lnTo>
                    <a:pt x="91628" y="91117"/>
                  </a:lnTo>
                  <a:lnTo>
                    <a:pt x="74222" y="111885"/>
                  </a:lnTo>
                  <a:lnTo>
                    <a:pt x="32153" y="135688"/>
                  </a:lnTo>
                  <a:lnTo>
                    <a:pt x="0" y="1518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1" name="SMARTInkShape-Group1023"/>
          <p:cNvGrpSpPr/>
          <p:nvPr/>
        </p:nvGrpSpPr>
        <p:grpSpPr>
          <a:xfrm>
            <a:off x="694604" y="3538143"/>
            <a:ext cx="1865241" cy="881994"/>
            <a:chOff x="694604" y="3538143"/>
            <a:chExt cx="1865241" cy="881994"/>
          </a:xfrm>
        </p:grpSpPr>
        <p:sp>
          <p:nvSpPr>
            <p:cNvPr id="398" name="SMARTInkShape-8763"/>
            <p:cNvSpPr/>
            <p:nvPr>
              <p:custDataLst>
                <p:tags r:id="rId40"/>
              </p:custDataLst>
            </p:nvPr>
          </p:nvSpPr>
          <p:spPr>
            <a:xfrm>
              <a:off x="1024642" y="3661172"/>
              <a:ext cx="159830" cy="150073"/>
            </a:xfrm>
            <a:custGeom>
              <a:avLst/>
              <a:gdLst/>
              <a:ahLst/>
              <a:cxnLst/>
              <a:rect l="0" t="0" r="0" b="0"/>
              <a:pathLst>
                <a:path w="159830" h="150073">
                  <a:moveTo>
                    <a:pt x="79663" y="8930"/>
                  </a:moveTo>
                  <a:lnTo>
                    <a:pt x="79663" y="8930"/>
                  </a:lnTo>
                  <a:lnTo>
                    <a:pt x="62493" y="8930"/>
                  </a:lnTo>
                  <a:lnTo>
                    <a:pt x="41503" y="18410"/>
                  </a:lnTo>
                  <a:lnTo>
                    <a:pt x="21172" y="38528"/>
                  </a:lnTo>
                  <a:lnTo>
                    <a:pt x="7321" y="58599"/>
                  </a:lnTo>
                  <a:lnTo>
                    <a:pt x="1673" y="77115"/>
                  </a:lnTo>
                  <a:lnTo>
                    <a:pt x="0" y="95168"/>
                  </a:lnTo>
                  <a:lnTo>
                    <a:pt x="7546" y="109766"/>
                  </a:lnTo>
                  <a:lnTo>
                    <a:pt x="28529" y="132072"/>
                  </a:lnTo>
                  <a:lnTo>
                    <a:pt x="45030" y="143035"/>
                  </a:lnTo>
                  <a:lnTo>
                    <a:pt x="77232" y="150072"/>
                  </a:lnTo>
                  <a:lnTo>
                    <a:pt x="90488" y="150043"/>
                  </a:lnTo>
                  <a:lnTo>
                    <a:pt x="127193" y="141651"/>
                  </a:lnTo>
                  <a:lnTo>
                    <a:pt x="152300" y="122858"/>
                  </a:lnTo>
                  <a:lnTo>
                    <a:pt x="156595" y="113804"/>
                  </a:lnTo>
                  <a:lnTo>
                    <a:pt x="159829" y="74280"/>
                  </a:lnTo>
                  <a:lnTo>
                    <a:pt x="155230" y="56515"/>
                  </a:lnTo>
                  <a:lnTo>
                    <a:pt x="134863" y="29429"/>
                  </a:lnTo>
                  <a:lnTo>
                    <a:pt x="131345" y="25573"/>
                  </a:lnTo>
                  <a:lnTo>
                    <a:pt x="91675" y="9161"/>
                  </a:lnTo>
                  <a:lnTo>
                    <a:pt x="7073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9" name="SMARTInkShape-8764"/>
            <p:cNvSpPr/>
            <p:nvPr>
              <p:custDataLst>
                <p:tags r:id="rId41"/>
              </p:custDataLst>
            </p:nvPr>
          </p:nvSpPr>
          <p:spPr>
            <a:xfrm>
              <a:off x="694604" y="3538143"/>
              <a:ext cx="231108" cy="301624"/>
            </a:xfrm>
            <a:custGeom>
              <a:avLst/>
              <a:gdLst/>
              <a:ahLst/>
              <a:cxnLst/>
              <a:rect l="0" t="0" r="0" b="0"/>
              <a:pathLst>
                <a:path w="231108" h="301624">
                  <a:moveTo>
                    <a:pt x="177529" y="33732"/>
                  </a:moveTo>
                  <a:lnTo>
                    <a:pt x="177529" y="33732"/>
                  </a:lnTo>
                  <a:lnTo>
                    <a:pt x="187010" y="28992"/>
                  </a:lnTo>
                  <a:lnTo>
                    <a:pt x="187818" y="27595"/>
                  </a:lnTo>
                  <a:lnTo>
                    <a:pt x="186373" y="26664"/>
                  </a:lnTo>
                  <a:lnTo>
                    <a:pt x="182452" y="25630"/>
                  </a:lnTo>
                  <a:lnTo>
                    <a:pt x="182795" y="25354"/>
                  </a:lnTo>
                  <a:lnTo>
                    <a:pt x="184016" y="25170"/>
                  </a:lnTo>
                  <a:lnTo>
                    <a:pt x="183838" y="23063"/>
                  </a:lnTo>
                  <a:lnTo>
                    <a:pt x="178847" y="11609"/>
                  </a:lnTo>
                  <a:lnTo>
                    <a:pt x="173815" y="4717"/>
                  </a:lnTo>
                  <a:lnTo>
                    <a:pt x="165626" y="993"/>
                  </a:lnTo>
                  <a:lnTo>
                    <a:pt x="160664" y="0"/>
                  </a:lnTo>
                  <a:lnTo>
                    <a:pt x="149859" y="1542"/>
                  </a:lnTo>
                  <a:lnTo>
                    <a:pt x="107876" y="16183"/>
                  </a:lnTo>
                  <a:lnTo>
                    <a:pt x="64287" y="37926"/>
                  </a:lnTo>
                  <a:lnTo>
                    <a:pt x="42332" y="55921"/>
                  </a:lnTo>
                  <a:lnTo>
                    <a:pt x="11068" y="96810"/>
                  </a:lnTo>
                  <a:lnTo>
                    <a:pt x="4328" y="114353"/>
                  </a:lnTo>
                  <a:lnTo>
                    <a:pt x="0" y="149868"/>
                  </a:lnTo>
                  <a:lnTo>
                    <a:pt x="3991" y="190843"/>
                  </a:lnTo>
                  <a:lnTo>
                    <a:pt x="11435" y="213031"/>
                  </a:lnTo>
                  <a:lnTo>
                    <a:pt x="22350" y="229506"/>
                  </a:lnTo>
                  <a:lnTo>
                    <a:pt x="57434" y="262446"/>
                  </a:lnTo>
                  <a:lnTo>
                    <a:pt x="95341" y="279515"/>
                  </a:lnTo>
                  <a:lnTo>
                    <a:pt x="135167" y="292442"/>
                  </a:lnTo>
                  <a:lnTo>
                    <a:pt x="174568" y="298903"/>
                  </a:lnTo>
                  <a:lnTo>
                    <a:pt x="217513" y="301085"/>
                  </a:lnTo>
                  <a:lnTo>
                    <a:pt x="231107" y="3016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0" name="SMARTInkShape-8765"/>
            <p:cNvSpPr/>
            <p:nvPr>
              <p:custDataLst>
                <p:tags r:id="rId42"/>
              </p:custDataLst>
            </p:nvPr>
          </p:nvSpPr>
          <p:spPr>
            <a:xfrm>
              <a:off x="1297375" y="3556861"/>
              <a:ext cx="208767" cy="278142"/>
            </a:xfrm>
            <a:custGeom>
              <a:avLst/>
              <a:gdLst/>
              <a:ahLst/>
              <a:cxnLst/>
              <a:rect l="0" t="0" r="0" b="0"/>
              <a:pathLst>
                <a:path w="208767" h="278142">
                  <a:moveTo>
                    <a:pt x="164117" y="202537"/>
                  </a:moveTo>
                  <a:lnTo>
                    <a:pt x="164117" y="202537"/>
                  </a:lnTo>
                  <a:lnTo>
                    <a:pt x="147867" y="186287"/>
                  </a:lnTo>
                  <a:lnTo>
                    <a:pt x="121541" y="172390"/>
                  </a:lnTo>
                  <a:lnTo>
                    <a:pt x="85188" y="167919"/>
                  </a:lnTo>
                  <a:lnTo>
                    <a:pt x="58379" y="168137"/>
                  </a:lnTo>
                  <a:lnTo>
                    <a:pt x="24797" y="179290"/>
                  </a:lnTo>
                  <a:lnTo>
                    <a:pt x="11271" y="187822"/>
                  </a:lnTo>
                  <a:lnTo>
                    <a:pt x="980" y="201374"/>
                  </a:lnTo>
                  <a:lnTo>
                    <a:pt x="0" y="214919"/>
                  </a:lnTo>
                  <a:lnTo>
                    <a:pt x="3864" y="229868"/>
                  </a:lnTo>
                  <a:lnTo>
                    <a:pt x="23302" y="257008"/>
                  </a:lnTo>
                  <a:lnTo>
                    <a:pt x="42358" y="267404"/>
                  </a:lnTo>
                  <a:lnTo>
                    <a:pt x="85277" y="278139"/>
                  </a:lnTo>
                  <a:lnTo>
                    <a:pt x="99642" y="278141"/>
                  </a:lnTo>
                  <a:lnTo>
                    <a:pt x="144223" y="264627"/>
                  </a:lnTo>
                  <a:lnTo>
                    <a:pt x="156268" y="257914"/>
                  </a:lnTo>
                  <a:lnTo>
                    <a:pt x="168627" y="242978"/>
                  </a:lnTo>
                  <a:lnTo>
                    <a:pt x="184763" y="209541"/>
                  </a:lnTo>
                  <a:lnTo>
                    <a:pt x="189086" y="169886"/>
                  </a:lnTo>
                  <a:lnTo>
                    <a:pt x="187451" y="137424"/>
                  </a:lnTo>
                  <a:lnTo>
                    <a:pt x="180953" y="93617"/>
                  </a:lnTo>
                  <a:lnTo>
                    <a:pt x="169868" y="52148"/>
                  </a:lnTo>
                  <a:lnTo>
                    <a:pt x="156340" y="24363"/>
                  </a:lnTo>
                  <a:lnTo>
                    <a:pt x="139764" y="6760"/>
                  </a:lnTo>
                  <a:lnTo>
                    <a:pt x="130804" y="1423"/>
                  </a:lnTo>
                  <a:lnTo>
                    <a:pt x="127026" y="0"/>
                  </a:lnTo>
                  <a:lnTo>
                    <a:pt x="124507" y="44"/>
                  </a:lnTo>
                  <a:lnTo>
                    <a:pt x="122827" y="1065"/>
                  </a:lnTo>
                  <a:lnTo>
                    <a:pt x="115392" y="9833"/>
                  </a:lnTo>
                  <a:lnTo>
                    <a:pt x="114766" y="13545"/>
                  </a:lnTo>
                  <a:lnTo>
                    <a:pt x="118925" y="52302"/>
                  </a:lnTo>
                  <a:lnTo>
                    <a:pt x="124138" y="95588"/>
                  </a:lnTo>
                  <a:lnTo>
                    <a:pt x="128549" y="132133"/>
                  </a:lnTo>
                  <a:lnTo>
                    <a:pt x="137946" y="173894"/>
                  </a:lnTo>
                  <a:lnTo>
                    <a:pt x="149356" y="211101"/>
                  </a:lnTo>
                  <a:lnTo>
                    <a:pt x="173847" y="248999"/>
                  </a:lnTo>
                  <a:lnTo>
                    <a:pt x="185309" y="262875"/>
                  </a:lnTo>
                  <a:lnTo>
                    <a:pt x="208766" y="2739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1" name="SMARTInkShape-8766"/>
            <p:cNvSpPr/>
            <p:nvPr>
              <p:custDataLst>
                <p:tags r:id="rId43"/>
              </p:custDataLst>
            </p:nvPr>
          </p:nvSpPr>
          <p:spPr>
            <a:xfrm>
              <a:off x="1604367" y="3696891"/>
              <a:ext cx="44650" cy="116087"/>
            </a:xfrm>
            <a:custGeom>
              <a:avLst/>
              <a:gdLst/>
              <a:ahLst/>
              <a:cxnLst/>
              <a:rect l="0" t="0" r="0" b="0"/>
              <a:pathLst>
                <a:path w="44650" h="116087">
                  <a:moveTo>
                    <a:pt x="0" y="0"/>
                  </a:moveTo>
                  <a:lnTo>
                    <a:pt x="0" y="0"/>
                  </a:lnTo>
                  <a:lnTo>
                    <a:pt x="0" y="16250"/>
                  </a:lnTo>
                  <a:lnTo>
                    <a:pt x="7068" y="37074"/>
                  </a:lnTo>
                  <a:lnTo>
                    <a:pt x="13303" y="64539"/>
                  </a:lnTo>
                  <a:lnTo>
                    <a:pt x="25990" y="89898"/>
                  </a:lnTo>
                  <a:lnTo>
                    <a:pt x="44649" y="1160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2" name="SMARTInkShape-8767"/>
            <p:cNvSpPr/>
            <p:nvPr>
              <p:custDataLst>
                <p:tags r:id="rId44"/>
              </p:custDataLst>
            </p:nvPr>
          </p:nvSpPr>
          <p:spPr>
            <a:xfrm>
              <a:off x="1595438" y="3616523"/>
              <a:ext cx="8930" cy="1"/>
            </a:xfrm>
            <a:custGeom>
              <a:avLst/>
              <a:gdLst/>
              <a:ahLst/>
              <a:cxnLst/>
              <a:rect l="0" t="0" r="0" b="0"/>
              <a:pathLst>
                <a:path w="8930" h="1">
                  <a:moveTo>
                    <a:pt x="0" y="0"/>
                  </a:moveTo>
                  <a:lnTo>
                    <a:pt x="0" y="0"/>
                  </a:lnTo>
                  <a:lnTo>
                    <a:pt x="892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3" name="SMARTInkShape-8768"/>
            <p:cNvSpPr/>
            <p:nvPr>
              <p:custDataLst>
                <p:tags r:id="rId45"/>
              </p:custDataLst>
            </p:nvPr>
          </p:nvSpPr>
          <p:spPr>
            <a:xfrm>
              <a:off x="1774031" y="3622143"/>
              <a:ext cx="169665" cy="203690"/>
            </a:xfrm>
            <a:custGeom>
              <a:avLst/>
              <a:gdLst/>
              <a:ahLst/>
              <a:cxnLst/>
              <a:rect l="0" t="0" r="0" b="0"/>
              <a:pathLst>
                <a:path w="169665" h="203690">
                  <a:moveTo>
                    <a:pt x="0" y="119396"/>
                  </a:moveTo>
                  <a:lnTo>
                    <a:pt x="0" y="119396"/>
                  </a:lnTo>
                  <a:lnTo>
                    <a:pt x="0" y="158688"/>
                  </a:lnTo>
                  <a:lnTo>
                    <a:pt x="0" y="173482"/>
                  </a:lnTo>
                  <a:lnTo>
                    <a:pt x="2646" y="180807"/>
                  </a:lnTo>
                  <a:lnTo>
                    <a:pt x="6137" y="187369"/>
                  </a:lnTo>
                  <a:lnTo>
                    <a:pt x="8378" y="199667"/>
                  </a:lnTo>
                  <a:lnTo>
                    <a:pt x="8685" y="203689"/>
                  </a:lnTo>
                  <a:lnTo>
                    <a:pt x="8821" y="202169"/>
                  </a:lnTo>
                  <a:lnTo>
                    <a:pt x="7916" y="179844"/>
                  </a:lnTo>
                  <a:lnTo>
                    <a:pt x="1239" y="144542"/>
                  </a:lnTo>
                  <a:lnTo>
                    <a:pt x="367" y="104688"/>
                  </a:lnTo>
                  <a:lnTo>
                    <a:pt x="163" y="74825"/>
                  </a:lnTo>
                  <a:lnTo>
                    <a:pt x="2694" y="38060"/>
                  </a:lnTo>
                  <a:lnTo>
                    <a:pt x="4773" y="29453"/>
                  </a:lnTo>
                  <a:lnTo>
                    <a:pt x="12374" y="17245"/>
                  </a:lnTo>
                  <a:lnTo>
                    <a:pt x="28682" y="1322"/>
                  </a:lnTo>
                  <a:lnTo>
                    <a:pt x="34004" y="0"/>
                  </a:lnTo>
                  <a:lnTo>
                    <a:pt x="47855" y="1178"/>
                  </a:lnTo>
                  <a:lnTo>
                    <a:pt x="86146" y="23284"/>
                  </a:lnTo>
                  <a:lnTo>
                    <a:pt x="114876" y="50434"/>
                  </a:lnTo>
                  <a:lnTo>
                    <a:pt x="130941" y="75481"/>
                  </a:lnTo>
                  <a:lnTo>
                    <a:pt x="144631" y="99108"/>
                  </a:lnTo>
                  <a:lnTo>
                    <a:pt x="154569" y="115340"/>
                  </a:lnTo>
                  <a:lnTo>
                    <a:pt x="166389" y="158246"/>
                  </a:lnTo>
                  <a:lnTo>
                    <a:pt x="169664" y="1997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4" name="SMARTInkShape-8769"/>
            <p:cNvSpPr/>
            <p:nvPr>
              <p:custDataLst>
                <p:tags r:id="rId46"/>
              </p:custDataLst>
            </p:nvPr>
          </p:nvSpPr>
          <p:spPr>
            <a:xfrm>
              <a:off x="2051819" y="3627589"/>
              <a:ext cx="302643" cy="393555"/>
            </a:xfrm>
            <a:custGeom>
              <a:avLst/>
              <a:gdLst/>
              <a:ahLst/>
              <a:cxnLst/>
              <a:rect l="0" t="0" r="0" b="0"/>
              <a:pathLst>
                <a:path w="302643" h="393555">
                  <a:moveTo>
                    <a:pt x="115119" y="24653"/>
                  </a:moveTo>
                  <a:lnTo>
                    <a:pt x="115119" y="24653"/>
                  </a:lnTo>
                  <a:lnTo>
                    <a:pt x="75217" y="24653"/>
                  </a:lnTo>
                  <a:lnTo>
                    <a:pt x="63981" y="24653"/>
                  </a:lnTo>
                  <a:lnTo>
                    <a:pt x="52372" y="29945"/>
                  </a:lnTo>
                  <a:lnTo>
                    <a:pt x="18613" y="58946"/>
                  </a:lnTo>
                  <a:lnTo>
                    <a:pt x="6378" y="85195"/>
                  </a:lnTo>
                  <a:lnTo>
                    <a:pt x="0" y="121837"/>
                  </a:lnTo>
                  <a:lnTo>
                    <a:pt x="455" y="133330"/>
                  </a:lnTo>
                  <a:lnTo>
                    <a:pt x="3964" y="141746"/>
                  </a:lnTo>
                  <a:lnTo>
                    <a:pt x="7281" y="144387"/>
                  </a:lnTo>
                  <a:lnTo>
                    <a:pt x="27729" y="153714"/>
                  </a:lnTo>
                  <a:lnTo>
                    <a:pt x="42214" y="153782"/>
                  </a:lnTo>
                  <a:lnTo>
                    <a:pt x="80349" y="147384"/>
                  </a:lnTo>
                  <a:lnTo>
                    <a:pt x="85986" y="145169"/>
                  </a:lnTo>
                  <a:lnTo>
                    <a:pt x="94895" y="137416"/>
                  </a:lnTo>
                  <a:lnTo>
                    <a:pt x="117957" y="98873"/>
                  </a:lnTo>
                  <a:lnTo>
                    <a:pt x="128254" y="63331"/>
                  </a:lnTo>
                  <a:lnTo>
                    <a:pt x="125288" y="22091"/>
                  </a:lnTo>
                  <a:lnTo>
                    <a:pt x="124121" y="0"/>
                  </a:lnTo>
                  <a:lnTo>
                    <a:pt x="124055" y="15221"/>
                  </a:lnTo>
                  <a:lnTo>
                    <a:pt x="136478" y="53423"/>
                  </a:lnTo>
                  <a:lnTo>
                    <a:pt x="156085" y="93689"/>
                  </a:lnTo>
                  <a:lnTo>
                    <a:pt x="184947" y="133981"/>
                  </a:lnTo>
                  <a:lnTo>
                    <a:pt x="203939" y="168172"/>
                  </a:lnTo>
                  <a:lnTo>
                    <a:pt x="222134" y="203438"/>
                  </a:lnTo>
                  <a:lnTo>
                    <a:pt x="237447" y="239022"/>
                  </a:lnTo>
                  <a:lnTo>
                    <a:pt x="256250" y="281862"/>
                  </a:lnTo>
                  <a:lnTo>
                    <a:pt x="265807" y="318987"/>
                  </a:lnTo>
                  <a:lnTo>
                    <a:pt x="274334" y="359195"/>
                  </a:lnTo>
                  <a:lnTo>
                    <a:pt x="271864" y="365752"/>
                  </a:lnTo>
                  <a:lnTo>
                    <a:pt x="261181" y="378328"/>
                  </a:lnTo>
                  <a:lnTo>
                    <a:pt x="243173" y="391824"/>
                  </a:lnTo>
                  <a:lnTo>
                    <a:pt x="228586" y="393554"/>
                  </a:lnTo>
                  <a:lnTo>
                    <a:pt x="186211" y="390145"/>
                  </a:lnTo>
                  <a:lnTo>
                    <a:pt x="141862" y="378390"/>
                  </a:lnTo>
                  <a:lnTo>
                    <a:pt x="99899" y="356851"/>
                  </a:lnTo>
                  <a:lnTo>
                    <a:pt x="87518" y="348906"/>
                  </a:lnTo>
                  <a:lnTo>
                    <a:pt x="78709" y="338760"/>
                  </a:lnTo>
                  <a:lnTo>
                    <a:pt x="74132" y="327637"/>
                  </a:lnTo>
                  <a:lnTo>
                    <a:pt x="71193" y="304326"/>
                  </a:lnTo>
                  <a:lnTo>
                    <a:pt x="84906" y="277073"/>
                  </a:lnTo>
                  <a:lnTo>
                    <a:pt x="103080" y="253343"/>
                  </a:lnTo>
                  <a:lnTo>
                    <a:pt x="142674" y="228500"/>
                  </a:lnTo>
                  <a:lnTo>
                    <a:pt x="171570" y="214367"/>
                  </a:lnTo>
                  <a:lnTo>
                    <a:pt x="212149" y="200703"/>
                  </a:lnTo>
                  <a:lnTo>
                    <a:pt x="248827" y="194586"/>
                  </a:lnTo>
                  <a:lnTo>
                    <a:pt x="279444" y="184853"/>
                  </a:lnTo>
                  <a:lnTo>
                    <a:pt x="292131" y="178945"/>
                  </a:lnTo>
                  <a:lnTo>
                    <a:pt x="302642" y="1764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5" name="SMARTInkShape-8770"/>
            <p:cNvSpPr/>
            <p:nvPr>
              <p:custDataLst>
                <p:tags r:id="rId47"/>
              </p:custDataLst>
            </p:nvPr>
          </p:nvSpPr>
          <p:spPr>
            <a:xfrm>
              <a:off x="2524125" y="3866555"/>
              <a:ext cx="35720" cy="116087"/>
            </a:xfrm>
            <a:custGeom>
              <a:avLst/>
              <a:gdLst/>
              <a:ahLst/>
              <a:cxnLst/>
              <a:rect l="0" t="0" r="0" b="0"/>
              <a:pathLst>
                <a:path w="35720" h="116087">
                  <a:moveTo>
                    <a:pt x="35719" y="0"/>
                  </a:moveTo>
                  <a:lnTo>
                    <a:pt x="35719" y="0"/>
                  </a:lnTo>
                  <a:lnTo>
                    <a:pt x="35719" y="21249"/>
                  </a:lnTo>
                  <a:lnTo>
                    <a:pt x="33073" y="26972"/>
                  </a:lnTo>
                  <a:lnTo>
                    <a:pt x="30978" y="29888"/>
                  </a:lnTo>
                  <a:lnTo>
                    <a:pt x="19905" y="64848"/>
                  </a:lnTo>
                  <a:lnTo>
                    <a:pt x="12623" y="77312"/>
                  </a:lnTo>
                  <a:lnTo>
                    <a:pt x="0" y="1160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6" name="SMARTInkShape-8771"/>
            <p:cNvSpPr/>
            <p:nvPr>
              <p:custDataLst>
                <p:tags r:id="rId48"/>
              </p:custDataLst>
            </p:nvPr>
          </p:nvSpPr>
          <p:spPr>
            <a:xfrm>
              <a:off x="717802" y="4019649"/>
              <a:ext cx="237388" cy="390173"/>
            </a:xfrm>
            <a:custGeom>
              <a:avLst/>
              <a:gdLst/>
              <a:ahLst/>
              <a:cxnLst/>
              <a:rect l="0" t="0" r="0" b="0"/>
              <a:pathLst>
                <a:path w="237388" h="390173">
                  <a:moveTo>
                    <a:pt x="234698" y="105867"/>
                  </a:moveTo>
                  <a:lnTo>
                    <a:pt x="234698" y="105867"/>
                  </a:lnTo>
                  <a:lnTo>
                    <a:pt x="234698" y="93438"/>
                  </a:lnTo>
                  <a:lnTo>
                    <a:pt x="232052" y="87775"/>
                  </a:lnTo>
                  <a:lnTo>
                    <a:pt x="198959" y="43909"/>
                  </a:lnTo>
                  <a:lnTo>
                    <a:pt x="173402" y="17815"/>
                  </a:lnTo>
                  <a:lnTo>
                    <a:pt x="162476" y="12162"/>
                  </a:lnTo>
                  <a:lnTo>
                    <a:pt x="121543" y="216"/>
                  </a:lnTo>
                  <a:lnTo>
                    <a:pt x="96775" y="0"/>
                  </a:lnTo>
                  <a:lnTo>
                    <a:pt x="60321" y="11179"/>
                  </a:lnTo>
                  <a:lnTo>
                    <a:pt x="22411" y="35287"/>
                  </a:lnTo>
                  <a:lnTo>
                    <a:pt x="15782" y="40954"/>
                  </a:lnTo>
                  <a:lnTo>
                    <a:pt x="5772" y="57834"/>
                  </a:lnTo>
                  <a:lnTo>
                    <a:pt x="0" y="76581"/>
                  </a:lnTo>
                  <a:lnTo>
                    <a:pt x="742" y="91528"/>
                  </a:lnTo>
                  <a:lnTo>
                    <a:pt x="11478" y="115840"/>
                  </a:lnTo>
                  <a:lnTo>
                    <a:pt x="38640" y="152514"/>
                  </a:lnTo>
                  <a:lnTo>
                    <a:pt x="61513" y="177896"/>
                  </a:lnTo>
                  <a:lnTo>
                    <a:pt x="100057" y="213140"/>
                  </a:lnTo>
                  <a:lnTo>
                    <a:pt x="136334" y="248764"/>
                  </a:lnTo>
                  <a:lnTo>
                    <a:pt x="172163" y="284465"/>
                  </a:lnTo>
                  <a:lnTo>
                    <a:pt x="216052" y="328326"/>
                  </a:lnTo>
                  <a:lnTo>
                    <a:pt x="235755" y="352767"/>
                  </a:lnTo>
                  <a:lnTo>
                    <a:pt x="237387" y="358771"/>
                  </a:lnTo>
                  <a:lnTo>
                    <a:pt x="236555" y="370735"/>
                  </a:lnTo>
                  <a:lnTo>
                    <a:pt x="232959" y="375711"/>
                  </a:lnTo>
                  <a:lnTo>
                    <a:pt x="221027" y="383886"/>
                  </a:lnTo>
                  <a:lnTo>
                    <a:pt x="202315" y="389326"/>
                  </a:lnTo>
                  <a:lnTo>
                    <a:pt x="171085" y="390172"/>
                  </a:lnTo>
                  <a:lnTo>
                    <a:pt x="127396" y="379128"/>
                  </a:lnTo>
                  <a:lnTo>
                    <a:pt x="85520" y="364751"/>
                  </a:lnTo>
                  <a:lnTo>
                    <a:pt x="47175" y="34696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7" name="SMARTInkShape-8772"/>
            <p:cNvSpPr/>
            <p:nvPr>
              <p:custDataLst>
                <p:tags r:id="rId49"/>
              </p:custDataLst>
            </p:nvPr>
          </p:nvSpPr>
          <p:spPr>
            <a:xfrm>
              <a:off x="1015008" y="4121506"/>
              <a:ext cx="223243" cy="241830"/>
            </a:xfrm>
            <a:custGeom>
              <a:avLst/>
              <a:gdLst/>
              <a:ahLst/>
              <a:cxnLst/>
              <a:rect l="0" t="0" r="0" b="0"/>
              <a:pathLst>
                <a:path w="223243" h="241830">
                  <a:moveTo>
                    <a:pt x="0" y="146885"/>
                  </a:moveTo>
                  <a:lnTo>
                    <a:pt x="0" y="146885"/>
                  </a:lnTo>
                  <a:lnTo>
                    <a:pt x="36131" y="142144"/>
                  </a:lnTo>
                  <a:lnTo>
                    <a:pt x="72548" y="137790"/>
                  </a:lnTo>
                  <a:lnTo>
                    <a:pt x="111492" y="125635"/>
                  </a:lnTo>
                  <a:lnTo>
                    <a:pt x="152375" y="98752"/>
                  </a:lnTo>
                  <a:lnTo>
                    <a:pt x="189488" y="56694"/>
                  </a:lnTo>
                  <a:lnTo>
                    <a:pt x="201214" y="36979"/>
                  </a:lnTo>
                  <a:lnTo>
                    <a:pt x="203530" y="29246"/>
                  </a:lnTo>
                  <a:lnTo>
                    <a:pt x="201913" y="19856"/>
                  </a:lnTo>
                  <a:lnTo>
                    <a:pt x="200093" y="14574"/>
                  </a:lnTo>
                  <a:lnTo>
                    <a:pt x="196895" y="11053"/>
                  </a:lnTo>
                  <a:lnTo>
                    <a:pt x="176655" y="197"/>
                  </a:lnTo>
                  <a:lnTo>
                    <a:pt x="164834" y="0"/>
                  </a:lnTo>
                  <a:lnTo>
                    <a:pt x="137732" y="7958"/>
                  </a:lnTo>
                  <a:lnTo>
                    <a:pt x="107263" y="31711"/>
                  </a:lnTo>
                  <a:lnTo>
                    <a:pt x="78397" y="61677"/>
                  </a:lnTo>
                  <a:lnTo>
                    <a:pt x="67657" y="85588"/>
                  </a:lnTo>
                  <a:lnTo>
                    <a:pt x="64796" y="102775"/>
                  </a:lnTo>
                  <a:lnTo>
                    <a:pt x="70089" y="138061"/>
                  </a:lnTo>
                  <a:lnTo>
                    <a:pt x="78865" y="163783"/>
                  </a:lnTo>
                  <a:lnTo>
                    <a:pt x="104766" y="201708"/>
                  </a:lnTo>
                  <a:lnTo>
                    <a:pt x="118992" y="213584"/>
                  </a:lnTo>
                  <a:lnTo>
                    <a:pt x="161860" y="234033"/>
                  </a:lnTo>
                  <a:lnTo>
                    <a:pt x="194140" y="241829"/>
                  </a:lnTo>
                  <a:lnTo>
                    <a:pt x="207993" y="241006"/>
                  </a:lnTo>
                  <a:lnTo>
                    <a:pt x="223242" y="2361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8" name="SMARTInkShape-8773"/>
            <p:cNvSpPr/>
            <p:nvPr>
              <p:custDataLst>
                <p:tags r:id="rId50"/>
              </p:custDataLst>
            </p:nvPr>
          </p:nvSpPr>
          <p:spPr>
            <a:xfrm>
              <a:off x="1300758" y="4179094"/>
              <a:ext cx="196454" cy="207329"/>
            </a:xfrm>
            <a:custGeom>
              <a:avLst/>
              <a:gdLst/>
              <a:ahLst/>
              <a:cxnLst/>
              <a:rect l="0" t="0" r="0" b="0"/>
              <a:pathLst>
                <a:path w="196454" h="207329">
                  <a:moveTo>
                    <a:pt x="0" y="0"/>
                  </a:moveTo>
                  <a:lnTo>
                    <a:pt x="0" y="0"/>
                  </a:lnTo>
                  <a:lnTo>
                    <a:pt x="992" y="31045"/>
                  </a:lnTo>
                  <a:lnTo>
                    <a:pt x="7688" y="64440"/>
                  </a:lnTo>
                  <a:lnTo>
                    <a:pt x="13302" y="104090"/>
                  </a:lnTo>
                  <a:lnTo>
                    <a:pt x="23096" y="143298"/>
                  </a:lnTo>
                  <a:lnTo>
                    <a:pt x="28705" y="173385"/>
                  </a:lnTo>
                  <a:lnTo>
                    <a:pt x="47737" y="206813"/>
                  </a:lnTo>
                  <a:lnTo>
                    <a:pt x="49684" y="207328"/>
                  </a:lnTo>
                  <a:lnTo>
                    <a:pt x="50982" y="205688"/>
                  </a:lnTo>
                  <a:lnTo>
                    <a:pt x="53065" y="188796"/>
                  </a:lnTo>
                  <a:lnTo>
                    <a:pt x="41104" y="149891"/>
                  </a:lnTo>
                  <a:lnTo>
                    <a:pt x="36782" y="112731"/>
                  </a:lnTo>
                  <a:lnTo>
                    <a:pt x="36034" y="71766"/>
                  </a:lnTo>
                  <a:lnTo>
                    <a:pt x="36804" y="45297"/>
                  </a:lnTo>
                  <a:lnTo>
                    <a:pt x="42875" y="25879"/>
                  </a:lnTo>
                  <a:lnTo>
                    <a:pt x="56713" y="6617"/>
                  </a:lnTo>
                  <a:lnTo>
                    <a:pt x="62578" y="2941"/>
                  </a:lnTo>
                  <a:lnTo>
                    <a:pt x="65531" y="1960"/>
                  </a:lnTo>
                  <a:lnTo>
                    <a:pt x="83909" y="5321"/>
                  </a:lnTo>
                  <a:lnTo>
                    <a:pt x="103465" y="17341"/>
                  </a:lnTo>
                  <a:lnTo>
                    <a:pt x="139836" y="50817"/>
                  </a:lnTo>
                  <a:lnTo>
                    <a:pt x="162706" y="93859"/>
                  </a:lnTo>
                  <a:lnTo>
                    <a:pt x="181046" y="137559"/>
                  </a:lnTo>
                  <a:lnTo>
                    <a:pt x="186244" y="163249"/>
                  </a:lnTo>
                  <a:lnTo>
                    <a:pt x="196453" y="2053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9" name="SMARTInkShape-8774"/>
            <p:cNvSpPr/>
            <p:nvPr>
              <p:custDataLst>
                <p:tags r:id="rId51"/>
              </p:custDataLst>
            </p:nvPr>
          </p:nvSpPr>
          <p:spPr>
            <a:xfrm>
              <a:off x="1541859" y="4170564"/>
              <a:ext cx="214314" cy="222806"/>
            </a:xfrm>
            <a:custGeom>
              <a:avLst/>
              <a:gdLst/>
              <a:ahLst/>
              <a:cxnLst/>
              <a:rect l="0" t="0" r="0" b="0"/>
              <a:pathLst>
                <a:path w="214314" h="222806">
                  <a:moveTo>
                    <a:pt x="214313" y="17459"/>
                  </a:moveTo>
                  <a:lnTo>
                    <a:pt x="214313" y="17459"/>
                  </a:lnTo>
                  <a:lnTo>
                    <a:pt x="209572" y="17459"/>
                  </a:lnTo>
                  <a:lnTo>
                    <a:pt x="204599" y="14814"/>
                  </a:lnTo>
                  <a:lnTo>
                    <a:pt x="198063" y="9771"/>
                  </a:lnTo>
                  <a:lnTo>
                    <a:pt x="175384" y="2638"/>
                  </a:lnTo>
                  <a:lnTo>
                    <a:pt x="133523" y="0"/>
                  </a:lnTo>
                  <a:lnTo>
                    <a:pt x="92007" y="5816"/>
                  </a:lnTo>
                  <a:lnTo>
                    <a:pt x="54114" y="10640"/>
                  </a:lnTo>
                  <a:lnTo>
                    <a:pt x="36949" y="16413"/>
                  </a:lnTo>
                  <a:lnTo>
                    <a:pt x="8271" y="37178"/>
                  </a:lnTo>
                  <a:lnTo>
                    <a:pt x="3677" y="43752"/>
                  </a:lnTo>
                  <a:lnTo>
                    <a:pt x="2451" y="46894"/>
                  </a:lnTo>
                  <a:lnTo>
                    <a:pt x="2626" y="49981"/>
                  </a:lnTo>
                  <a:lnTo>
                    <a:pt x="5467" y="56056"/>
                  </a:lnTo>
                  <a:lnTo>
                    <a:pt x="23496" y="75171"/>
                  </a:lnTo>
                  <a:lnTo>
                    <a:pt x="67991" y="103932"/>
                  </a:lnTo>
                  <a:lnTo>
                    <a:pt x="106476" y="126630"/>
                  </a:lnTo>
                  <a:lnTo>
                    <a:pt x="142741" y="144343"/>
                  </a:lnTo>
                  <a:lnTo>
                    <a:pt x="186728" y="175712"/>
                  </a:lnTo>
                  <a:lnTo>
                    <a:pt x="192946" y="179516"/>
                  </a:lnTo>
                  <a:lnTo>
                    <a:pt x="196100" y="183044"/>
                  </a:lnTo>
                  <a:lnTo>
                    <a:pt x="197210" y="186388"/>
                  </a:lnTo>
                  <a:lnTo>
                    <a:pt x="196603" y="203625"/>
                  </a:lnTo>
                  <a:lnTo>
                    <a:pt x="192584" y="208046"/>
                  </a:lnTo>
                  <a:lnTo>
                    <a:pt x="177536" y="215605"/>
                  </a:lnTo>
                  <a:lnTo>
                    <a:pt x="148803" y="221413"/>
                  </a:lnTo>
                  <a:lnTo>
                    <a:pt x="106761" y="222654"/>
                  </a:lnTo>
                  <a:lnTo>
                    <a:pt x="66215" y="222805"/>
                  </a:lnTo>
                  <a:lnTo>
                    <a:pt x="43653" y="221839"/>
                  </a:lnTo>
                  <a:lnTo>
                    <a:pt x="30646" y="218097"/>
                  </a:lnTo>
                  <a:lnTo>
                    <a:pt x="0" y="19605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0" name="SMARTInkShape-8775"/>
            <p:cNvSpPr/>
            <p:nvPr>
              <p:custDataLst>
                <p:tags r:id="rId52"/>
              </p:custDataLst>
            </p:nvPr>
          </p:nvSpPr>
          <p:spPr>
            <a:xfrm>
              <a:off x="1759957" y="4166469"/>
              <a:ext cx="335544" cy="253668"/>
            </a:xfrm>
            <a:custGeom>
              <a:avLst/>
              <a:gdLst/>
              <a:ahLst/>
              <a:cxnLst/>
              <a:rect l="0" t="0" r="0" b="0"/>
              <a:pathLst>
                <a:path w="335544" h="253668">
                  <a:moveTo>
                    <a:pt x="5145" y="137640"/>
                  </a:moveTo>
                  <a:lnTo>
                    <a:pt x="5145" y="137640"/>
                  </a:lnTo>
                  <a:lnTo>
                    <a:pt x="0" y="137640"/>
                  </a:lnTo>
                  <a:lnTo>
                    <a:pt x="41571" y="136648"/>
                  </a:lnTo>
                  <a:lnTo>
                    <a:pt x="81344" y="127554"/>
                  </a:lnTo>
                  <a:lnTo>
                    <a:pt x="124675" y="108702"/>
                  </a:lnTo>
                  <a:lnTo>
                    <a:pt x="167716" y="77993"/>
                  </a:lnTo>
                  <a:lnTo>
                    <a:pt x="195484" y="38081"/>
                  </a:lnTo>
                  <a:lnTo>
                    <a:pt x="198880" y="28569"/>
                  </a:lnTo>
                  <a:lnTo>
                    <a:pt x="199786" y="23254"/>
                  </a:lnTo>
                  <a:lnTo>
                    <a:pt x="198147" y="14703"/>
                  </a:lnTo>
                  <a:lnTo>
                    <a:pt x="196320" y="11034"/>
                  </a:lnTo>
                  <a:lnTo>
                    <a:pt x="189000" y="4311"/>
                  </a:lnTo>
                  <a:lnTo>
                    <a:pt x="184269" y="1129"/>
                  </a:lnTo>
                  <a:lnTo>
                    <a:pt x="179131" y="0"/>
                  </a:lnTo>
                  <a:lnTo>
                    <a:pt x="138763" y="4232"/>
                  </a:lnTo>
                  <a:lnTo>
                    <a:pt x="125385" y="8233"/>
                  </a:lnTo>
                  <a:lnTo>
                    <a:pt x="100627" y="26015"/>
                  </a:lnTo>
                  <a:lnTo>
                    <a:pt x="83596" y="43822"/>
                  </a:lnTo>
                  <a:lnTo>
                    <a:pt x="72818" y="67509"/>
                  </a:lnTo>
                  <a:lnTo>
                    <a:pt x="63592" y="106283"/>
                  </a:lnTo>
                  <a:lnTo>
                    <a:pt x="63533" y="121719"/>
                  </a:lnTo>
                  <a:lnTo>
                    <a:pt x="71579" y="155883"/>
                  </a:lnTo>
                  <a:lnTo>
                    <a:pt x="84581" y="177662"/>
                  </a:lnTo>
                  <a:lnTo>
                    <a:pt x="108736" y="202798"/>
                  </a:lnTo>
                  <a:lnTo>
                    <a:pt x="147022" y="226873"/>
                  </a:lnTo>
                  <a:lnTo>
                    <a:pt x="183541" y="245997"/>
                  </a:lnTo>
                  <a:lnTo>
                    <a:pt x="225555" y="252199"/>
                  </a:lnTo>
                  <a:lnTo>
                    <a:pt x="268838" y="253425"/>
                  </a:lnTo>
                  <a:lnTo>
                    <a:pt x="310350" y="253667"/>
                  </a:lnTo>
                  <a:lnTo>
                    <a:pt x="322031" y="251054"/>
                  </a:lnTo>
                  <a:lnTo>
                    <a:pt x="335543" y="2447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4" name="SMARTInkShape-Group1024"/>
          <p:cNvGrpSpPr/>
          <p:nvPr/>
        </p:nvGrpSpPr>
        <p:grpSpPr>
          <a:xfrm>
            <a:off x="3569007" y="3741539"/>
            <a:ext cx="321361" cy="133946"/>
            <a:chOff x="3569007" y="3741539"/>
            <a:chExt cx="321361" cy="133946"/>
          </a:xfrm>
        </p:grpSpPr>
        <p:sp>
          <p:nvSpPr>
            <p:cNvPr id="412" name="SMARTInkShape-8776"/>
            <p:cNvSpPr/>
            <p:nvPr>
              <p:custDataLst>
                <p:tags r:id="rId38"/>
              </p:custDataLst>
            </p:nvPr>
          </p:nvSpPr>
          <p:spPr>
            <a:xfrm>
              <a:off x="3569007" y="3741539"/>
              <a:ext cx="249924" cy="17860"/>
            </a:xfrm>
            <a:custGeom>
              <a:avLst/>
              <a:gdLst/>
              <a:ahLst/>
              <a:cxnLst/>
              <a:rect l="0" t="0" r="0" b="0"/>
              <a:pathLst>
                <a:path w="249924" h="17860">
                  <a:moveTo>
                    <a:pt x="8821" y="0"/>
                  </a:moveTo>
                  <a:lnTo>
                    <a:pt x="8821" y="0"/>
                  </a:lnTo>
                  <a:lnTo>
                    <a:pt x="0" y="0"/>
                  </a:lnTo>
                  <a:lnTo>
                    <a:pt x="25925" y="2646"/>
                  </a:lnTo>
                  <a:lnTo>
                    <a:pt x="62250" y="7689"/>
                  </a:lnTo>
                  <a:lnTo>
                    <a:pt x="98089" y="8685"/>
                  </a:lnTo>
                  <a:lnTo>
                    <a:pt x="141768" y="8881"/>
                  </a:lnTo>
                  <a:lnTo>
                    <a:pt x="181828" y="8915"/>
                  </a:lnTo>
                  <a:lnTo>
                    <a:pt x="209903" y="11571"/>
                  </a:lnTo>
                  <a:lnTo>
                    <a:pt x="249923" y="178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3" name="SMARTInkShape-8777"/>
            <p:cNvSpPr/>
            <p:nvPr>
              <p:custDataLst>
                <p:tags r:id="rId39"/>
              </p:custDataLst>
            </p:nvPr>
          </p:nvSpPr>
          <p:spPr>
            <a:xfrm>
              <a:off x="3658195" y="3839766"/>
              <a:ext cx="232173" cy="35719"/>
            </a:xfrm>
            <a:custGeom>
              <a:avLst/>
              <a:gdLst/>
              <a:ahLst/>
              <a:cxnLst/>
              <a:rect l="0" t="0" r="0" b="0"/>
              <a:pathLst>
                <a:path w="232173" h="35719">
                  <a:moveTo>
                    <a:pt x="0" y="0"/>
                  </a:moveTo>
                  <a:lnTo>
                    <a:pt x="0" y="0"/>
                  </a:lnTo>
                  <a:lnTo>
                    <a:pt x="4741" y="4740"/>
                  </a:lnTo>
                  <a:lnTo>
                    <a:pt x="9714" y="7067"/>
                  </a:lnTo>
                  <a:lnTo>
                    <a:pt x="50745" y="8881"/>
                  </a:lnTo>
                  <a:lnTo>
                    <a:pt x="76882" y="11561"/>
                  </a:lnTo>
                  <a:lnTo>
                    <a:pt x="109674" y="17030"/>
                  </a:lnTo>
                  <a:lnTo>
                    <a:pt x="127856" y="18605"/>
                  </a:lnTo>
                  <a:lnTo>
                    <a:pt x="165684" y="26932"/>
                  </a:lnTo>
                  <a:lnTo>
                    <a:pt x="208852" y="34365"/>
                  </a:lnTo>
                  <a:lnTo>
                    <a:pt x="232172" y="357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8" name="SMARTInkShape-Group1026"/>
          <p:cNvGrpSpPr/>
          <p:nvPr/>
        </p:nvGrpSpPr>
        <p:grpSpPr>
          <a:xfrm>
            <a:off x="4247555" y="3509367"/>
            <a:ext cx="1107282" cy="634009"/>
            <a:chOff x="4247555" y="3509367"/>
            <a:chExt cx="1107282" cy="634009"/>
          </a:xfrm>
        </p:grpSpPr>
        <p:sp>
          <p:nvSpPr>
            <p:cNvPr id="415" name="SMARTInkShape-8778"/>
            <p:cNvSpPr/>
            <p:nvPr>
              <p:custDataLst>
                <p:tags r:id="rId35"/>
              </p:custDataLst>
            </p:nvPr>
          </p:nvSpPr>
          <p:spPr>
            <a:xfrm>
              <a:off x="4247555" y="3589734"/>
              <a:ext cx="80368" cy="553642"/>
            </a:xfrm>
            <a:custGeom>
              <a:avLst/>
              <a:gdLst/>
              <a:ahLst/>
              <a:cxnLst/>
              <a:rect l="0" t="0" r="0" b="0"/>
              <a:pathLst>
                <a:path w="80368" h="553642">
                  <a:moveTo>
                    <a:pt x="0" y="0"/>
                  </a:moveTo>
                  <a:lnTo>
                    <a:pt x="0" y="0"/>
                  </a:lnTo>
                  <a:lnTo>
                    <a:pt x="0" y="21250"/>
                  </a:lnTo>
                  <a:lnTo>
                    <a:pt x="7688" y="60642"/>
                  </a:lnTo>
                  <a:lnTo>
                    <a:pt x="18480" y="104265"/>
                  </a:lnTo>
                  <a:lnTo>
                    <a:pt x="23096" y="118770"/>
                  </a:lnTo>
                  <a:lnTo>
                    <a:pt x="26302" y="161088"/>
                  </a:lnTo>
                  <a:lnTo>
                    <a:pt x="32829" y="205637"/>
                  </a:lnTo>
                  <a:lnTo>
                    <a:pt x="34434" y="236254"/>
                  </a:lnTo>
                  <a:lnTo>
                    <a:pt x="35338" y="277479"/>
                  </a:lnTo>
                  <a:lnTo>
                    <a:pt x="40346" y="314829"/>
                  </a:lnTo>
                  <a:lnTo>
                    <a:pt x="43373" y="351031"/>
                  </a:lnTo>
                  <a:lnTo>
                    <a:pt x="51525" y="395659"/>
                  </a:lnTo>
                  <a:lnTo>
                    <a:pt x="56965" y="429187"/>
                  </a:lnTo>
                  <a:lnTo>
                    <a:pt x="60865" y="468149"/>
                  </a:lnTo>
                  <a:lnTo>
                    <a:pt x="66762" y="503285"/>
                  </a:lnTo>
                  <a:lnTo>
                    <a:pt x="73468" y="540530"/>
                  </a:lnTo>
                  <a:lnTo>
                    <a:pt x="80367" y="5536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6" name="SMARTInkShape-8779"/>
            <p:cNvSpPr/>
            <p:nvPr>
              <p:custDataLst>
                <p:tags r:id="rId36"/>
              </p:custDataLst>
            </p:nvPr>
          </p:nvSpPr>
          <p:spPr>
            <a:xfrm>
              <a:off x="4247663" y="3518297"/>
              <a:ext cx="534996" cy="578130"/>
            </a:xfrm>
            <a:custGeom>
              <a:avLst/>
              <a:gdLst/>
              <a:ahLst/>
              <a:cxnLst/>
              <a:rect l="0" t="0" r="0" b="0"/>
              <a:pathLst>
                <a:path w="534996" h="578130">
                  <a:moveTo>
                    <a:pt x="8821" y="53578"/>
                  </a:moveTo>
                  <a:lnTo>
                    <a:pt x="8821" y="53578"/>
                  </a:lnTo>
                  <a:lnTo>
                    <a:pt x="8821" y="44757"/>
                  </a:lnTo>
                  <a:lnTo>
                    <a:pt x="0" y="44649"/>
                  </a:lnTo>
                  <a:lnTo>
                    <a:pt x="4664" y="44648"/>
                  </a:lnTo>
                  <a:lnTo>
                    <a:pt x="6050" y="45641"/>
                  </a:lnTo>
                  <a:lnTo>
                    <a:pt x="15707" y="59879"/>
                  </a:lnTo>
                  <a:lnTo>
                    <a:pt x="56819" y="101560"/>
                  </a:lnTo>
                  <a:lnTo>
                    <a:pt x="99327" y="137945"/>
                  </a:lnTo>
                  <a:lnTo>
                    <a:pt x="138185" y="179120"/>
                  </a:lnTo>
                  <a:lnTo>
                    <a:pt x="176551" y="209272"/>
                  </a:lnTo>
                  <a:lnTo>
                    <a:pt x="213822" y="248741"/>
                  </a:lnTo>
                  <a:lnTo>
                    <a:pt x="249848" y="290236"/>
                  </a:lnTo>
                  <a:lnTo>
                    <a:pt x="291764" y="330513"/>
                  </a:lnTo>
                  <a:lnTo>
                    <a:pt x="329736" y="373011"/>
                  </a:lnTo>
                  <a:lnTo>
                    <a:pt x="365899" y="415104"/>
                  </a:lnTo>
                  <a:lnTo>
                    <a:pt x="400714" y="454507"/>
                  </a:lnTo>
                  <a:lnTo>
                    <a:pt x="430374" y="490953"/>
                  </a:lnTo>
                  <a:lnTo>
                    <a:pt x="472545" y="534982"/>
                  </a:lnTo>
                  <a:lnTo>
                    <a:pt x="514801" y="572666"/>
                  </a:lnTo>
                  <a:lnTo>
                    <a:pt x="527945" y="578129"/>
                  </a:lnTo>
                  <a:lnTo>
                    <a:pt x="530521" y="577904"/>
                  </a:lnTo>
                  <a:lnTo>
                    <a:pt x="532239" y="576761"/>
                  </a:lnTo>
                  <a:lnTo>
                    <a:pt x="533383" y="575007"/>
                  </a:lnTo>
                  <a:lnTo>
                    <a:pt x="534995" y="563058"/>
                  </a:lnTo>
                  <a:lnTo>
                    <a:pt x="528410" y="521840"/>
                  </a:lnTo>
                  <a:lnTo>
                    <a:pt x="520201" y="482977"/>
                  </a:lnTo>
                  <a:lnTo>
                    <a:pt x="513545" y="441897"/>
                  </a:lnTo>
                  <a:lnTo>
                    <a:pt x="505524" y="407311"/>
                  </a:lnTo>
                  <a:lnTo>
                    <a:pt x="501604" y="371929"/>
                  </a:lnTo>
                  <a:lnTo>
                    <a:pt x="495703" y="336309"/>
                  </a:lnTo>
                  <a:lnTo>
                    <a:pt x="492411" y="300620"/>
                  </a:lnTo>
                  <a:lnTo>
                    <a:pt x="486695" y="260170"/>
                  </a:lnTo>
                  <a:lnTo>
                    <a:pt x="483458" y="226246"/>
                  </a:lnTo>
                  <a:lnTo>
                    <a:pt x="477758" y="192603"/>
                  </a:lnTo>
                  <a:lnTo>
                    <a:pt x="469785" y="157499"/>
                  </a:lnTo>
                  <a:lnTo>
                    <a:pt x="465332" y="117211"/>
                  </a:lnTo>
                  <a:lnTo>
                    <a:pt x="461806" y="80589"/>
                  </a:lnTo>
                  <a:lnTo>
                    <a:pt x="451849" y="39952"/>
                  </a:lnTo>
                  <a:lnTo>
                    <a:pt x="43744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7" name="SMARTInkShape-8780"/>
            <p:cNvSpPr/>
            <p:nvPr>
              <p:custDataLst>
                <p:tags r:id="rId37"/>
              </p:custDataLst>
            </p:nvPr>
          </p:nvSpPr>
          <p:spPr>
            <a:xfrm>
              <a:off x="4837282" y="3509367"/>
              <a:ext cx="517555" cy="26627"/>
            </a:xfrm>
            <a:custGeom>
              <a:avLst/>
              <a:gdLst/>
              <a:ahLst/>
              <a:cxnLst/>
              <a:rect l="0" t="0" r="0" b="0"/>
              <a:pathLst>
                <a:path w="517555" h="26627">
                  <a:moveTo>
                    <a:pt x="8562" y="17860"/>
                  </a:moveTo>
                  <a:lnTo>
                    <a:pt x="8562" y="17860"/>
                  </a:lnTo>
                  <a:lnTo>
                    <a:pt x="0" y="17860"/>
                  </a:lnTo>
                  <a:lnTo>
                    <a:pt x="41500" y="17860"/>
                  </a:lnTo>
                  <a:lnTo>
                    <a:pt x="79450" y="17860"/>
                  </a:lnTo>
                  <a:lnTo>
                    <a:pt x="116602" y="23996"/>
                  </a:lnTo>
                  <a:lnTo>
                    <a:pt x="158484" y="26237"/>
                  </a:lnTo>
                  <a:lnTo>
                    <a:pt x="191889" y="26626"/>
                  </a:lnTo>
                  <a:lnTo>
                    <a:pt x="233207" y="24095"/>
                  </a:lnTo>
                  <a:lnTo>
                    <a:pt x="274222" y="19707"/>
                  </a:lnTo>
                  <a:lnTo>
                    <a:pt x="311510" y="18407"/>
                  </a:lnTo>
                  <a:lnTo>
                    <a:pt x="347694" y="15376"/>
                  </a:lnTo>
                  <a:lnTo>
                    <a:pt x="383550" y="10840"/>
                  </a:lnTo>
                  <a:lnTo>
                    <a:pt x="419310" y="9496"/>
                  </a:lnTo>
                  <a:lnTo>
                    <a:pt x="462978" y="6452"/>
                  </a:lnTo>
                  <a:lnTo>
                    <a:pt x="506774" y="1275"/>
                  </a:lnTo>
                  <a:lnTo>
                    <a:pt x="51755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1" name="SMARTInkShape-Group1027"/>
          <p:cNvGrpSpPr/>
          <p:nvPr/>
        </p:nvGrpSpPr>
        <p:grpSpPr>
          <a:xfrm>
            <a:off x="5006578" y="3554016"/>
            <a:ext cx="250032" cy="544712"/>
            <a:chOff x="5006578" y="3554016"/>
            <a:chExt cx="250032" cy="544712"/>
          </a:xfrm>
        </p:grpSpPr>
        <p:sp>
          <p:nvSpPr>
            <p:cNvPr id="419" name="SMARTInkShape-8781"/>
            <p:cNvSpPr/>
            <p:nvPr>
              <p:custDataLst>
                <p:tags r:id="rId33"/>
              </p:custDataLst>
            </p:nvPr>
          </p:nvSpPr>
          <p:spPr>
            <a:xfrm>
              <a:off x="5006578" y="3554016"/>
              <a:ext cx="241103" cy="544712"/>
            </a:xfrm>
            <a:custGeom>
              <a:avLst/>
              <a:gdLst/>
              <a:ahLst/>
              <a:cxnLst/>
              <a:rect l="0" t="0" r="0" b="0"/>
              <a:pathLst>
                <a:path w="241103" h="544712">
                  <a:moveTo>
                    <a:pt x="0" y="0"/>
                  </a:moveTo>
                  <a:lnTo>
                    <a:pt x="0" y="0"/>
                  </a:lnTo>
                  <a:lnTo>
                    <a:pt x="992" y="39952"/>
                  </a:lnTo>
                  <a:lnTo>
                    <a:pt x="18091" y="83086"/>
                  </a:lnTo>
                  <a:lnTo>
                    <a:pt x="32773" y="126366"/>
                  </a:lnTo>
                  <a:lnTo>
                    <a:pt x="47301" y="167872"/>
                  </a:lnTo>
                  <a:lnTo>
                    <a:pt x="64244" y="205029"/>
                  </a:lnTo>
                  <a:lnTo>
                    <a:pt x="83283" y="248160"/>
                  </a:lnTo>
                  <a:lnTo>
                    <a:pt x="95342" y="283101"/>
                  </a:lnTo>
                  <a:lnTo>
                    <a:pt x="111042" y="318589"/>
                  </a:lnTo>
                  <a:lnTo>
                    <a:pt x="128261" y="354239"/>
                  </a:lnTo>
                  <a:lnTo>
                    <a:pt x="145932" y="388946"/>
                  </a:lnTo>
                  <a:lnTo>
                    <a:pt x="167034" y="430488"/>
                  </a:lnTo>
                  <a:lnTo>
                    <a:pt x="185792" y="471877"/>
                  </a:lnTo>
                  <a:lnTo>
                    <a:pt x="213750" y="513861"/>
                  </a:lnTo>
                  <a:lnTo>
                    <a:pt x="229550" y="540256"/>
                  </a:lnTo>
                  <a:lnTo>
                    <a:pt x="231416" y="541741"/>
                  </a:lnTo>
                  <a:lnTo>
                    <a:pt x="241102" y="5447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0" name="SMARTInkShape-8782"/>
            <p:cNvSpPr/>
            <p:nvPr>
              <p:custDataLst>
                <p:tags r:id="rId34"/>
              </p:custDataLst>
            </p:nvPr>
          </p:nvSpPr>
          <p:spPr>
            <a:xfrm>
              <a:off x="5247680" y="4098727"/>
              <a:ext cx="8930" cy="1"/>
            </a:xfrm>
            <a:custGeom>
              <a:avLst/>
              <a:gdLst/>
              <a:ahLst/>
              <a:cxnLst/>
              <a:rect l="0" t="0" r="0" b="0"/>
              <a:pathLst>
                <a:path w="8930" h="1">
                  <a:moveTo>
                    <a:pt x="0" y="0"/>
                  </a:moveTo>
                  <a:lnTo>
                    <a:pt x="0" y="0"/>
                  </a:lnTo>
                  <a:lnTo>
                    <a:pt x="892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4" name="SMARTInkShape-Group1028"/>
          <p:cNvGrpSpPr/>
          <p:nvPr/>
        </p:nvGrpSpPr>
        <p:grpSpPr>
          <a:xfrm>
            <a:off x="5605046" y="3465354"/>
            <a:ext cx="1026150" cy="684661"/>
            <a:chOff x="5605046" y="3465354"/>
            <a:chExt cx="1026150" cy="684661"/>
          </a:xfrm>
        </p:grpSpPr>
        <p:sp>
          <p:nvSpPr>
            <p:cNvPr id="422" name="SMARTInkShape-8783"/>
            <p:cNvSpPr/>
            <p:nvPr>
              <p:custDataLst>
                <p:tags r:id="rId31"/>
              </p:custDataLst>
            </p:nvPr>
          </p:nvSpPr>
          <p:spPr>
            <a:xfrm>
              <a:off x="5605046" y="3465354"/>
              <a:ext cx="508814" cy="677482"/>
            </a:xfrm>
            <a:custGeom>
              <a:avLst/>
              <a:gdLst/>
              <a:ahLst/>
              <a:cxnLst/>
              <a:rect l="0" t="0" r="0" b="0"/>
              <a:pathLst>
                <a:path w="508814" h="677482">
                  <a:moveTo>
                    <a:pt x="330220" y="124380"/>
                  </a:moveTo>
                  <a:lnTo>
                    <a:pt x="330220" y="124380"/>
                  </a:lnTo>
                  <a:lnTo>
                    <a:pt x="329227" y="95883"/>
                  </a:lnTo>
                  <a:lnTo>
                    <a:pt x="316917" y="54728"/>
                  </a:lnTo>
                  <a:lnTo>
                    <a:pt x="303246" y="35711"/>
                  </a:lnTo>
                  <a:lnTo>
                    <a:pt x="294419" y="28417"/>
                  </a:lnTo>
                  <a:lnTo>
                    <a:pt x="254778" y="6596"/>
                  </a:lnTo>
                  <a:lnTo>
                    <a:pt x="235547" y="1507"/>
                  </a:lnTo>
                  <a:lnTo>
                    <a:pt x="217281" y="0"/>
                  </a:lnTo>
                  <a:lnTo>
                    <a:pt x="194561" y="4293"/>
                  </a:lnTo>
                  <a:lnTo>
                    <a:pt x="150234" y="32801"/>
                  </a:lnTo>
                  <a:lnTo>
                    <a:pt x="109440" y="64610"/>
                  </a:lnTo>
                  <a:lnTo>
                    <a:pt x="78911" y="102872"/>
                  </a:lnTo>
                  <a:lnTo>
                    <a:pt x="57761" y="136970"/>
                  </a:lnTo>
                  <a:lnTo>
                    <a:pt x="34187" y="172208"/>
                  </a:lnTo>
                  <a:lnTo>
                    <a:pt x="17831" y="207784"/>
                  </a:lnTo>
                  <a:lnTo>
                    <a:pt x="6701" y="248201"/>
                  </a:lnTo>
                  <a:lnTo>
                    <a:pt x="1859" y="286855"/>
                  </a:lnTo>
                  <a:lnTo>
                    <a:pt x="425" y="328184"/>
                  </a:lnTo>
                  <a:lnTo>
                    <a:pt x="0" y="371849"/>
                  </a:lnTo>
                  <a:lnTo>
                    <a:pt x="4615" y="416206"/>
                  </a:lnTo>
                  <a:lnTo>
                    <a:pt x="17006" y="456028"/>
                  </a:lnTo>
                  <a:lnTo>
                    <a:pt x="33246" y="492962"/>
                  </a:lnTo>
                  <a:lnTo>
                    <a:pt x="55365" y="529041"/>
                  </a:lnTo>
                  <a:lnTo>
                    <a:pt x="80771" y="564867"/>
                  </a:lnTo>
                  <a:lnTo>
                    <a:pt x="117015" y="599262"/>
                  </a:lnTo>
                  <a:lnTo>
                    <a:pt x="161362" y="631044"/>
                  </a:lnTo>
                  <a:lnTo>
                    <a:pt x="199159" y="647896"/>
                  </a:lnTo>
                  <a:lnTo>
                    <a:pt x="239131" y="659173"/>
                  </a:lnTo>
                  <a:lnTo>
                    <a:pt x="276111" y="668799"/>
                  </a:lnTo>
                  <a:lnTo>
                    <a:pt x="312203" y="675289"/>
                  </a:lnTo>
                  <a:lnTo>
                    <a:pt x="355214" y="677481"/>
                  </a:lnTo>
                  <a:lnTo>
                    <a:pt x="398510" y="670785"/>
                  </a:lnTo>
                  <a:lnTo>
                    <a:pt x="436754" y="657263"/>
                  </a:lnTo>
                  <a:lnTo>
                    <a:pt x="475805" y="636151"/>
                  </a:lnTo>
                  <a:lnTo>
                    <a:pt x="508813" y="6155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3" name="SMARTInkShape-8784"/>
            <p:cNvSpPr/>
            <p:nvPr>
              <p:custDataLst>
                <p:tags r:id="rId32"/>
              </p:custDataLst>
            </p:nvPr>
          </p:nvSpPr>
          <p:spPr>
            <a:xfrm>
              <a:off x="6249859" y="3518416"/>
              <a:ext cx="381337" cy="631599"/>
            </a:xfrm>
            <a:custGeom>
              <a:avLst/>
              <a:gdLst/>
              <a:ahLst/>
              <a:cxnLst/>
              <a:rect l="0" t="0" r="0" b="0"/>
              <a:pathLst>
                <a:path w="381337" h="631599">
                  <a:moveTo>
                    <a:pt x="310485" y="26670"/>
                  </a:moveTo>
                  <a:lnTo>
                    <a:pt x="310485" y="26670"/>
                  </a:lnTo>
                  <a:lnTo>
                    <a:pt x="310485" y="21930"/>
                  </a:lnTo>
                  <a:lnTo>
                    <a:pt x="308500" y="20533"/>
                  </a:lnTo>
                  <a:lnTo>
                    <a:pt x="271656" y="10836"/>
                  </a:lnTo>
                  <a:lnTo>
                    <a:pt x="229708" y="2940"/>
                  </a:lnTo>
                  <a:lnTo>
                    <a:pt x="191672" y="485"/>
                  </a:lnTo>
                  <a:lnTo>
                    <a:pt x="150976" y="0"/>
                  </a:lnTo>
                  <a:lnTo>
                    <a:pt x="107145" y="7034"/>
                  </a:lnTo>
                  <a:lnTo>
                    <a:pt x="65561" y="17977"/>
                  </a:lnTo>
                  <a:lnTo>
                    <a:pt x="26215" y="38791"/>
                  </a:lnTo>
                  <a:lnTo>
                    <a:pt x="12055" y="50656"/>
                  </a:lnTo>
                  <a:lnTo>
                    <a:pt x="4878" y="60812"/>
                  </a:lnTo>
                  <a:lnTo>
                    <a:pt x="0" y="77686"/>
                  </a:lnTo>
                  <a:lnTo>
                    <a:pt x="3295" y="99994"/>
                  </a:lnTo>
                  <a:lnTo>
                    <a:pt x="10555" y="120715"/>
                  </a:lnTo>
                  <a:lnTo>
                    <a:pt x="44254" y="161240"/>
                  </a:lnTo>
                  <a:lnTo>
                    <a:pt x="78641" y="201198"/>
                  </a:lnTo>
                  <a:lnTo>
                    <a:pt x="122218" y="241172"/>
                  </a:lnTo>
                  <a:lnTo>
                    <a:pt x="162209" y="274663"/>
                  </a:lnTo>
                  <a:lnTo>
                    <a:pt x="199633" y="309721"/>
                  </a:lnTo>
                  <a:lnTo>
                    <a:pt x="235858" y="345244"/>
                  </a:lnTo>
                  <a:lnTo>
                    <a:pt x="271726" y="380905"/>
                  </a:lnTo>
                  <a:lnTo>
                    <a:pt x="306497" y="416607"/>
                  </a:lnTo>
                  <a:lnTo>
                    <a:pt x="335100" y="452320"/>
                  </a:lnTo>
                  <a:lnTo>
                    <a:pt x="355592" y="487046"/>
                  </a:lnTo>
                  <a:lnTo>
                    <a:pt x="371907" y="525948"/>
                  </a:lnTo>
                  <a:lnTo>
                    <a:pt x="379944" y="557556"/>
                  </a:lnTo>
                  <a:lnTo>
                    <a:pt x="381336" y="576765"/>
                  </a:lnTo>
                  <a:lnTo>
                    <a:pt x="377008" y="595025"/>
                  </a:lnTo>
                  <a:lnTo>
                    <a:pt x="361548" y="607025"/>
                  </a:lnTo>
                  <a:lnTo>
                    <a:pt x="324953" y="622291"/>
                  </a:lnTo>
                  <a:lnTo>
                    <a:pt x="282364" y="631598"/>
                  </a:lnTo>
                  <a:lnTo>
                    <a:pt x="247714" y="626307"/>
                  </a:lnTo>
                  <a:lnTo>
                    <a:pt x="206914" y="615708"/>
                  </a:lnTo>
                  <a:lnTo>
                    <a:pt x="171318" y="607004"/>
                  </a:lnTo>
                  <a:lnTo>
                    <a:pt x="131571" y="592204"/>
                  </a:lnTo>
                  <a:lnTo>
                    <a:pt x="96172" y="5713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7" name="SMARTInkShape-Group1029"/>
          <p:cNvGrpSpPr/>
          <p:nvPr/>
        </p:nvGrpSpPr>
        <p:grpSpPr>
          <a:xfrm>
            <a:off x="6944320" y="3741539"/>
            <a:ext cx="285751" cy="178595"/>
            <a:chOff x="6944320" y="3741539"/>
            <a:chExt cx="285751" cy="178595"/>
          </a:xfrm>
        </p:grpSpPr>
        <p:sp>
          <p:nvSpPr>
            <p:cNvPr id="425" name="SMARTInkShape-8785"/>
            <p:cNvSpPr/>
            <p:nvPr>
              <p:custDataLst>
                <p:tags r:id="rId29"/>
              </p:custDataLst>
            </p:nvPr>
          </p:nvSpPr>
          <p:spPr>
            <a:xfrm>
              <a:off x="6944320" y="3741539"/>
              <a:ext cx="241103" cy="35720"/>
            </a:xfrm>
            <a:custGeom>
              <a:avLst/>
              <a:gdLst/>
              <a:ahLst/>
              <a:cxnLst/>
              <a:rect l="0" t="0" r="0" b="0"/>
              <a:pathLst>
                <a:path w="241103" h="35720">
                  <a:moveTo>
                    <a:pt x="0" y="0"/>
                  </a:moveTo>
                  <a:lnTo>
                    <a:pt x="0" y="0"/>
                  </a:lnTo>
                  <a:lnTo>
                    <a:pt x="31045" y="992"/>
                  </a:lnTo>
                  <a:lnTo>
                    <a:pt x="64441" y="7689"/>
                  </a:lnTo>
                  <a:lnTo>
                    <a:pt x="108832" y="13302"/>
                  </a:lnTo>
                  <a:lnTo>
                    <a:pt x="147010" y="16509"/>
                  </a:lnTo>
                  <a:lnTo>
                    <a:pt x="181913" y="22200"/>
                  </a:lnTo>
                  <a:lnTo>
                    <a:pt x="225295" y="32019"/>
                  </a:lnTo>
                  <a:lnTo>
                    <a:pt x="241102" y="357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6" name="SMARTInkShape-8786"/>
            <p:cNvSpPr/>
            <p:nvPr>
              <p:custDataLst>
                <p:tags r:id="rId30"/>
              </p:custDataLst>
            </p:nvPr>
          </p:nvSpPr>
          <p:spPr>
            <a:xfrm>
              <a:off x="7015758" y="3875484"/>
              <a:ext cx="214313" cy="44650"/>
            </a:xfrm>
            <a:custGeom>
              <a:avLst/>
              <a:gdLst/>
              <a:ahLst/>
              <a:cxnLst/>
              <a:rect l="0" t="0" r="0" b="0"/>
              <a:pathLst>
                <a:path w="214313" h="44650">
                  <a:moveTo>
                    <a:pt x="0" y="0"/>
                  </a:moveTo>
                  <a:lnTo>
                    <a:pt x="0" y="0"/>
                  </a:lnTo>
                  <a:lnTo>
                    <a:pt x="4741" y="0"/>
                  </a:lnTo>
                  <a:lnTo>
                    <a:pt x="9713" y="2646"/>
                  </a:lnTo>
                  <a:lnTo>
                    <a:pt x="12429" y="4741"/>
                  </a:lnTo>
                  <a:lnTo>
                    <a:pt x="20737" y="7068"/>
                  </a:lnTo>
                  <a:lnTo>
                    <a:pt x="36571" y="11024"/>
                  </a:lnTo>
                  <a:lnTo>
                    <a:pt x="50980" y="14822"/>
                  </a:lnTo>
                  <a:lnTo>
                    <a:pt x="85991" y="17952"/>
                  </a:lnTo>
                  <a:lnTo>
                    <a:pt x="120949" y="24722"/>
                  </a:lnTo>
                  <a:lnTo>
                    <a:pt x="164388" y="34075"/>
                  </a:lnTo>
                  <a:lnTo>
                    <a:pt x="189053" y="36387"/>
                  </a:lnTo>
                  <a:lnTo>
                    <a:pt x="214312" y="446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5" name="SMARTInkShape-Group1030"/>
          <p:cNvGrpSpPr/>
          <p:nvPr/>
        </p:nvGrpSpPr>
        <p:grpSpPr>
          <a:xfrm>
            <a:off x="7667744" y="3438513"/>
            <a:ext cx="2628563" cy="493167"/>
            <a:chOff x="7667744" y="3438513"/>
            <a:chExt cx="2628563" cy="493167"/>
          </a:xfrm>
        </p:grpSpPr>
        <p:sp>
          <p:nvSpPr>
            <p:cNvPr id="428" name="SMARTInkShape-8787"/>
            <p:cNvSpPr/>
            <p:nvPr>
              <p:custDataLst>
                <p:tags r:id="rId22"/>
              </p:custDataLst>
            </p:nvPr>
          </p:nvSpPr>
          <p:spPr>
            <a:xfrm>
              <a:off x="7667744" y="3491508"/>
              <a:ext cx="445765" cy="440172"/>
            </a:xfrm>
            <a:custGeom>
              <a:avLst/>
              <a:gdLst/>
              <a:ahLst/>
              <a:cxnLst/>
              <a:rect l="0" t="0" r="0" b="0"/>
              <a:pathLst>
                <a:path w="445765" h="440172">
                  <a:moveTo>
                    <a:pt x="17740" y="44648"/>
                  </a:moveTo>
                  <a:lnTo>
                    <a:pt x="17740" y="44648"/>
                  </a:lnTo>
                  <a:lnTo>
                    <a:pt x="16748" y="53762"/>
                  </a:lnTo>
                  <a:lnTo>
                    <a:pt x="10052" y="85756"/>
                  </a:lnTo>
                  <a:lnTo>
                    <a:pt x="13919" y="122974"/>
                  </a:lnTo>
                  <a:lnTo>
                    <a:pt x="16608" y="157484"/>
                  </a:lnTo>
                  <a:lnTo>
                    <a:pt x="18509" y="201948"/>
                  </a:lnTo>
                  <a:lnTo>
                    <a:pt x="24764" y="243069"/>
                  </a:lnTo>
                  <a:lnTo>
                    <a:pt x="31034" y="284375"/>
                  </a:lnTo>
                  <a:lnTo>
                    <a:pt x="34697" y="327334"/>
                  </a:lnTo>
                  <a:lnTo>
                    <a:pt x="38068" y="365512"/>
                  </a:lnTo>
                  <a:lnTo>
                    <a:pt x="43678" y="409693"/>
                  </a:lnTo>
                  <a:lnTo>
                    <a:pt x="44480" y="440171"/>
                  </a:lnTo>
                  <a:lnTo>
                    <a:pt x="44519" y="433331"/>
                  </a:lnTo>
                  <a:lnTo>
                    <a:pt x="41879" y="428071"/>
                  </a:lnTo>
                  <a:lnTo>
                    <a:pt x="39786" y="425279"/>
                  </a:lnTo>
                  <a:lnTo>
                    <a:pt x="33505" y="383352"/>
                  </a:lnTo>
                  <a:lnTo>
                    <a:pt x="28695" y="341789"/>
                  </a:lnTo>
                  <a:lnTo>
                    <a:pt x="24624" y="304338"/>
                  </a:lnTo>
                  <a:lnTo>
                    <a:pt x="19780" y="268106"/>
                  </a:lnTo>
                  <a:lnTo>
                    <a:pt x="18344" y="232236"/>
                  </a:lnTo>
                  <a:lnTo>
                    <a:pt x="15274" y="193826"/>
                  </a:lnTo>
                  <a:lnTo>
                    <a:pt x="11683" y="164528"/>
                  </a:lnTo>
                  <a:lnTo>
                    <a:pt x="10087" y="131662"/>
                  </a:lnTo>
                  <a:lnTo>
                    <a:pt x="4449" y="93912"/>
                  </a:lnTo>
                  <a:lnTo>
                    <a:pt x="483" y="52324"/>
                  </a:lnTo>
                  <a:lnTo>
                    <a:pt x="0" y="31833"/>
                  </a:lnTo>
                  <a:lnTo>
                    <a:pt x="1944" y="31144"/>
                  </a:lnTo>
                  <a:lnTo>
                    <a:pt x="9397" y="33024"/>
                  </a:lnTo>
                  <a:lnTo>
                    <a:pt x="20008" y="39661"/>
                  </a:lnTo>
                  <a:lnTo>
                    <a:pt x="48640" y="81948"/>
                  </a:lnTo>
                  <a:lnTo>
                    <a:pt x="82161" y="125224"/>
                  </a:lnTo>
                  <a:lnTo>
                    <a:pt x="116345" y="166912"/>
                  </a:lnTo>
                  <a:lnTo>
                    <a:pt x="151760" y="207485"/>
                  </a:lnTo>
                  <a:lnTo>
                    <a:pt x="178496" y="241724"/>
                  </a:lnTo>
                  <a:lnTo>
                    <a:pt x="207916" y="277005"/>
                  </a:lnTo>
                  <a:lnTo>
                    <a:pt x="248672" y="319741"/>
                  </a:lnTo>
                  <a:lnTo>
                    <a:pt x="285386" y="355854"/>
                  </a:lnTo>
                  <a:lnTo>
                    <a:pt x="321302" y="383125"/>
                  </a:lnTo>
                  <a:lnTo>
                    <a:pt x="352318" y="402880"/>
                  </a:lnTo>
                  <a:lnTo>
                    <a:pt x="371426" y="408429"/>
                  </a:lnTo>
                  <a:lnTo>
                    <a:pt x="389655" y="410073"/>
                  </a:lnTo>
                  <a:lnTo>
                    <a:pt x="404294" y="399874"/>
                  </a:lnTo>
                  <a:lnTo>
                    <a:pt x="412364" y="391598"/>
                  </a:lnTo>
                  <a:lnTo>
                    <a:pt x="428463" y="356249"/>
                  </a:lnTo>
                  <a:lnTo>
                    <a:pt x="439518" y="319096"/>
                  </a:lnTo>
                  <a:lnTo>
                    <a:pt x="444336" y="282952"/>
                  </a:lnTo>
                  <a:lnTo>
                    <a:pt x="445764" y="247107"/>
                  </a:lnTo>
                  <a:lnTo>
                    <a:pt x="441446" y="211351"/>
                  </a:lnTo>
                  <a:lnTo>
                    <a:pt x="438624" y="170881"/>
                  </a:lnTo>
                  <a:lnTo>
                    <a:pt x="437788" y="132211"/>
                  </a:lnTo>
                  <a:lnTo>
                    <a:pt x="437505" y="90718"/>
                  </a:lnTo>
                  <a:lnTo>
                    <a:pt x="434803" y="56505"/>
                  </a:lnTo>
                  <a:lnTo>
                    <a:pt x="41957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9" name="SMARTInkShape-8788"/>
            <p:cNvSpPr/>
            <p:nvPr>
              <p:custDataLst>
                <p:tags r:id="rId23"/>
              </p:custDataLst>
            </p:nvPr>
          </p:nvSpPr>
          <p:spPr>
            <a:xfrm>
              <a:off x="8223537" y="3635624"/>
              <a:ext cx="274550" cy="257721"/>
            </a:xfrm>
            <a:custGeom>
              <a:avLst/>
              <a:gdLst/>
              <a:ahLst/>
              <a:cxnLst/>
              <a:rect l="0" t="0" r="0" b="0"/>
              <a:pathLst>
                <a:path w="274550" h="257721">
                  <a:moveTo>
                    <a:pt x="158463" y="7689"/>
                  </a:moveTo>
                  <a:lnTo>
                    <a:pt x="158463" y="7689"/>
                  </a:lnTo>
                  <a:lnTo>
                    <a:pt x="153722" y="2948"/>
                  </a:lnTo>
                  <a:lnTo>
                    <a:pt x="127072" y="0"/>
                  </a:lnTo>
                  <a:lnTo>
                    <a:pt x="101978" y="3867"/>
                  </a:lnTo>
                  <a:lnTo>
                    <a:pt x="81975" y="11297"/>
                  </a:lnTo>
                  <a:lnTo>
                    <a:pt x="63480" y="24522"/>
                  </a:lnTo>
                  <a:lnTo>
                    <a:pt x="33482" y="62308"/>
                  </a:lnTo>
                  <a:lnTo>
                    <a:pt x="14382" y="97191"/>
                  </a:lnTo>
                  <a:lnTo>
                    <a:pt x="608" y="141661"/>
                  </a:lnTo>
                  <a:lnTo>
                    <a:pt x="0" y="159505"/>
                  </a:lnTo>
                  <a:lnTo>
                    <a:pt x="7695" y="192569"/>
                  </a:lnTo>
                  <a:lnTo>
                    <a:pt x="14064" y="205943"/>
                  </a:lnTo>
                  <a:lnTo>
                    <a:pt x="29799" y="224630"/>
                  </a:lnTo>
                  <a:lnTo>
                    <a:pt x="44724" y="236729"/>
                  </a:lnTo>
                  <a:lnTo>
                    <a:pt x="52872" y="239757"/>
                  </a:lnTo>
                  <a:lnTo>
                    <a:pt x="91421" y="240043"/>
                  </a:lnTo>
                  <a:lnTo>
                    <a:pt x="104192" y="234650"/>
                  </a:lnTo>
                  <a:lnTo>
                    <a:pt x="128560" y="215018"/>
                  </a:lnTo>
                  <a:lnTo>
                    <a:pt x="145354" y="172629"/>
                  </a:lnTo>
                  <a:lnTo>
                    <a:pt x="155579" y="133535"/>
                  </a:lnTo>
                  <a:lnTo>
                    <a:pt x="156189" y="116206"/>
                  </a:lnTo>
                  <a:lnTo>
                    <a:pt x="150605" y="77933"/>
                  </a:lnTo>
                  <a:lnTo>
                    <a:pt x="147029" y="41388"/>
                  </a:lnTo>
                  <a:lnTo>
                    <a:pt x="141873" y="21511"/>
                  </a:lnTo>
                  <a:lnTo>
                    <a:pt x="141450" y="20872"/>
                  </a:lnTo>
                  <a:lnTo>
                    <a:pt x="141168" y="21438"/>
                  </a:lnTo>
                  <a:lnTo>
                    <a:pt x="140714" y="29476"/>
                  </a:lnTo>
                  <a:lnTo>
                    <a:pt x="154883" y="60022"/>
                  </a:lnTo>
                  <a:lnTo>
                    <a:pt x="177847" y="98193"/>
                  </a:lnTo>
                  <a:lnTo>
                    <a:pt x="196636" y="141793"/>
                  </a:lnTo>
                  <a:lnTo>
                    <a:pt x="223279" y="185311"/>
                  </a:lnTo>
                  <a:lnTo>
                    <a:pt x="250600" y="224631"/>
                  </a:lnTo>
                  <a:lnTo>
                    <a:pt x="274549" y="2577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0" name="SMARTInkShape-8789"/>
            <p:cNvSpPr/>
            <p:nvPr>
              <p:custDataLst>
                <p:tags r:id="rId24"/>
              </p:custDataLst>
            </p:nvPr>
          </p:nvSpPr>
          <p:spPr>
            <a:xfrm>
              <a:off x="8614218" y="3652780"/>
              <a:ext cx="151760" cy="247398"/>
            </a:xfrm>
            <a:custGeom>
              <a:avLst/>
              <a:gdLst/>
              <a:ahLst/>
              <a:cxnLst/>
              <a:rect l="0" t="0" r="0" b="0"/>
              <a:pathLst>
                <a:path w="151760" h="247398">
                  <a:moveTo>
                    <a:pt x="8884" y="115548"/>
                  </a:moveTo>
                  <a:lnTo>
                    <a:pt x="8884" y="115548"/>
                  </a:lnTo>
                  <a:lnTo>
                    <a:pt x="13624" y="120289"/>
                  </a:lnTo>
                  <a:lnTo>
                    <a:pt x="15951" y="127907"/>
                  </a:lnTo>
                  <a:lnTo>
                    <a:pt x="22445" y="155714"/>
                  </a:lnTo>
                  <a:lnTo>
                    <a:pt x="40152" y="194001"/>
                  </a:lnTo>
                  <a:lnTo>
                    <a:pt x="59132" y="230831"/>
                  </a:lnTo>
                  <a:lnTo>
                    <a:pt x="62170" y="247397"/>
                  </a:lnTo>
                  <a:lnTo>
                    <a:pt x="35981" y="204850"/>
                  </a:lnTo>
                  <a:lnTo>
                    <a:pt x="17840" y="162059"/>
                  </a:lnTo>
                  <a:lnTo>
                    <a:pt x="3927" y="123547"/>
                  </a:lnTo>
                  <a:lnTo>
                    <a:pt x="477" y="79707"/>
                  </a:lnTo>
                  <a:lnTo>
                    <a:pt x="0" y="38669"/>
                  </a:lnTo>
                  <a:lnTo>
                    <a:pt x="2620" y="29125"/>
                  </a:lnTo>
                  <a:lnTo>
                    <a:pt x="4709" y="25190"/>
                  </a:lnTo>
                  <a:lnTo>
                    <a:pt x="28634" y="5584"/>
                  </a:lnTo>
                  <a:lnTo>
                    <a:pt x="40482" y="2183"/>
                  </a:lnTo>
                  <a:lnTo>
                    <a:pt x="67601" y="0"/>
                  </a:lnTo>
                  <a:lnTo>
                    <a:pt x="111750" y="7198"/>
                  </a:lnTo>
                  <a:lnTo>
                    <a:pt x="151759" y="173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1" name="SMARTInkShape-8790"/>
            <p:cNvSpPr/>
            <p:nvPr>
              <p:custDataLst>
                <p:tags r:id="rId25"/>
              </p:custDataLst>
            </p:nvPr>
          </p:nvSpPr>
          <p:spPr>
            <a:xfrm>
              <a:off x="8882063" y="3652242"/>
              <a:ext cx="353297" cy="265959"/>
            </a:xfrm>
            <a:custGeom>
              <a:avLst/>
              <a:gdLst/>
              <a:ahLst/>
              <a:cxnLst/>
              <a:rect l="0" t="0" r="0" b="0"/>
              <a:pathLst>
                <a:path w="353297" h="265959">
                  <a:moveTo>
                    <a:pt x="0" y="26789"/>
                  </a:moveTo>
                  <a:lnTo>
                    <a:pt x="0" y="26789"/>
                  </a:lnTo>
                  <a:lnTo>
                    <a:pt x="4740" y="70822"/>
                  </a:lnTo>
                  <a:lnTo>
                    <a:pt x="15230" y="107035"/>
                  </a:lnTo>
                  <a:lnTo>
                    <a:pt x="26857" y="142851"/>
                  </a:lnTo>
                  <a:lnTo>
                    <a:pt x="43450" y="178589"/>
                  </a:lnTo>
                  <a:lnTo>
                    <a:pt x="77546" y="219743"/>
                  </a:lnTo>
                  <a:lnTo>
                    <a:pt x="102225" y="242983"/>
                  </a:lnTo>
                  <a:lnTo>
                    <a:pt x="125208" y="253786"/>
                  </a:lnTo>
                  <a:lnTo>
                    <a:pt x="138661" y="256661"/>
                  </a:lnTo>
                  <a:lnTo>
                    <a:pt x="144034" y="255444"/>
                  </a:lnTo>
                  <a:lnTo>
                    <a:pt x="156337" y="245241"/>
                  </a:lnTo>
                  <a:lnTo>
                    <a:pt x="163079" y="238642"/>
                  </a:lnTo>
                  <a:lnTo>
                    <a:pt x="181514" y="195453"/>
                  </a:lnTo>
                  <a:lnTo>
                    <a:pt x="184853" y="167566"/>
                  </a:lnTo>
                  <a:lnTo>
                    <a:pt x="185344" y="132021"/>
                  </a:lnTo>
                  <a:lnTo>
                    <a:pt x="182255" y="93072"/>
                  </a:lnTo>
                  <a:lnTo>
                    <a:pt x="174938" y="55799"/>
                  </a:lnTo>
                  <a:lnTo>
                    <a:pt x="162438" y="17365"/>
                  </a:lnTo>
                  <a:lnTo>
                    <a:pt x="160878" y="15545"/>
                  </a:lnTo>
                  <a:lnTo>
                    <a:pt x="158846" y="15324"/>
                  </a:lnTo>
                  <a:lnTo>
                    <a:pt x="156498" y="16170"/>
                  </a:lnTo>
                  <a:lnTo>
                    <a:pt x="155926" y="17725"/>
                  </a:lnTo>
                  <a:lnTo>
                    <a:pt x="156536" y="19754"/>
                  </a:lnTo>
                  <a:lnTo>
                    <a:pt x="157936" y="22099"/>
                  </a:lnTo>
                  <a:lnTo>
                    <a:pt x="168691" y="64106"/>
                  </a:lnTo>
                  <a:lnTo>
                    <a:pt x="189391" y="107367"/>
                  </a:lnTo>
                  <a:lnTo>
                    <a:pt x="209316" y="149053"/>
                  </a:lnTo>
                  <a:lnTo>
                    <a:pt x="232361" y="186980"/>
                  </a:lnTo>
                  <a:lnTo>
                    <a:pt x="267906" y="231340"/>
                  </a:lnTo>
                  <a:lnTo>
                    <a:pt x="291706" y="251080"/>
                  </a:lnTo>
                  <a:lnTo>
                    <a:pt x="318823" y="264991"/>
                  </a:lnTo>
                  <a:lnTo>
                    <a:pt x="322681" y="265958"/>
                  </a:lnTo>
                  <a:lnTo>
                    <a:pt x="326246" y="265610"/>
                  </a:lnTo>
                  <a:lnTo>
                    <a:pt x="332852" y="262578"/>
                  </a:lnTo>
                  <a:lnTo>
                    <a:pt x="342149" y="255292"/>
                  </a:lnTo>
                  <a:lnTo>
                    <a:pt x="345543" y="247078"/>
                  </a:lnTo>
                  <a:lnTo>
                    <a:pt x="350665" y="204340"/>
                  </a:lnTo>
                  <a:lnTo>
                    <a:pt x="353296" y="183091"/>
                  </a:lnTo>
                  <a:lnTo>
                    <a:pt x="351158" y="150496"/>
                  </a:lnTo>
                  <a:lnTo>
                    <a:pt x="346901" y="115504"/>
                  </a:lnTo>
                  <a:lnTo>
                    <a:pt x="338925" y="72919"/>
                  </a:lnTo>
                  <a:lnTo>
                    <a:pt x="332204" y="55229"/>
                  </a:lnTo>
                  <a:lnTo>
                    <a:pt x="298889" y="12375"/>
                  </a:lnTo>
                  <a:lnTo>
                    <a:pt x="296550" y="6162"/>
                  </a:lnTo>
                  <a:lnTo>
                    <a:pt x="294933" y="4108"/>
                  </a:lnTo>
                  <a:lnTo>
                    <a:pt x="2857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2" name="SMARTInkShape-8791"/>
            <p:cNvSpPr/>
            <p:nvPr>
              <p:custDataLst>
                <p:tags r:id="rId26"/>
              </p:custDataLst>
            </p:nvPr>
          </p:nvSpPr>
          <p:spPr>
            <a:xfrm>
              <a:off x="9275336" y="3482578"/>
              <a:ext cx="249665" cy="401837"/>
            </a:xfrm>
            <a:custGeom>
              <a:avLst/>
              <a:gdLst/>
              <a:ahLst/>
              <a:cxnLst/>
              <a:rect l="0" t="0" r="0" b="0"/>
              <a:pathLst>
                <a:path w="249665" h="401837">
                  <a:moveTo>
                    <a:pt x="8562" y="0"/>
                  </a:moveTo>
                  <a:lnTo>
                    <a:pt x="8562" y="0"/>
                  </a:lnTo>
                  <a:lnTo>
                    <a:pt x="3822" y="4741"/>
                  </a:lnTo>
                  <a:lnTo>
                    <a:pt x="1495" y="12359"/>
                  </a:lnTo>
                  <a:lnTo>
                    <a:pt x="0" y="33420"/>
                  </a:lnTo>
                  <a:lnTo>
                    <a:pt x="6834" y="67786"/>
                  </a:lnTo>
                  <a:lnTo>
                    <a:pt x="12094" y="99911"/>
                  </a:lnTo>
                  <a:lnTo>
                    <a:pt x="20633" y="142823"/>
                  </a:lnTo>
                  <a:lnTo>
                    <a:pt x="29447" y="180673"/>
                  </a:lnTo>
                  <a:lnTo>
                    <a:pt x="38344" y="217023"/>
                  </a:lnTo>
                  <a:lnTo>
                    <a:pt x="47262" y="252929"/>
                  </a:lnTo>
                  <a:lnTo>
                    <a:pt x="60930" y="288703"/>
                  </a:lnTo>
                  <a:lnTo>
                    <a:pt x="76196" y="328226"/>
                  </a:lnTo>
                  <a:lnTo>
                    <a:pt x="91797" y="371943"/>
                  </a:lnTo>
                  <a:lnTo>
                    <a:pt x="97702" y="392361"/>
                  </a:lnTo>
                  <a:lnTo>
                    <a:pt x="97828" y="356161"/>
                  </a:lnTo>
                  <a:lnTo>
                    <a:pt x="97850" y="311573"/>
                  </a:lnTo>
                  <a:lnTo>
                    <a:pt x="98848" y="273337"/>
                  </a:lnTo>
                  <a:lnTo>
                    <a:pt x="110218" y="230602"/>
                  </a:lnTo>
                  <a:lnTo>
                    <a:pt x="115028" y="219219"/>
                  </a:lnTo>
                  <a:lnTo>
                    <a:pt x="122204" y="211631"/>
                  </a:lnTo>
                  <a:lnTo>
                    <a:pt x="140760" y="203199"/>
                  </a:lnTo>
                  <a:lnTo>
                    <a:pt x="148287" y="202935"/>
                  </a:lnTo>
                  <a:lnTo>
                    <a:pt x="154299" y="204743"/>
                  </a:lnTo>
                  <a:lnTo>
                    <a:pt x="175815" y="221903"/>
                  </a:lnTo>
                  <a:lnTo>
                    <a:pt x="198182" y="264796"/>
                  </a:lnTo>
                  <a:lnTo>
                    <a:pt x="210818" y="299606"/>
                  </a:lnTo>
                  <a:lnTo>
                    <a:pt x="227072" y="338537"/>
                  </a:lnTo>
                  <a:lnTo>
                    <a:pt x="238310" y="376743"/>
                  </a:lnTo>
                  <a:lnTo>
                    <a:pt x="249664" y="4018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3" name="SMARTInkShape-8792"/>
            <p:cNvSpPr/>
            <p:nvPr>
              <p:custDataLst>
                <p:tags r:id="rId27"/>
              </p:custDataLst>
            </p:nvPr>
          </p:nvSpPr>
          <p:spPr>
            <a:xfrm>
              <a:off x="9634014" y="3438513"/>
              <a:ext cx="391050" cy="445220"/>
            </a:xfrm>
            <a:custGeom>
              <a:avLst/>
              <a:gdLst/>
              <a:ahLst/>
              <a:cxnLst/>
              <a:rect l="0" t="0" r="0" b="0"/>
              <a:pathLst>
                <a:path w="391050" h="445220">
                  <a:moveTo>
                    <a:pt x="78509" y="249448"/>
                  </a:moveTo>
                  <a:lnTo>
                    <a:pt x="78509" y="249448"/>
                  </a:lnTo>
                  <a:lnTo>
                    <a:pt x="73769" y="244708"/>
                  </a:lnTo>
                  <a:lnTo>
                    <a:pt x="70387" y="244303"/>
                  </a:lnTo>
                  <a:lnTo>
                    <a:pt x="56150" y="248475"/>
                  </a:lnTo>
                  <a:lnTo>
                    <a:pt x="45090" y="253315"/>
                  </a:lnTo>
                  <a:lnTo>
                    <a:pt x="36206" y="261419"/>
                  </a:lnTo>
                  <a:lnTo>
                    <a:pt x="8005" y="301809"/>
                  </a:lnTo>
                  <a:lnTo>
                    <a:pt x="1065" y="330447"/>
                  </a:lnTo>
                  <a:lnTo>
                    <a:pt x="0" y="360650"/>
                  </a:lnTo>
                  <a:lnTo>
                    <a:pt x="3268" y="372623"/>
                  </a:lnTo>
                  <a:lnTo>
                    <a:pt x="10686" y="384943"/>
                  </a:lnTo>
                  <a:lnTo>
                    <a:pt x="33388" y="394877"/>
                  </a:lnTo>
                  <a:lnTo>
                    <a:pt x="51510" y="393127"/>
                  </a:lnTo>
                  <a:lnTo>
                    <a:pt x="82656" y="380576"/>
                  </a:lnTo>
                  <a:lnTo>
                    <a:pt x="92920" y="371889"/>
                  </a:lnTo>
                  <a:lnTo>
                    <a:pt x="100789" y="360421"/>
                  </a:lnTo>
                  <a:lnTo>
                    <a:pt x="107594" y="345402"/>
                  </a:lnTo>
                  <a:lnTo>
                    <a:pt x="112262" y="310731"/>
                  </a:lnTo>
                  <a:lnTo>
                    <a:pt x="106711" y="269822"/>
                  </a:lnTo>
                  <a:lnTo>
                    <a:pt x="96060" y="244249"/>
                  </a:lnTo>
                  <a:lnTo>
                    <a:pt x="84401" y="229349"/>
                  </a:lnTo>
                  <a:lnTo>
                    <a:pt x="78482" y="225632"/>
                  </a:lnTo>
                  <a:lnTo>
                    <a:pt x="75515" y="224641"/>
                  </a:lnTo>
                  <a:lnTo>
                    <a:pt x="73536" y="225965"/>
                  </a:lnTo>
                  <a:lnTo>
                    <a:pt x="71338" y="232727"/>
                  </a:lnTo>
                  <a:lnTo>
                    <a:pt x="73007" y="242347"/>
                  </a:lnTo>
                  <a:lnTo>
                    <a:pt x="85906" y="276662"/>
                  </a:lnTo>
                  <a:lnTo>
                    <a:pt x="107093" y="313384"/>
                  </a:lnTo>
                  <a:lnTo>
                    <a:pt x="132715" y="356792"/>
                  </a:lnTo>
                  <a:lnTo>
                    <a:pt x="167861" y="400485"/>
                  </a:lnTo>
                  <a:lnTo>
                    <a:pt x="204741" y="438139"/>
                  </a:lnTo>
                  <a:lnTo>
                    <a:pt x="214317" y="442451"/>
                  </a:lnTo>
                  <a:lnTo>
                    <a:pt x="231894" y="445219"/>
                  </a:lnTo>
                  <a:lnTo>
                    <a:pt x="241269" y="437661"/>
                  </a:lnTo>
                  <a:lnTo>
                    <a:pt x="263456" y="408555"/>
                  </a:lnTo>
                  <a:lnTo>
                    <a:pt x="280811" y="367013"/>
                  </a:lnTo>
                  <a:lnTo>
                    <a:pt x="295657" y="332348"/>
                  </a:lnTo>
                  <a:lnTo>
                    <a:pt x="307773" y="295949"/>
                  </a:lnTo>
                  <a:lnTo>
                    <a:pt x="322498" y="255179"/>
                  </a:lnTo>
                  <a:lnTo>
                    <a:pt x="332593" y="216530"/>
                  </a:lnTo>
                  <a:lnTo>
                    <a:pt x="336026" y="175092"/>
                  </a:lnTo>
                  <a:lnTo>
                    <a:pt x="337042" y="137238"/>
                  </a:lnTo>
                  <a:lnTo>
                    <a:pt x="336351" y="101879"/>
                  </a:lnTo>
                  <a:lnTo>
                    <a:pt x="330378" y="62761"/>
                  </a:lnTo>
                  <a:lnTo>
                    <a:pt x="326438" y="38029"/>
                  </a:lnTo>
                  <a:lnTo>
                    <a:pt x="318988" y="20779"/>
                  </a:lnTo>
                  <a:lnTo>
                    <a:pt x="307582" y="6062"/>
                  </a:lnTo>
                  <a:lnTo>
                    <a:pt x="299051" y="2370"/>
                  </a:lnTo>
                  <a:lnTo>
                    <a:pt x="282146" y="0"/>
                  </a:lnTo>
                  <a:lnTo>
                    <a:pt x="267611" y="4330"/>
                  </a:lnTo>
                  <a:lnTo>
                    <a:pt x="259128" y="11853"/>
                  </a:lnTo>
                  <a:lnTo>
                    <a:pt x="232354" y="54087"/>
                  </a:lnTo>
                  <a:lnTo>
                    <a:pt x="218811" y="93670"/>
                  </a:lnTo>
                  <a:lnTo>
                    <a:pt x="209598" y="127996"/>
                  </a:lnTo>
                  <a:lnTo>
                    <a:pt x="205323" y="163301"/>
                  </a:lnTo>
                  <a:lnTo>
                    <a:pt x="208799" y="198898"/>
                  </a:lnTo>
                  <a:lnTo>
                    <a:pt x="216113" y="234581"/>
                  </a:lnTo>
                  <a:lnTo>
                    <a:pt x="229303" y="270288"/>
                  </a:lnTo>
                  <a:lnTo>
                    <a:pt x="245780" y="306004"/>
                  </a:lnTo>
                  <a:lnTo>
                    <a:pt x="270116" y="345506"/>
                  </a:lnTo>
                  <a:lnTo>
                    <a:pt x="313832" y="385918"/>
                  </a:lnTo>
                  <a:lnTo>
                    <a:pt x="351004" y="411335"/>
                  </a:lnTo>
                  <a:lnTo>
                    <a:pt x="369813" y="416808"/>
                  </a:lnTo>
                  <a:lnTo>
                    <a:pt x="391049" y="4191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4" name="SMARTInkShape-8793"/>
            <p:cNvSpPr/>
            <p:nvPr>
              <p:custDataLst>
                <p:tags r:id="rId28"/>
              </p:custDataLst>
            </p:nvPr>
          </p:nvSpPr>
          <p:spPr>
            <a:xfrm>
              <a:off x="10123289" y="3661172"/>
              <a:ext cx="173018" cy="177188"/>
            </a:xfrm>
            <a:custGeom>
              <a:avLst/>
              <a:gdLst/>
              <a:ahLst/>
              <a:cxnLst/>
              <a:rect l="0" t="0" r="0" b="0"/>
              <a:pathLst>
                <a:path w="173018" h="177188">
                  <a:moveTo>
                    <a:pt x="160734" y="0"/>
                  </a:moveTo>
                  <a:lnTo>
                    <a:pt x="160734" y="0"/>
                  </a:lnTo>
                  <a:lnTo>
                    <a:pt x="120207" y="0"/>
                  </a:lnTo>
                  <a:lnTo>
                    <a:pt x="104026" y="1984"/>
                  </a:lnTo>
                  <a:lnTo>
                    <a:pt x="66594" y="16781"/>
                  </a:lnTo>
                  <a:lnTo>
                    <a:pt x="54401" y="23333"/>
                  </a:lnTo>
                  <a:lnTo>
                    <a:pt x="48983" y="29552"/>
                  </a:lnTo>
                  <a:lnTo>
                    <a:pt x="46576" y="35624"/>
                  </a:lnTo>
                  <a:lnTo>
                    <a:pt x="45932" y="38632"/>
                  </a:lnTo>
                  <a:lnTo>
                    <a:pt x="59250" y="61827"/>
                  </a:lnTo>
                  <a:lnTo>
                    <a:pt x="77307" y="79614"/>
                  </a:lnTo>
                  <a:lnTo>
                    <a:pt x="120790" y="113305"/>
                  </a:lnTo>
                  <a:lnTo>
                    <a:pt x="156063" y="135833"/>
                  </a:lnTo>
                  <a:lnTo>
                    <a:pt x="171717" y="153390"/>
                  </a:lnTo>
                  <a:lnTo>
                    <a:pt x="173017" y="156831"/>
                  </a:lnTo>
                  <a:lnTo>
                    <a:pt x="172892" y="160116"/>
                  </a:lnTo>
                  <a:lnTo>
                    <a:pt x="171816" y="163298"/>
                  </a:lnTo>
                  <a:lnTo>
                    <a:pt x="154746" y="166835"/>
                  </a:lnTo>
                  <a:lnTo>
                    <a:pt x="119604" y="171472"/>
                  </a:lnTo>
                  <a:lnTo>
                    <a:pt x="81063" y="177187"/>
                  </a:lnTo>
                  <a:lnTo>
                    <a:pt x="39641" y="172179"/>
                  </a:lnTo>
                  <a:lnTo>
                    <a:pt x="0" y="1696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4" name="SMARTInkShape-Group1031"/>
          <p:cNvGrpSpPr/>
          <p:nvPr/>
        </p:nvGrpSpPr>
        <p:grpSpPr>
          <a:xfrm>
            <a:off x="7390805" y="4134445"/>
            <a:ext cx="1482329" cy="437556"/>
            <a:chOff x="7390805" y="4134445"/>
            <a:chExt cx="1482329" cy="437556"/>
          </a:xfrm>
        </p:grpSpPr>
        <p:sp>
          <p:nvSpPr>
            <p:cNvPr id="436" name="SMARTInkShape-8794"/>
            <p:cNvSpPr/>
            <p:nvPr>
              <p:custDataLst>
                <p:tags r:id="rId14"/>
              </p:custDataLst>
            </p:nvPr>
          </p:nvSpPr>
          <p:spPr>
            <a:xfrm>
              <a:off x="7658695" y="4232672"/>
              <a:ext cx="89298" cy="339329"/>
            </a:xfrm>
            <a:custGeom>
              <a:avLst/>
              <a:gdLst/>
              <a:ahLst/>
              <a:cxnLst/>
              <a:rect l="0" t="0" r="0" b="0"/>
              <a:pathLst>
                <a:path w="89298" h="339329">
                  <a:moveTo>
                    <a:pt x="0" y="0"/>
                  </a:moveTo>
                  <a:lnTo>
                    <a:pt x="0" y="0"/>
                  </a:lnTo>
                  <a:lnTo>
                    <a:pt x="993" y="34002"/>
                  </a:lnTo>
                  <a:lnTo>
                    <a:pt x="12429" y="72387"/>
                  </a:lnTo>
                  <a:lnTo>
                    <a:pt x="17779" y="113481"/>
                  </a:lnTo>
                  <a:lnTo>
                    <a:pt x="27361" y="151290"/>
                  </a:lnTo>
                  <a:lnTo>
                    <a:pt x="34069" y="192162"/>
                  </a:lnTo>
                  <a:lnTo>
                    <a:pt x="42522" y="231324"/>
                  </a:lnTo>
                  <a:lnTo>
                    <a:pt x="56667" y="271968"/>
                  </a:lnTo>
                  <a:lnTo>
                    <a:pt x="71453" y="313076"/>
                  </a:lnTo>
                  <a:lnTo>
                    <a:pt x="77397" y="327660"/>
                  </a:lnTo>
                  <a:lnTo>
                    <a:pt x="89297" y="3393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7" name="SMARTInkShape-8795"/>
            <p:cNvSpPr/>
            <p:nvPr>
              <p:custDataLst>
                <p:tags r:id="rId15"/>
              </p:custDataLst>
            </p:nvPr>
          </p:nvSpPr>
          <p:spPr>
            <a:xfrm>
              <a:off x="7390805" y="4188023"/>
              <a:ext cx="535782" cy="53580"/>
            </a:xfrm>
            <a:custGeom>
              <a:avLst/>
              <a:gdLst/>
              <a:ahLst/>
              <a:cxnLst/>
              <a:rect l="0" t="0" r="0" b="0"/>
              <a:pathLst>
                <a:path w="535782" h="53580">
                  <a:moveTo>
                    <a:pt x="0" y="53579"/>
                  </a:moveTo>
                  <a:lnTo>
                    <a:pt x="0" y="53579"/>
                  </a:lnTo>
                  <a:lnTo>
                    <a:pt x="43172" y="50933"/>
                  </a:lnTo>
                  <a:lnTo>
                    <a:pt x="80075" y="45890"/>
                  </a:lnTo>
                  <a:lnTo>
                    <a:pt x="116550" y="45017"/>
                  </a:lnTo>
                  <a:lnTo>
                    <a:pt x="158778" y="40017"/>
                  </a:lnTo>
                  <a:lnTo>
                    <a:pt x="202707" y="36993"/>
                  </a:lnTo>
                  <a:lnTo>
                    <a:pt x="234951" y="33639"/>
                  </a:lnTo>
                  <a:lnTo>
                    <a:pt x="269126" y="28842"/>
                  </a:lnTo>
                  <a:lnTo>
                    <a:pt x="304158" y="23402"/>
                  </a:lnTo>
                  <a:lnTo>
                    <a:pt x="336926" y="20323"/>
                  </a:lnTo>
                  <a:lnTo>
                    <a:pt x="369017" y="17962"/>
                  </a:lnTo>
                  <a:lnTo>
                    <a:pt x="403125" y="13606"/>
                  </a:lnTo>
                  <a:lnTo>
                    <a:pt x="435482" y="8362"/>
                  </a:lnTo>
                  <a:lnTo>
                    <a:pt x="478943" y="2478"/>
                  </a:lnTo>
                  <a:lnTo>
                    <a:pt x="53578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8" name="SMARTInkShape-8796"/>
            <p:cNvSpPr/>
            <p:nvPr>
              <p:custDataLst>
                <p:tags r:id="rId16"/>
              </p:custDataLst>
            </p:nvPr>
          </p:nvSpPr>
          <p:spPr>
            <a:xfrm>
              <a:off x="7980168" y="4134445"/>
              <a:ext cx="241099" cy="390939"/>
            </a:xfrm>
            <a:custGeom>
              <a:avLst/>
              <a:gdLst/>
              <a:ahLst/>
              <a:cxnLst/>
              <a:rect l="0" t="0" r="0" b="0"/>
              <a:pathLst>
                <a:path w="241099" h="390939">
                  <a:moveTo>
                    <a:pt x="8926" y="0"/>
                  </a:moveTo>
                  <a:lnTo>
                    <a:pt x="8926" y="0"/>
                  </a:lnTo>
                  <a:lnTo>
                    <a:pt x="8926" y="16250"/>
                  </a:lnTo>
                  <a:lnTo>
                    <a:pt x="1237" y="37836"/>
                  </a:lnTo>
                  <a:lnTo>
                    <a:pt x="105" y="81338"/>
                  </a:lnTo>
                  <a:lnTo>
                    <a:pt x="18" y="117270"/>
                  </a:lnTo>
                  <a:lnTo>
                    <a:pt x="0" y="161556"/>
                  </a:lnTo>
                  <a:lnTo>
                    <a:pt x="2643" y="196697"/>
                  </a:lnTo>
                  <a:lnTo>
                    <a:pt x="7064" y="232244"/>
                  </a:lnTo>
                  <a:lnTo>
                    <a:pt x="11020" y="267912"/>
                  </a:lnTo>
                  <a:lnTo>
                    <a:pt x="21246" y="310780"/>
                  </a:lnTo>
                  <a:lnTo>
                    <a:pt x="28702" y="354310"/>
                  </a:lnTo>
                  <a:lnTo>
                    <a:pt x="36283" y="371549"/>
                  </a:lnTo>
                  <a:lnTo>
                    <a:pt x="40928" y="379445"/>
                  </a:lnTo>
                  <a:lnTo>
                    <a:pt x="42993" y="386262"/>
                  </a:lnTo>
                  <a:lnTo>
                    <a:pt x="44536" y="388477"/>
                  </a:lnTo>
                  <a:lnTo>
                    <a:pt x="46556" y="389954"/>
                  </a:lnTo>
                  <a:lnTo>
                    <a:pt x="48895" y="390938"/>
                  </a:lnTo>
                  <a:lnTo>
                    <a:pt x="51447" y="388618"/>
                  </a:lnTo>
                  <a:lnTo>
                    <a:pt x="56928" y="378102"/>
                  </a:lnTo>
                  <a:lnTo>
                    <a:pt x="66755" y="337571"/>
                  </a:lnTo>
                  <a:lnTo>
                    <a:pt x="71502" y="302270"/>
                  </a:lnTo>
                  <a:lnTo>
                    <a:pt x="80965" y="263401"/>
                  </a:lnTo>
                  <a:lnTo>
                    <a:pt x="97310" y="222651"/>
                  </a:lnTo>
                  <a:lnTo>
                    <a:pt x="116473" y="199255"/>
                  </a:lnTo>
                  <a:lnTo>
                    <a:pt x="125516" y="192738"/>
                  </a:lnTo>
                  <a:lnTo>
                    <a:pt x="140925" y="189069"/>
                  </a:lnTo>
                  <a:lnTo>
                    <a:pt x="152259" y="193502"/>
                  </a:lnTo>
                  <a:lnTo>
                    <a:pt x="170963" y="207777"/>
                  </a:lnTo>
                  <a:lnTo>
                    <a:pt x="198037" y="246285"/>
                  </a:lnTo>
                  <a:lnTo>
                    <a:pt x="210065" y="276852"/>
                  </a:lnTo>
                  <a:lnTo>
                    <a:pt x="218490" y="313915"/>
                  </a:lnTo>
                  <a:lnTo>
                    <a:pt x="232327" y="352078"/>
                  </a:lnTo>
                  <a:lnTo>
                    <a:pt x="241098" y="3661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9" name="SMARTInkShape-8797"/>
            <p:cNvSpPr/>
            <p:nvPr>
              <p:custDataLst>
                <p:tags r:id="rId17"/>
              </p:custDataLst>
            </p:nvPr>
          </p:nvSpPr>
          <p:spPr>
            <a:xfrm>
              <a:off x="8301633" y="4357688"/>
              <a:ext cx="35720" cy="107157"/>
            </a:xfrm>
            <a:custGeom>
              <a:avLst/>
              <a:gdLst/>
              <a:ahLst/>
              <a:cxnLst/>
              <a:rect l="0" t="0" r="0" b="0"/>
              <a:pathLst>
                <a:path w="35720" h="107157">
                  <a:moveTo>
                    <a:pt x="0" y="0"/>
                  </a:moveTo>
                  <a:lnTo>
                    <a:pt x="0" y="0"/>
                  </a:lnTo>
                  <a:lnTo>
                    <a:pt x="0" y="43114"/>
                  </a:lnTo>
                  <a:lnTo>
                    <a:pt x="7129" y="65769"/>
                  </a:lnTo>
                  <a:lnTo>
                    <a:pt x="16224" y="83428"/>
                  </a:lnTo>
                  <a:lnTo>
                    <a:pt x="35719" y="1071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0" name="SMARTInkShape-8798"/>
            <p:cNvSpPr/>
            <p:nvPr>
              <p:custDataLst>
                <p:tags r:id="rId18"/>
              </p:custDataLst>
            </p:nvPr>
          </p:nvSpPr>
          <p:spPr>
            <a:xfrm>
              <a:off x="8274844" y="4268391"/>
              <a:ext cx="17860" cy="1"/>
            </a:xfrm>
            <a:custGeom>
              <a:avLst/>
              <a:gdLst/>
              <a:ahLst/>
              <a:cxnLst/>
              <a:rect l="0" t="0" r="0" b="0"/>
              <a:pathLst>
                <a:path w="17860" h="1">
                  <a:moveTo>
                    <a:pt x="17859" y="0"/>
                  </a:moveTo>
                  <a:lnTo>
                    <a:pt x="17859" y="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1" name="SMARTInkShape-8799"/>
            <p:cNvSpPr/>
            <p:nvPr>
              <p:custDataLst>
                <p:tags r:id="rId19"/>
              </p:custDataLst>
            </p:nvPr>
          </p:nvSpPr>
          <p:spPr>
            <a:xfrm>
              <a:off x="8382000" y="4274551"/>
              <a:ext cx="142876" cy="261731"/>
            </a:xfrm>
            <a:custGeom>
              <a:avLst/>
              <a:gdLst/>
              <a:ahLst/>
              <a:cxnLst/>
              <a:rect l="0" t="0" r="0" b="0"/>
              <a:pathLst>
                <a:path w="142876" h="261731">
                  <a:moveTo>
                    <a:pt x="0" y="47418"/>
                  </a:moveTo>
                  <a:lnTo>
                    <a:pt x="0" y="47418"/>
                  </a:lnTo>
                  <a:lnTo>
                    <a:pt x="0" y="74282"/>
                  </a:lnTo>
                  <a:lnTo>
                    <a:pt x="2646" y="81847"/>
                  </a:lnTo>
                  <a:lnTo>
                    <a:pt x="4741" y="85253"/>
                  </a:lnTo>
                  <a:lnTo>
                    <a:pt x="13302" y="125807"/>
                  </a:lnTo>
                  <a:lnTo>
                    <a:pt x="17682" y="170030"/>
                  </a:lnTo>
                  <a:lnTo>
                    <a:pt x="17742" y="173808"/>
                  </a:lnTo>
                  <a:lnTo>
                    <a:pt x="18772" y="176326"/>
                  </a:lnTo>
                  <a:lnTo>
                    <a:pt x="20452" y="178005"/>
                  </a:lnTo>
                  <a:lnTo>
                    <a:pt x="26679" y="181305"/>
                  </a:lnTo>
                  <a:lnTo>
                    <a:pt x="26788" y="139122"/>
                  </a:lnTo>
                  <a:lnTo>
                    <a:pt x="26789" y="96234"/>
                  </a:lnTo>
                  <a:lnTo>
                    <a:pt x="26789" y="51740"/>
                  </a:lnTo>
                  <a:lnTo>
                    <a:pt x="33918" y="26848"/>
                  </a:lnTo>
                  <a:lnTo>
                    <a:pt x="44881" y="5468"/>
                  </a:lnTo>
                  <a:lnTo>
                    <a:pt x="47780" y="1592"/>
                  </a:lnTo>
                  <a:lnTo>
                    <a:pt x="51697" y="0"/>
                  </a:lnTo>
                  <a:lnTo>
                    <a:pt x="61341" y="877"/>
                  </a:lnTo>
                  <a:lnTo>
                    <a:pt x="69597" y="4574"/>
                  </a:lnTo>
                  <a:lnTo>
                    <a:pt x="73187" y="6949"/>
                  </a:lnTo>
                  <a:lnTo>
                    <a:pt x="82979" y="19772"/>
                  </a:lnTo>
                  <a:lnTo>
                    <a:pt x="98179" y="57411"/>
                  </a:lnTo>
                  <a:lnTo>
                    <a:pt x="113103" y="101136"/>
                  </a:lnTo>
                  <a:lnTo>
                    <a:pt x="127991" y="145663"/>
                  </a:lnTo>
                  <a:lnTo>
                    <a:pt x="136922" y="186660"/>
                  </a:lnTo>
                  <a:lnTo>
                    <a:pt x="141699" y="225331"/>
                  </a:lnTo>
                  <a:lnTo>
                    <a:pt x="142875" y="2617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2" name="SMARTInkShape-8800"/>
            <p:cNvSpPr/>
            <p:nvPr>
              <p:custDataLst>
                <p:tags r:id="rId20"/>
              </p:custDataLst>
            </p:nvPr>
          </p:nvSpPr>
          <p:spPr>
            <a:xfrm>
              <a:off x="8596313" y="4143375"/>
              <a:ext cx="94165" cy="428626"/>
            </a:xfrm>
            <a:custGeom>
              <a:avLst/>
              <a:gdLst/>
              <a:ahLst/>
              <a:cxnLst/>
              <a:rect l="0" t="0" r="0" b="0"/>
              <a:pathLst>
                <a:path w="94165" h="428626">
                  <a:moveTo>
                    <a:pt x="0" y="0"/>
                  </a:moveTo>
                  <a:lnTo>
                    <a:pt x="0" y="0"/>
                  </a:lnTo>
                  <a:lnTo>
                    <a:pt x="0" y="20117"/>
                  </a:lnTo>
                  <a:lnTo>
                    <a:pt x="7689" y="55802"/>
                  </a:lnTo>
                  <a:lnTo>
                    <a:pt x="15813" y="96865"/>
                  </a:lnTo>
                  <a:lnTo>
                    <a:pt x="24088" y="131447"/>
                  </a:lnTo>
                  <a:lnTo>
                    <a:pt x="32824" y="166829"/>
                  </a:lnTo>
                  <a:lnTo>
                    <a:pt x="42688" y="202448"/>
                  </a:lnTo>
                  <a:lnTo>
                    <a:pt x="56745" y="238137"/>
                  </a:lnTo>
                  <a:lnTo>
                    <a:pt x="67635" y="273847"/>
                  </a:lnTo>
                  <a:lnTo>
                    <a:pt x="76154" y="308571"/>
                  </a:lnTo>
                  <a:lnTo>
                    <a:pt x="82181" y="350120"/>
                  </a:lnTo>
                  <a:lnTo>
                    <a:pt x="87188" y="384528"/>
                  </a:lnTo>
                  <a:lnTo>
                    <a:pt x="91318" y="411921"/>
                  </a:lnTo>
                  <a:lnTo>
                    <a:pt x="93620" y="417489"/>
                  </a:lnTo>
                  <a:lnTo>
                    <a:pt x="94164" y="421201"/>
                  </a:lnTo>
                  <a:lnTo>
                    <a:pt x="93533" y="423676"/>
                  </a:lnTo>
                  <a:lnTo>
                    <a:pt x="89296" y="4286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3" name="SMARTInkShape-8801"/>
            <p:cNvSpPr/>
            <p:nvPr>
              <p:custDataLst>
                <p:tags r:id="rId21"/>
              </p:custDataLst>
            </p:nvPr>
          </p:nvSpPr>
          <p:spPr>
            <a:xfrm>
              <a:off x="8659464" y="4304109"/>
              <a:ext cx="213670" cy="250033"/>
            </a:xfrm>
            <a:custGeom>
              <a:avLst/>
              <a:gdLst/>
              <a:ahLst/>
              <a:cxnLst/>
              <a:rect l="0" t="0" r="0" b="0"/>
              <a:pathLst>
                <a:path w="213670" h="250033">
                  <a:moveTo>
                    <a:pt x="195809" y="0"/>
                  </a:moveTo>
                  <a:lnTo>
                    <a:pt x="195809" y="0"/>
                  </a:lnTo>
                  <a:lnTo>
                    <a:pt x="186329" y="0"/>
                  </a:lnTo>
                  <a:lnTo>
                    <a:pt x="179028" y="2646"/>
                  </a:lnTo>
                  <a:lnTo>
                    <a:pt x="140008" y="20991"/>
                  </a:lnTo>
                  <a:lnTo>
                    <a:pt x="105303" y="34552"/>
                  </a:lnTo>
                  <a:lnTo>
                    <a:pt x="64382" y="49783"/>
                  </a:lnTo>
                  <a:lnTo>
                    <a:pt x="22659" y="69381"/>
                  </a:lnTo>
                  <a:lnTo>
                    <a:pt x="6736" y="79123"/>
                  </a:lnTo>
                  <a:lnTo>
                    <a:pt x="2293" y="86483"/>
                  </a:lnTo>
                  <a:lnTo>
                    <a:pt x="0" y="105244"/>
                  </a:lnTo>
                  <a:lnTo>
                    <a:pt x="2288" y="118875"/>
                  </a:lnTo>
                  <a:lnTo>
                    <a:pt x="4288" y="123898"/>
                  </a:lnTo>
                  <a:lnTo>
                    <a:pt x="11801" y="132126"/>
                  </a:lnTo>
                  <a:lnTo>
                    <a:pt x="52252" y="164005"/>
                  </a:lnTo>
                  <a:lnTo>
                    <a:pt x="95684" y="187618"/>
                  </a:lnTo>
                  <a:lnTo>
                    <a:pt x="138565" y="215795"/>
                  </a:lnTo>
                  <a:lnTo>
                    <a:pt x="183064" y="236397"/>
                  </a:lnTo>
                  <a:lnTo>
                    <a:pt x="196099" y="240003"/>
                  </a:lnTo>
                  <a:lnTo>
                    <a:pt x="213669" y="2500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7" name="SMARTInkShape-Group1032"/>
          <p:cNvGrpSpPr/>
          <p:nvPr/>
        </p:nvGrpSpPr>
        <p:grpSpPr>
          <a:xfrm>
            <a:off x="9173054" y="4089797"/>
            <a:ext cx="2754033" cy="747792"/>
            <a:chOff x="9173054" y="4089797"/>
            <a:chExt cx="2754033" cy="747792"/>
          </a:xfrm>
        </p:grpSpPr>
        <p:sp>
          <p:nvSpPr>
            <p:cNvPr id="445" name="SMARTInkShape-8802"/>
            <p:cNvSpPr/>
            <p:nvPr>
              <p:custDataLst>
                <p:tags r:id="rId2"/>
              </p:custDataLst>
            </p:nvPr>
          </p:nvSpPr>
          <p:spPr>
            <a:xfrm>
              <a:off x="9173054" y="4180534"/>
              <a:ext cx="244791" cy="408338"/>
            </a:xfrm>
            <a:custGeom>
              <a:avLst/>
              <a:gdLst/>
              <a:ahLst/>
              <a:cxnLst/>
              <a:rect l="0" t="0" r="0" b="0"/>
              <a:pathLst>
                <a:path w="244791" h="408338">
                  <a:moveTo>
                    <a:pt x="244790" y="61068"/>
                  </a:moveTo>
                  <a:lnTo>
                    <a:pt x="244790" y="61068"/>
                  </a:lnTo>
                  <a:lnTo>
                    <a:pt x="244790" y="56327"/>
                  </a:lnTo>
                  <a:lnTo>
                    <a:pt x="243798" y="54931"/>
                  </a:lnTo>
                  <a:lnTo>
                    <a:pt x="242143" y="54000"/>
                  </a:lnTo>
                  <a:lnTo>
                    <a:pt x="240049" y="53379"/>
                  </a:lnTo>
                  <a:lnTo>
                    <a:pt x="216292" y="30996"/>
                  </a:lnTo>
                  <a:lnTo>
                    <a:pt x="197541" y="9493"/>
                  </a:lnTo>
                  <a:lnTo>
                    <a:pt x="185426" y="3419"/>
                  </a:lnTo>
                  <a:lnTo>
                    <a:pt x="157968" y="0"/>
                  </a:lnTo>
                  <a:lnTo>
                    <a:pt x="129437" y="3726"/>
                  </a:lnTo>
                  <a:lnTo>
                    <a:pt x="97392" y="25336"/>
                  </a:lnTo>
                  <a:lnTo>
                    <a:pt x="65266" y="55920"/>
                  </a:lnTo>
                  <a:lnTo>
                    <a:pt x="39811" y="95476"/>
                  </a:lnTo>
                  <a:lnTo>
                    <a:pt x="15675" y="136987"/>
                  </a:lnTo>
                  <a:lnTo>
                    <a:pt x="7240" y="171646"/>
                  </a:lnTo>
                  <a:lnTo>
                    <a:pt x="0" y="207051"/>
                  </a:lnTo>
                  <a:lnTo>
                    <a:pt x="1053" y="242677"/>
                  </a:lnTo>
                  <a:lnTo>
                    <a:pt x="10296" y="283142"/>
                  </a:lnTo>
                  <a:lnTo>
                    <a:pt x="21677" y="319798"/>
                  </a:lnTo>
                  <a:lnTo>
                    <a:pt x="38219" y="355702"/>
                  </a:lnTo>
                  <a:lnTo>
                    <a:pt x="51777" y="368295"/>
                  </a:lnTo>
                  <a:lnTo>
                    <a:pt x="95149" y="398067"/>
                  </a:lnTo>
                  <a:lnTo>
                    <a:pt x="112799" y="404322"/>
                  </a:lnTo>
                  <a:lnTo>
                    <a:pt x="153820" y="408337"/>
                  </a:lnTo>
                  <a:lnTo>
                    <a:pt x="192791" y="408203"/>
                  </a:lnTo>
                  <a:lnTo>
                    <a:pt x="218001" y="4003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6" name="SMARTInkShape-8803"/>
            <p:cNvSpPr/>
            <p:nvPr>
              <p:custDataLst>
                <p:tags r:id="rId3"/>
              </p:custDataLst>
            </p:nvPr>
          </p:nvSpPr>
          <p:spPr>
            <a:xfrm>
              <a:off x="9473236" y="4322679"/>
              <a:ext cx="248218" cy="204674"/>
            </a:xfrm>
            <a:custGeom>
              <a:avLst/>
              <a:gdLst/>
              <a:ahLst/>
              <a:cxnLst/>
              <a:rect l="0" t="0" r="0" b="0"/>
              <a:pathLst>
                <a:path w="248218" h="204674">
                  <a:moveTo>
                    <a:pt x="105342" y="26079"/>
                  </a:moveTo>
                  <a:lnTo>
                    <a:pt x="105342" y="26079"/>
                  </a:lnTo>
                  <a:lnTo>
                    <a:pt x="100601" y="21338"/>
                  </a:lnTo>
                  <a:lnTo>
                    <a:pt x="87690" y="21657"/>
                  </a:lnTo>
                  <a:lnTo>
                    <a:pt x="56545" y="29946"/>
                  </a:lnTo>
                  <a:lnTo>
                    <a:pt x="37416" y="42989"/>
                  </a:lnTo>
                  <a:lnTo>
                    <a:pt x="20303" y="65175"/>
                  </a:lnTo>
                  <a:lnTo>
                    <a:pt x="4308" y="99333"/>
                  </a:lnTo>
                  <a:lnTo>
                    <a:pt x="0" y="129584"/>
                  </a:lnTo>
                  <a:lnTo>
                    <a:pt x="3464" y="154202"/>
                  </a:lnTo>
                  <a:lnTo>
                    <a:pt x="15514" y="174064"/>
                  </a:lnTo>
                  <a:lnTo>
                    <a:pt x="31227" y="191424"/>
                  </a:lnTo>
                  <a:lnTo>
                    <a:pt x="41313" y="198123"/>
                  </a:lnTo>
                  <a:lnTo>
                    <a:pt x="58148" y="202732"/>
                  </a:lnTo>
                  <a:lnTo>
                    <a:pt x="80444" y="199357"/>
                  </a:lnTo>
                  <a:lnTo>
                    <a:pt x="101163" y="187333"/>
                  </a:lnTo>
                  <a:lnTo>
                    <a:pt x="115128" y="171202"/>
                  </a:lnTo>
                  <a:lnTo>
                    <a:pt x="125549" y="153856"/>
                  </a:lnTo>
                  <a:lnTo>
                    <a:pt x="130181" y="131407"/>
                  </a:lnTo>
                  <a:lnTo>
                    <a:pt x="131553" y="105905"/>
                  </a:lnTo>
                  <a:lnTo>
                    <a:pt x="122479" y="70015"/>
                  </a:lnTo>
                  <a:lnTo>
                    <a:pt x="105638" y="27945"/>
                  </a:lnTo>
                  <a:lnTo>
                    <a:pt x="93495" y="7376"/>
                  </a:lnTo>
                  <a:lnTo>
                    <a:pt x="87509" y="2883"/>
                  </a:lnTo>
                  <a:lnTo>
                    <a:pt x="80322" y="0"/>
                  </a:lnTo>
                  <a:lnTo>
                    <a:pt x="79733" y="755"/>
                  </a:lnTo>
                  <a:lnTo>
                    <a:pt x="78787" y="9097"/>
                  </a:lnTo>
                  <a:lnTo>
                    <a:pt x="78709" y="11781"/>
                  </a:lnTo>
                  <a:lnTo>
                    <a:pt x="90996" y="41535"/>
                  </a:lnTo>
                  <a:lnTo>
                    <a:pt x="120795" y="84419"/>
                  </a:lnTo>
                  <a:lnTo>
                    <a:pt x="150065" y="124932"/>
                  </a:lnTo>
                  <a:lnTo>
                    <a:pt x="170517" y="148635"/>
                  </a:lnTo>
                  <a:lnTo>
                    <a:pt x="211949" y="183951"/>
                  </a:lnTo>
                  <a:lnTo>
                    <a:pt x="248217" y="2046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7" name="SMARTInkShape-8804"/>
            <p:cNvSpPr/>
            <p:nvPr>
              <p:custDataLst>
                <p:tags r:id="rId4"/>
              </p:custDataLst>
            </p:nvPr>
          </p:nvSpPr>
          <p:spPr>
            <a:xfrm>
              <a:off x="9739313" y="4313936"/>
              <a:ext cx="258961" cy="212151"/>
            </a:xfrm>
            <a:custGeom>
              <a:avLst/>
              <a:gdLst/>
              <a:ahLst/>
              <a:cxnLst/>
              <a:rect l="0" t="0" r="0" b="0"/>
              <a:pathLst>
                <a:path w="258961" h="212151">
                  <a:moveTo>
                    <a:pt x="0" y="52681"/>
                  </a:moveTo>
                  <a:lnTo>
                    <a:pt x="0" y="52681"/>
                  </a:lnTo>
                  <a:lnTo>
                    <a:pt x="0" y="73672"/>
                  </a:lnTo>
                  <a:lnTo>
                    <a:pt x="15231" y="115730"/>
                  </a:lnTo>
                  <a:lnTo>
                    <a:pt x="32772" y="155655"/>
                  </a:lnTo>
                  <a:lnTo>
                    <a:pt x="47628" y="198999"/>
                  </a:lnTo>
                  <a:lnTo>
                    <a:pt x="53580" y="207008"/>
                  </a:lnTo>
                  <a:lnTo>
                    <a:pt x="59532" y="210568"/>
                  </a:lnTo>
                  <a:lnTo>
                    <a:pt x="65485" y="212150"/>
                  </a:lnTo>
                  <a:lnTo>
                    <a:pt x="67468" y="211580"/>
                  </a:lnTo>
                  <a:lnTo>
                    <a:pt x="68792" y="210207"/>
                  </a:lnTo>
                  <a:lnTo>
                    <a:pt x="69673" y="208300"/>
                  </a:lnTo>
                  <a:lnTo>
                    <a:pt x="68007" y="200889"/>
                  </a:lnTo>
                  <a:lnTo>
                    <a:pt x="64137" y="185561"/>
                  </a:lnTo>
                  <a:lnTo>
                    <a:pt x="56585" y="143454"/>
                  </a:lnTo>
                  <a:lnTo>
                    <a:pt x="54171" y="106551"/>
                  </a:lnTo>
                  <a:lnTo>
                    <a:pt x="56399" y="74265"/>
                  </a:lnTo>
                  <a:lnTo>
                    <a:pt x="62769" y="49376"/>
                  </a:lnTo>
                  <a:lnTo>
                    <a:pt x="75522" y="28392"/>
                  </a:lnTo>
                  <a:lnTo>
                    <a:pt x="91113" y="14435"/>
                  </a:lnTo>
                  <a:lnTo>
                    <a:pt x="106971" y="5917"/>
                  </a:lnTo>
                  <a:lnTo>
                    <a:pt x="128047" y="1122"/>
                  </a:lnTo>
                  <a:lnTo>
                    <a:pt x="144222" y="0"/>
                  </a:lnTo>
                  <a:lnTo>
                    <a:pt x="161332" y="4794"/>
                  </a:lnTo>
                  <a:lnTo>
                    <a:pt x="201311" y="28780"/>
                  </a:lnTo>
                  <a:lnTo>
                    <a:pt x="216140" y="45035"/>
                  </a:lnTo>
                  <a:lnTo>
                    <a:pt x="242334" y="87577"/>
                  </a:lnTo>
                  <a:lnTo>
                    <a:pt x="253758" y="125382"/>
                  </a:lnTo>
                  <a:lnTo>
                    <a:pt x="258275" y="166287"/>
                  </a:lnTo>
                  <a:lnTo>
                    <a:pt x="258960" y="2044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8" name="SMARTInkShape-8805"/>
            <p:cNvSpPr/>
            <p:nvPr>
              <p:custDataLst>
                <p:tags r:id="rId5"/>
              </p:custDataLst>
            </p:nvPr>
          </p:nvSpPr>
          <p:spPr>
            <a:xfrm>
              <a:off x="10039372" y="4140037"/>
              <a:ext cx="169431" cy="360527"/>
            </a:xfrm>
            <a:custGeom>
              <a:avLst/>
              <a:gdLst/>
              <a:ahLst/>
              <a:cxnLst/>
              <a:rect l="0" t="0" r="0" b="0"/>
              <a:pathLst>
                <a:path w="169431" h="360527">
                  <a:moveTo>
                    <a:pt x="164284" y="262299"/>
                  </a:moveTo>
                  <a:lnTo>
                    <a:pt x="164284" y="262299"/>
                  </a:lnTo>
                  <a:lnTo>
                    <a:pt x="169025" y="257559"/>
                  </a:lnTo>
                  <a:lnTo>
                    <a:pt x="169430" y="254178"/>
                  </a:lnTo>
                  <a:lnTo>
                    <a:pt x="165157" y="228879"/>
                  </a:lnTo>
                  <a:lnTo>
                    <a:pt x="156734" y="217350"/>
                  </a:lnTo>
                  <a:lnTo>
                    <a:pt x="144062" y="207595"/>
                  </a:lnTo>
                  <a:lnTo>
                    <a:pt x="131814" y="203260"/>
                  </a:lnTo>
                  <a:lnTo>
                    <a:pt x="109023" y="200819"/>
                  </a:lnTo>
                  <a:lnTo>
                    <a:pt x="73938" y="204836"/>
                  </a:lnTo>
                  <a:lnTo>
                    <a:pt x="46344" y="212310"/>
                  </a:lnTo>
                  <a:lnTo>
                    <a:pt x="25600" y="225549"/>
                  </a:lnTo>
                  <a:lnTo>
                    <a:pt x="7943" y="247801"/>
                  </a:lnTo>
                  <a:lnTo>
                    <a:pt x="1203" y="259493"/>
                  </a:lnTo>
                  <a:lnTo>
                    <a:pt x="0" y="265389"/>
                  </a:lnTo>
                  <a:lnTo>
                    <a:pt x="3050" y="284161"/>
                  </a:lnTo>
                  <a:lnTo>
                    <a:pt x="7627" y="299797"/>
                  </a:lnTo>
                  <a:lnTo>
                    <a:pt x="15616" y="311376"/>
                  </a:lnTo>
                  <a:lnTo>
                    <a:pt x="32171" y="326894"/>
                  </a:lnTo>
                  <a:lnTo>
                    <a:pt x="41406" y="330696"/>
                  </a:lnTo>
                  <a:lnTo>
                    <a:pt x="58763" y="333136"/>
                  </a:lnTo>
                  <a:lnTo>
                    <a:pt x="73377" y="328818"/>
                  </a:lnTo>
                  <a:lnTo>
                    <a:pt x="81878" y="321298"/>
                  </a:lnTo>
                  <a:lnTo>
                    <a:pt x="113787" y="278018"/>
                  </a:lnTo>
                  <a:lnTo>
                    <a:pt x="123746" y="252735"/>
                  </a:lnTo>
                  <a:lnTo>
                    <a:pt x="127614" y="214879"/>
                  </a:lnTo>
                  <a:lnTo>
                    <a:pt x="128283" y="181110"/>
                  </a:lnTo>
                  <a:lnTo>
                    <a:pt x="123769" y="138885"/>
                  </a:lnTo>
                  <a:lnTo>
                    <a:pt x="119461" y="95744"/>
                  </a:lnTo>
                  <a:lnTo>
                    <a:pt x="112055" y="53137"/>
                  </a:lnTo>
                  <a:lnTo>
                    <a:pt x="103844" y="22435"/>
                  </a:lnTo>
                  <a:lnTo>
                    <a:pt x="92668" y="4758"/>
                  </a:lnTo>
                  <a:lnTo>
                    <a:pt x="89751" y="1309"/>
                  </a:lnTo>
                  <a:lnTo>
                    <a:pt x="85822" y="0"/>
                  </a:lnTo>
                  <a:lnTo>
                    <a:pt x="76166" y="1193"/>
                  </a:lnTo>
                  <a:lnTo>
                    <a:pt x="72795" y="3892"/>
                  </a:lnTo>
                  <a:lnTo>
                    <a:pt x="62204" y="28007"/>
                  </a:lnTo>
                  <a:lnTo>
                    <a:pt x="58633" y="50004"/>
                  </a:lnTo>
                  <a:lnTo>
                    <a:pt x="64554" y="91233"/>
                  </a:lnTo>
                  <a:lnTo>
                    <a:pt x="72448" y="125844"/>
                  </a:lnTo>
                  <a:lnTo>
                    <a:pt x="81069" y="162226"/>
                  </a:lnTo>
                  <a:lnTo>
                    <a:pt x="89909" y="202992"/>
                  </a:lnTo>
                  <a:lnTo>
                    <a:pt x="99803" y="241640"/>
                  </a:lnTo>
                  <a:lnTo>
                    <a:pt x="113870" y="283077"/>
                  </a:lnTo>
                  <a:lnTo>
                    <a:pt x="125755" y="319939"/>
                  </a:lnTo>
                  <a:lnTo>
                    <a:pt x="146425" y="3605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9" name="SMARTInkShape-8806"/>
            <p:cNvSpPr/>
            <p:nvPr>
              <p:custDataLst>
                <p:tags r:id="rId6"/>
              </p:custDataLst>
            </p:nvPr>
          </p:nvSpPr>
          <p:spPr>
            <a:xfrm>
              <a:off x="10069711" y="4322558"/>
              <a:ext cx="356454" cy="515031"/>
            </a:xfrm>
            <a:custGeom>
              <a:avLst/>
              <a:gdLst/>
              <a:ahLst/>
              <a:cxnLst/>
              <a:rect l="0" t="0" r="0" b="0"/>
              <a:pathLst>
                <a:path w="356454" h="515031">
                  <a:moveTo>
                    <a:pt x="187523" y="35130"/>
                  </a:moveTo>
                  <a:lnTo>
                    <a:pt x="187523" y="35130"/>
                  </a:lnTo>
                  <a:lnTo>
                    <a:pt x="187523" y="77370"/>
                  </a:lnTo>
                  <a:lnTo>
                    <a:pt x="192264" y="94829"/>
                  </a:lnTo>
                  <a:lnTo>
                    <a:pt x="202755" y="111378"/>
                  </a:lnTo>
                  <a:lnTo>
                    <a:pt x="219673" y="126847"/>
                  </a:lnTo>
                  <a:lnTo>
                    <a:pt x="226816" y="131993"/>
                  </a:lnTo>
                  <a:lnTo>
                    <a:pt x="234555" y="134432"/>
                  </a:lnTo>
                  <a:lnTo>
                    <a:pt x="251090" y="134496"/>
                  </a:lnTo>
                  <a:lnTo>
                    <a:pt x="263069" y="131217"/>
                  </a:lnTo>
                  <a:lnTo>
                    <a:pt x="278037" y="121147"/>
                  </a:lnTo>
                  <a:lnTo>
                    <a:pt x="296132" y="104706"/>
                  </a:lnTo>
                  <a:lnTo>
                    <a:pt x="306135" y="85511"/>
                  </a:lnTo>
                  <a:lnTo>
                    <a:pt x="311274" y="47213"/>
                  </a:lnTo>
                  <a:lnTo>
                    <a:pt x="312506" y="3888"/>
                  </a:lnTo>
                  <a:lnTo>
                    <a:pt x="312534" y="0"/>
                  </a:lnTo>
                  <a:lnTo>
                    <a:pt x="315184" y="38263"/>
                  </a:lnTo>
                  <a:lnTo>
                    <a:pt x="321633" y="81183"/>
                  </a:lnTo>
                  <a:lnTo>
                    <a:pt x="331018" y="122646"/>
                  </a:lnTo>
                  <a:lnTo>
                    <a:pt x="336865" y="155979"/>
                  </a:lnTo>
                  <a:lnTo>
                    <a:pt x="341244" y="197276"/>
                  </a:lnTo>
                  <a:lnTo>
                    <a:pt x="348825" y="238285"/>
                  </a:lnTo>
                  <a:lnTo>
                    <a:pt x="354710" y="278217"/>
                  </a:lnTo>
                  <a:lnTo>
                    <a:pt x="356453" y="321468"/>
                  </a:lnTo>
                  <a:lnTo>
                    <a:pt x="354324" y="363057"/>
                  </a:lnTo>
                  <a:lnTo>
                    <a:pt x="350055" y="397869"/>
                  </a:lnTo>
                  <a:lnTo>
                    <a:pt x="347072" y="417605"/>
                  </a:lnTo>
                  <a:lnTo>
                    <a:pt x="331633" y="454528"/>
                  </a:lnTo>
                  <a:lnTo>
                    <a:pt x="319188" y="478880"/>
                  </a:lnTo>
                  <a:lnTo>
                    <a:pt x="307556" y="491313"/>
                  </a:lnTo>
                  <a:lnTo>
                    <a:pt x="282290" y="503890"/>
                  </a:lnTo>
                  <a:lnTo>
                    <a:pt x="246250" y="512909"/>
                  </a:lnTo>
                  <a:lnTo>
                    <a:pt x="214845" y="515030"/>
                  </a:lnTo>
                  <a:lnTo>
                    <a:pt x="171828" y="507360"/>
                  </a:lnTo>
                  <a:lnTo>
                    <a:pt x="143517" y="496518"/>
                  </a:lnTo>
                  <a:lnTo>
                    <a:pt x="102543" y="475077"/>
                  </a:lnTo>
                  <a:lnTo>
                    <a:pt x="63360" y="450741"/>
                  </a:lnTo>
                  <a:lnTo>
                    <a:pt x="22713" y="414379"/>
                  </a:lnTo>
                  <a:lnTo>
                    <a:pt x="0" y="3923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0" name="SMARTInkShape-8807"/>
            <p:cNvSpPr/>
            <p:nvPr>
              <p:custDataLst>
                <p:tags r:id="rId7"/>
              </p:custDataLst>
            </p:nvPr>
          </p:nvSpPr>
          <p:spPr>
            <a:xfrm>
              <a:off x="10627849" y="4152314"/>
              <a:ext cx="209816" cy="258110"/>
            </a:xfrm>
            <a:custGeom>
              <a:avLst/>
              <a:gdLst/>
              <a:ahLst/>
              <a:cxnLst/>
              <a:rect l="0" t="0" r="0" b="0"/>
              <a:pathLst>
                <a:path w="209816" h="258110">
                  <a:moveTo>
                    <a:pt x="209815" y="8920"/>
                  </a:moveTo>
                  <a:lnTo>
                    <a:pt x="209815" y="8920"/>
                  </a:lnTo>
                  <a:lnTo>
                    <a:pt x="182010" y="1232"/>
                  </a:lnTo>
                  <a:lnTo>
                    <a:pt x="142245" y="99"/>
                  </a:lnTo>
                  <a:lnTo>
                    <a:pt x="98025" y="0"/>
                  </a:lnTo>
                  <a:lnTo>
                    <a:pt x="60275" y="4734"/>
                  </a:lnTo>
                  <a:lnTo>
                    <a:pt x="16602" y="16241"/>
                  </a:lnTo>
                  <a:lnTo>
                    <a:pt x="12546" y="17770"/>
                  </a:lnTo>
                  <a:lnTo>
                    <a:pt x="9841" y="19781"/>
                  </a:lnTo>
                  <a:lnTo>
                    <a:pt x="760" y="34878"/>
                  </a:lnTo>
                  <a:lnTo>
                    <a:pt x="0" y="39124"/>
                  </a:lnTo>
                  <a:lnTo>
                    <a:pt x="486" y="42947"/>
                  </a:lnTo>
                  <a:lnTo>
                    <a:pt x="1801" y="46487"/>
                  </a:lnTo>
                  <a:lnTo>
                    <a:pt x="13134" y="60951"/>
                  </a:lnTo>
                  <a:lnTo>
                    <a:pt x="50227" y="82408"/>
                  </a:lnTo>
                  <a:lnTo>
                    <a:pt x="93880" y="110394"/>
                  </a:lnTo>
                  <a:lnTo>
                    <a:pt x="132124" y="133989"/>
                  </a:lnTo>
                  <a:lnTo>
                    <a:pt x="175073" y="163709"/>
                  </a:lnTo>
                  <a:lnTo>
                    <a:pt x="193348" y="182556"/>
                  </a:lnTo>
                  <a:lnTo>
                    <a:pt x="201836" y="198208"/>
                  </a:lnTo>
                  <a:lnTo>
                    <a:pt x="203502" y="204566"/>
                  </a:lnTo>
                  <a:lnTo>
                    <a:pt x="202710" y="214275"/>
                  </a:lnTo>
                  <a:lnTo>
                    <a:pt x="196686" y="230060"/>
                  </a:lnTo>
                  <a:lnTo>
                    <a:pt x="180828" y="238835"/>
                  </a:lnTo>
                  <a:lnTo>
                    <a:pt x="139708" y="252552"/>
                  </a:lnTo>
                  <a:lnTo>
                    <a:pt x="96550" y="258109"/>
                  </a:lnTo>
                  <a:lnTo>
                    <a:pt x="82085" y="257585"/>
                  </a:lnTo>
                  <a:lnTo>
                    <a:pt x="43256" y="248832"/>
                  </a:lnTo>
                  <a:lnTo>
                    <a:pt x="4432" y="2232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1" name="SMARTInkShape-8808"/>
            <p:cNvSpPr/>
            <p:nvPr>
              <p:custDataLst>
                <p:tags r:id="rId8"/>
              </p:custDataLst>
            </p:nvPr>
          </p:nvSpPr>
          <p:spPr>
            <a:xfrm>
              <a:off x="10909102" y="4259461"/>
              <a:ext cx="160735" cy="187524"/>
            </a:xfrm>
            <a:custGeom>
              <a:avLst/>
              <a:gdLst/>
              <a:ahLst/>
              <a:cxnLst/>
              <a:rect l="0" t="0" r="0" b="0"/>
              <a:pathLst>
                <a:path w="160735" h="187524">
                  <a:moveTo>
                    <a:pt x="0" y="0"/>
                  </a:moveTo>
                  <a:lnTo>
                    <a:pt x="0" y="0"/>
                  </a:lnTo>
                  <a:lnTo>
                    <a:pt x="0" y="43747"/>
                  </a:lnTo>
                  <a:lnTo>
                    <a:pt x="0" y="81864"/>
                  </a:lnTo>
                  <a:lnTo>
                    <a:pt x="0" y="120668"/>
                  </a:lnTo>
                  <a:lnTo>
                    <a:pt x="7128" y="155870"/>
                  </a:lnTo>
                  <a:lnTo>
                    <a:pt x="12428" y="163533"/>
                  </a:lnTo>
                  <a:lnTo>
                    <a:pt x="20991" y="172588"/>
                  </a:lnTo>
                  <a:lnTo>
                    <a:pt x="26857" y="175924"/>
                  </a:lnTo>
                  <a:lnTo>
                    <a:pt x="29810" y="176814"/>
                  </a:lnTo>
                  <a:lnTo>
                    <a:pt x="32772" y="176415"/>
                  </a:lnTo>
                  <a:lnTo>
                    <a:pt x="68984" y="157557"/>
                  </a:lnTo>
                  <a:lnTo>
                    <a:pt x="77954" y="149069"/>
                  </a:lnTo>
                  <a:lnTo>
                    <a:pt x="88582" y="130489"/>
                  </a:lnTo>
                  <a:lnTo>
                    <a:pt x="107093" y="87132"/>
                  </a:lnTo>
                  <a:lnTo>
                    <a:pt x="119050" y="48410"/>
                  </a:lnTo>
                  <a:lnTo>
                    <a:pt x="123248" y="28455"/>
                  </a:lnTo>
                  <a:lnTo>
                    <a:pt x="121584" y="19923"/>
                  </a:lnTo>
                  <a:lnTo>
                    <a:pt x="117171" y="11101"/>
                  </a:lnTo>
                  <a:lnTo>
                    <a:pt x="116408" y="4833"/>
                  </a:lnTo>
                  <a:lnTo>
                    <a:pt x="115307" y="4214"/>
                  </a:lnTo>
                  <a:lnTo>
                    <a:pt x="113582" y="4794"/>
                  </a:lnTo>
                  <a:lnTo>
                    <a:pt x="111441" y="6172"/>
                  </a:lnTo>
                  <a:lnTo>
                    <a:pt x="110013" y="8084"/>
                  </a:lnTo>
                  <a:lnTo>
                    <a:pt x="105075" y="18280"/>
                  </a:lnTo>
                  <a:lnTo>
                    <a:pt x="102792" y="21116"/>
                  </a:lnTo>
                  <a:lnTo>
                    <a:pt x="100255" y="29560"/>
                  </a:lnTo>
                  <a:lnTo>
                    <a:pt x="99578" y="34589"/>
                  </a:lnTo>
                  <a:lnTo>
                    <a:pt x="106033" y="73364"/>
                  </a:lnTo>
                  <a:lnTo>
                    <a:pt x="120199" y="117826"/>
                  </a:lnTo>
                  <a:lnTo>
                    <a:pt x="142766" y="160749"/>
                  </a:lnTo>
                  <a:lnTo>
                    <a:pt x="160734" y="1875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2" name="SMARTInkShape-8809"/>
            <p:cNvSpPr/>
            <p:nvPr>
              <p:custDataLst>
                <p:tags r:id="rId9"/>
              </p:custDataLst>
            </p:nvPr>
          </p:nvSpPr>
          <p:spPr>
            <a:xfrm>
              <a:off x="11123988" y="4268391"/>
              <a:ext cx="178021" cy="160278"/>
            </a:xfrm>
            <a:custGeom>
              <a:avLst/>
              <a:gdLst/>
              <a:ahLst/>
              <a:cxnLst/>
              <a:rect l="0" t="0" r="0" b="0"/>
              <a:pathLst>
                <a:path w="178021" h="160278">
                  <a:moveTo>
                    <a:pt x="115512" y="0"/>
                  </a:moveTo>
                  <a:lnTo>
                    <a:pt x="115512" y="0"/>
                  </a:lnTo>
                  <a:lnTo>
                    <a:pt x="72670" y="0"/>
                  </a:lnTo>
                  <a:lnTo>
                    <a:pt x="69092" y="0"/>
                  </a:lnTo>
                  <a:lnTo>
                    <a:pt x="49834" y="9481"/>
                  </a:lnTo>
                  <a:lnTo>
                    <a:pt x="24780" y="30462"/>
                  </a:lnTo>
                  <a:lnTo>
                    <a:pt x="5975" y="59622"/>
                  </a:lnTo>
                  <a:lnTo>
                    <a:pt x="1367" y="77417"/>
                  </a:lnTo>
                  <a:lnTo>
                    <a:pt x="0" y="95258"/>
                  </a:lnTo>
                  <a:lnTo>
                    <a:pt x="1793" y="100216"/>
                  </a:lnTo>
                  <a:lnTo>
                    <a:pt x="41422" y="140266"/>
                  </a:lnTo>
                  <a:lnTo>
                    <a:pt x="55795" y="146676"/>
                  </a:lnTo>
                  <a:lnTo>
                    <a:pt x="98020" y="157266"/>
                  </a:lnTo>
                  <a:lnTo>
                    <a:pt x="137608" y="160277"/>
                  </a:lnTo>
                  <a:lnTo>
                    <a:pt x="178020"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3" name="SMARTInkShape-8810"/>
            <p:cNvSpPr/>
            <p:nvPr>
              <p:custDataLst>
                <p:tags r:id="rId10"/>
              </p:custDataLst>
            </p:nvPr>
          </p:nvSpPr>
          <p:spPr>
            <a:xfrm>
              <a:off x="11293078" y="4089797"/>
              <a:ext cx="53579" cy="375048"/>
            </a:xfrm>
            <a:custGeom>
              <a:avLst/>
              <a:gdLst/>
              <a:ahLst/>
              <a:cxnLst/>
              <a:rect l="0" t="0" r="0" b="0"/>
              <a:pathLst>
                <a:path w="53579" h="375048">
                  <a:moveTo>
                    <a:pt x="0" y="0"/>
                  </a:moveTo>
                  <a:lnTo>
                    <a:pt x="0" y="0"/>
                  </a:lnTo>
                  <a:lnTo>
                    <a:pt x="5146" y="0"/>
                  </a:lnTo>
                  <a:lnTo>
                    <a:pt x="873" y="0"/>
                  </a:lnTo>
                  <a:lnTo>
                    <a:pt x="77" y="40234"/>
                  </a:lnTo>
                  <a:lnTo>
                    <a:pt x="9" y="80962"/>
                  </a:lnTo>
                  <a:lnTo>
                    <a:pt x="2649" y="107332"/>
                  </a:lnTo>
                  <a:lnTo>
                    <a:pt x="12430" y="147650"/>
                  </a:lnTo>
                  <a:lnTo>
                    <a:pt x="17779" y="187695"/>
                  </a:lnTo>
                  <a:lnTo>
                    <a:pt x="23679" y="221198"/>
                  </a:lnTo>
                  <a:lnTo>
                    <a:pt x="28820" y="265429"/>
                  </a:lnTo>
                  <a:lnTo>
                    <a:pt x="34356" y="303123"/>
                  </a:lnTo>
                  <a:lnTo>
                    <a:pt x="36442" y="337248"/>
                  </a:lnTo>
                  <a:lnTo>
                    <a:pt x="53578" y="3750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4" name="SMARTInkShape-8811"/>
            <p:cNvSpPr/>
            <p:nvPr>
              <p:custDataLst>
                <p:tags r:id="rId11"/>
              </p:custDataLst>
            </p:nvPr>
          </p:nvSpPr>
          <p:spPr>
            <a:xfrm>
              <a:off x="11311847" y="4205883"/>
              <a:ext cx="284842" cy="232173"/>
            </a:xfrm>
            <a:custGeom>
              <a:avLst/>
              <a:gdLst/>
              <a:ahLst/>
              <a:cxnLst/>
              <a:rect l="0" t="0" r="0" b="0"/>
              <a:pathLst>
                <a:path w="284842" h="232173">
                  <a:moveTo>
                    <a:pt x="249122" y="0"/>
                  </a:moveTo>
                  <a:lnTo>
                    <a:pt x="249122" y="0"/>
                  </a:lnTo>
                  <a:lnTo>
                    <a:pt x="208594" y="0"/>
                  </a:lnTo>
                  <a:lnTo>
                    <a:pt x="170289" y="992"/>
                  </a:lnTo>
                  <a:lnTo>
                    <a:pt x="126325" y="6137"/>
                  </a:lnTo>
                  <a:lnTo>
                    <a:pt x="88532" y="11024"/>
                  </a:lnTo>
                  <a:lnTo>
                    <a:pt x="48903" y="25080"/>
                  </a:lnTo>
                  <a:lnTo>
                    <a:pt x="9446" y="46419"/>
                  </a:lnTo>
                  <a:lnTo>
                    <a:pt x="3693" y="53042"/>
                  </a:lnTo>
                  <a:lnTo>
                    <a:pt x="1137" y="59293"/>
                  </a:lnTo>
                  <a:lnTo>
                    <a:pt x="0" y="65379"/>
                  </a:lnTo>
                  <a:lnTo>
                    <a:pt x="8841" y="83864"/>
                  </a:lnTo>
                  <a:lnTo>
                    <a:pt x="30598" y="109647"/>
                  </a:lnTo>
                  <a:lnTo>
                    <a:pt x="71149" y="139834"/>
                  </a:lnTo>
                  <a:lnTo>
                    <a:pt x="107361" y="157561"/>
                  </a:lnTo>
                  <a:lnTo>
                    <a:pt x="149057" y="179143"/>
                  </a:lnTo>
                  <a:lnTo>
                    <a:pt x="190992" y="197774"/>
                  </a:lnTo>
                  <a:lnTo>
                    <a:pt x="229371" y="211009"/>
                  </a:lnTo>
                  <a:lnTo>
                    <a:pt x="273683" y="228174"/>
                  </a:lnTo>
                  <a:lnTo>
                    <a:pt x="284841" y="2321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5" name="SMARTInkShape-8812"/>
            <p:cNvSpPr/>
            <p:nvPr>
              <p:custDataLst>
                <p:tags r:id="rId12"/>
              </p:custDataLst>
            </p:nvPr>
          </p:nvSpPr>
          <p:spPr>
            <a:xfrm>
              <a:off x="11605617" y="4438055"/>
              <a:ext cx="8931" cy="1"/>
            </a:xfrm>
            <a:custGeom>
              <a:avLst/>
              <a:gdLst/>
              <a:ahLst/>
              <a:cxnLst/>
              <a:rect l="0" t="0" r="0" b="0"/>
              <a:pathLst>
                <a:path w="8931" h="1">
                  <a:moveTo>
                    <a:pt x="0" y="0"/>
                  </a:moveTo>
                  <a:lnTo>
                    <a:pt x="0" y="0"/>
                  </a:lnTo>
                  <a:lnTo>
                    <a:pt x="893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6" name="SMARTInkShape-8813"/>
            <p:cNvSpPr/>
            <p:nvPr>
              <p:custDataLst>
                <p:tags r:id="rId13"/>
              </p:custDataLst>
            </p:nvPr>
          </p:nvSpPr>
          <p:spPr>
            <a:xfrm>
              <a:off x="11641336" y="4251343"/>
              <a:ext cx="285751" cy="212975"/>
            </a:xfrm>
            <a:custGeom>
              <a:avLst/>
              <a:gdLst/>
              <a:ahLst/>
              <a:cxnLst/>
              <a:rect l="0" t="0" r="0" b="0"/>
              <a:pathLst>
                <a:path w="285751" h="212975">
                  <a:moveTo>
                    <a:pt x="285750" y="34907"/>
                  </a:moveTo>
                  <a:lnTo>
                    <a:pt x="285750" y="34907"/>
                  </a:lnTo>
                  <a:lnTo>
                    <a:pt x="248464" y="14790"/>
                  </a:lnTo>
                  <a:lnTo>
                    <a:pt x="205176" y="1929"/>
                  </a:lnTo>
                  <a:lnTo>
                    <a:pt x="170596" y="0"/>
                  </a:lnTo>
                  <a:lnTo>
                    <a:pt x="127936" y="2075"/>
                  </a:lnTo>
                  <a:lnTo>
                    <a:pt x="105479" y="7416"/>
                  </a:lnTo>
                  <a:lnTo>
                    <a:pt x="92188" y="16405"/>
                  </a:lnTo>
                  <a:lnTo>
                    <a:pt x="85621" y="24369"/>
                  </a:lnTo>
                  <a:lnTo>
                    <a:pt x="83871" y="27881"/>
                  </a:lnTo>
                  <a:lnTo>
                    <a:pt x="87216" y="42368"/>
                  </a:lnTo>
                  <a:lnTo>
                    <a:pt x="100256" y="67545"/>
                  </a:lnTo>
                  <a:lnTo>
                    <a:pt x="129251" y="99986"/>
                  </a:lnTo>
                  <a:lnTo>
                    <a:pt x="170221" y="130104"/>
                  </a:lnTo>
                  <a:lnTo>
                    <a:pt x="207318" y="159915"/>
                  </a:lnTo>
                  <a:lnTo>
                    <a:pt x="243146" y="189165"/>
                  </a:lnTo>
                  <a:lnTo>
                    <a:pt x="246971" y="195409"/>
                  </a:lnTo>
                  <a:lnTo>
                    <a:pt x="247992" y="198463"/>
                  </a:lnTo>
                  <a:lnTo>
                    <a:pt x="247679" y="201491"/>
                  </a:lnTo>
                  <a:lnTo>
                    <a:pt x="244686" y="207502"/>
                  </a:lnTo>
                  <a:lnTo>
                    <a:pt x="241508" y="209501"/>
                  </a:lnTo>
                  <a:lnTo>
                    <a:pt x="224792" y="212711"/>
                  </a:lnTo>
                  <a:lnTo>
                    <a:pt x="221300" y="212974"/>
                  </a:lnTo>
                  <a:lnTo>
                    <a:pt x="178154" y="203718"/>
                  </a:lnTo>
                  <a:lnTo>
                    <a:pt x="139106" y="195389"/>
                  </a:lnTo>
                  <a:lnTo>
                    <a:pt x="99247" y="188426"/>
                  </a:lnTo>
                  <a:lnTo>
                    <a:pt x="62709" y="180913"/>
                  </a:lnTo>
                  <a:lnTo>
                    <a:pt x="26829" y="175755"/>
                  </a:lnTo>
                  <a:lnTo>
                    <a:pt x="0" y="16885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247750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572" y="0"/>
            <a:ext cx="10515600" cy="1325563"/>
          </a:xfrm>
        </p:spPr>
        <p:txBody>
          <a:bodyPr/>
          <a:lstStyle/>
          <a:p>
            <a:r>
              <a:rPr lang="en-US" b="1" u="sng" dirty="0" smtClean="0"/>
              <a:t>mRNA </a:t>
            </a:r>
            <a:r>
              <a:rPr lang="en-US" b="1" u="sng" dirty="0" smtClean="0"/>
              <a:t>Processing</a:t>
            </a:r>
            <a:endParaRPr lang="en-US" b="1" u="sng" dirty="0"/>
          </a:p>
        </p:txBody>
      </p:sp>
      <p:sp>
        <p:nvSpPr>
          <p:cNvPr id="3" name="Content Placeholder 2"/>
          <p:cNvSpPr>
            <a:spLocks noGrp="1"/>
          </p:cNvSpPr>
          <p:nvPr>
            <p:ph idx="1"/>
          </p:nvPr>
        </p:nvSpPr>
        <p:spPr>
          <a:xfrm>
            <a:off x="600501" y="1064525"/>
            <a:ext cx="10904561" cy="3583676"/>
          </a:xfrm>
        </p:spPr>
        <p:txBody>
          <a:bodyPr>
            <a:normAutofit/>
          </a:bodyPr>
          <a:lstStyle/>
          <a:p>
            <a:pPr marL="0" indent="0">
              <a:buNone/>
            </a:pPr>
            <a:r>
              <a:rPr lang="en-US" dirty="0"/>
              <a:t>Vocab Terms: </a:t>
            </a:r>
            <a:r>
              <a:rPr lang="en-US" b="1" dirty="0"/>
              <a:t>GTP cap, PolyA tail</a:t>
            </a:r>
            <a:r>
              <a:rPr lang="en-US" dirty="0"/>
              <a:t>, intron, exon, small nuclear riboprotein (</a:t>
            </a:r>
            <a:r>
              <a:rPr lang="en-US" dirty="0" err="1"/>
              <a:t>snRNP</a:t>
            </a:r>
            <a:r>
              <a:rPr lang="en-US" dirty="0"/>
              <a:t>), spliceosome, alternative splicing, ribozyme</a:t>
            </a:r>
          </a:p>
          <a:p>
            <a:pPr marL="0" indent="0">
              <a:buNone/>
            </a:pPr>
            <a:endParaRPr lang="en-US" sz="1000" dirty="0" smtClean="0"/>
          </a:p>
          <a:p>
            <a:pPr marL="514350" indent="-514350">
              <a:buFont typeface="+mj-lt"/>
              <a:buAutoNum type="arabicPeriod"/>
            </a:pPr>
            <a:r>
              <a:rPr lang="en-US" dirty="0" smtClean="0"/>
              <a:t>GTP </a:t>
            </a:r>
            <a:r>
              <a:rPr lang="en-US" dirty="0" smtClean="0"/>
              <a:t>“cap” </a:t>
            </a:r>
            <a:r>
              <a:rPr lang="en-US" dirty="0" smtClean="0">
                <a:sym typeface="Wingdings" panose="05000000000000000000" pitchFamily="2" charset="2"/>
              </a:rPr>
              <a:t> added to 5’ end to prevent degradation and allow it to bind to ribosome</a:t>
            </a:r>
          </a:p>
          <a:p>
            <a:pPr marL="514350" indent="-514350">
              <a:buFont typeface="+mj-lt"/>
              <a:buAutoNum type="arabicPeriod"/>
            </a:pPr>
            <a:r>
              <a:rPr lang="en-US" dirty="0" smtClean="0">
                <a:sym typeface="Wingdings" panose="05000000000000000000" pitchFamily="2" charset="2"/>
              </a:rPr>
              <a:t>PolyA “tail”  added to 3’ end to prevent </a:t>
            </a:r>
            <a:r>
              <a:rPr lang="en-US" dirty="0" smtClean="0">
                <a:sym typeface="Wingdings" panose="05000000000000000000" pitchFamily="2" charset="2"/>
              </a:rPr>
              <a:t>degradation </a:t>
            </a:r>
            <a:r>
              <a:rPr lang="en-US" dirty="0" smtClean="0">
                <a:sym typeface="Wingdings" panose="05000000000000000000" pitchFamily="2" charset="2"/>
              </a:rPr>
              <a:t>and </a:t>
            </a:r>
            <a:r>
              <a:rPr lang="en-US" dirty="0" smtClean="0">
                <a:sym typeface="Wingdings" panose="05000000000000000000" pitchFamily="2" charset="2"/>
              </a:rPr>
              <a:t>allow </a:t>
            </a:r>
            <a:r>
              <a:rPr lang="en-US" dirty="0" smtClean="0">
                <a:sym typeface="Wingdings" panose="05000000000000000000" pitchFamily="2" charset="2"/>
              </a:rPr>
              <a:t>mRNA to pass through nuclear pore</a:t>
            </a:r>
            <a:endParaRPr lang="en-US" dirty="0"/>
          </a:p>
        </p:txBody>
      </p:sp>
      <p:pic>
        <p:nvPicPr>
          <p:cNvPr id="6146" name="Picture 2" descr="https://classconnection.s3.amazonaws.com/681/flashcards/894681/jpg/coding13307834349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6579" y="4102291"/>
            <a:ext cx="9149313" cy="1957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572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137" y="0"/>
            <a:ext cx="10515600" cy="1325563"/>
          </a:xfrm>
        </p:spPr>
        <p:txBody>
          <a:bodyPr/>
          <a:lstStyle/>
          <a:p>
            <a:r>
              <a:rPr lang="en-US" dirty="0" smtClean="0"/>
              <a:t>mRNA </a:t>
            </a:r>
            <a:r>
              <a:rPr lang="en-US" dirty="0" smtClean="0"/>
              <a:t>Processing – </a:t>
            </a:r>
            <a:r>
              <a:rPr lang="en-US" b="1" u="sng" dirty="0" smtClean="0"/>
              <a:t>intron vs. exon</a:t>
            </a:r>
            <a:endParaRPr lang="en-US" u="sng" dirty="0"/>
          </a:p>
        </p:txBody>
      </p:sp>
      <p:sp>
        <p:nvSpPr>
          <p:cNvPr id="3" name="Content Placeholder 2"/>
          <p:cNvSpPr>
            <a:spLocks noGrp="1"/>
          </p:cNvSpPr>
          <p:nvPr>
            <p:ph idx="1"/>
          </p:nvPr>
        </p:nvSpPr>
        <p:spPr>
          <a:xfrm>
            <a:off x="825137" y="1211671"/>
            <a:ext cx="10515600" cy="4351338"/>
          </a:xfrm>
        </p:spPr>
        <p:txBody>
          <a:bodyPr/>
          <a:lstStyle/>
          <a:p>
            <a:pPr>
              <a:buNone/>
            </a:pPr>
            <a:r>
              <a:rPr lang="en-US" dirty="0" smtClean="0"/>
              <a:t>Removal of Introns from “pre-mRNA”</a:t>
            </a:r>
            <a:endParaRPr lang="en-US" dirty="0"/>
          </a:p>
        </p:txBody>
      </p:sp>
      <p:pic>
        <p:nvPicPr>
          <p:cNvPr id="2050" name="Picture 2" descr="Image result for 5 prime cap and poly a tail"/>
          <p:cNvPicPr>
            <a:picLocks noChangeAspect="1" noChangeArrowheads="1"/>
          </p:cNvPicPr>
          <p:nvPr/>
        </p:nvPicPr>
        <p:blipFill>
          <a:blip r:embed="rId2" cstate="print"/>
          <a:srcRect/>
          <a:stretch>
            <a:fillRect/>
          </a:stretch>
        </p:blipFill>
        <p:spPr bwMode="auto">
          <a:xfrm>
            <a:off x="1997437" y="2250712"/>
            <a:ext cx="7052639" cy="395414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09" y="1055703"/>
            <a:ext cx="3439236" cy="3912083"/>
          </a:xfrm>
        </p:spPr>
        <p:txBody>
          <a:bodyPr/>
          <a:lstStyle/>
          <a:p>
            <a:r>
              <a:rPr lang="en-US" dirty="0" smtClean="0"/>
              <a:t>mRNA Splicing using a </a:t>
            </a:r>
            <a:r>
              <a:rPr lang="en-US" b="1" u="sng" dirty="0" smtClean="0"/>
              <a:t>Spliceosome</a:t>
            </a:r>
            <a:r>
              <a:rPr lang="en-US" b="1" dirty="0" smtClean="0"/>
              <a:t/>
            </a:r>
            <a:br>
              <a:rPr lang="en-US" b="1" dirty="0" smtClean="0"/>
            </a:br>
            <a:r>
              <a:rPr lang="en-US" dirty="0" smtClean="0"/>
              <a:t>(groups of </a:t>
            </a:r>
            <a:r>
              <a:rPr lang="en-US" b="1" u="sng" dirty="0" err="1" smtClean="0"/>
              <a:t>snRNPs</a:t>
            </a:r>
            <a:r>
              <a:rPr lang="en-US" dirty="0"/>
              <a:t>)</a:t>
            </a:r>
            <a:r>
              <a:rPr lang="en-US" dirty="0" smtClean="0"/>
              <a:t> </a:t>
            </a:r>
            <a:endParaRPr lang="en-US" dirty="0"/>
          </a:p>
        </p:txBody>
      </p:sp>
      <p:pic>
        <p:nvPicPr>
          <p:cNvPr id="1025" name="Picture 1"/>
          <p:cNvPicPr>
            <a:picLocks noChangeAspect="1" noChangeArrowheads="1"/>
          </p:cNvPicPr>
          <p:nvPr/>
        </p:nvPicPr>
        <p:blipFill>
          <a:blip r:embed="rId2" cstate="print"/>
          <a:srcRect l="781" t="5208" r="52344" b="14583"/>
          <a:stretch>
            <a:fillRect/>
          </a:stretch>
        </p:blipFill>
        <p:spPr bwMode="auto">
          <a:xfrm>
            <a:off x="4089259" y="71017"/>
            <a:ext cx="4918264" cy="6320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588" y="0"/>
            <a:ext cx="10515600" cy="1325563"/>
          </a:xfrm>
        </p:spPr>
        <p:txBody>
          <a:bodyPr/>
          <a:lstStyle/>
          <a:p>
            <a:r>
              <a:rPr lang="en-US" b="1" u="sng" dirty="0" smtClean="0"/>
              <a:t>Alternative Splicing </a:t>
            </a:r>
            <a:r>
              <a:rPr lang="en-US" dirty="0" smtClean="0">
                <a:sym typeface="Wingdings" pitchFamily="2" charset="2"/>
              </a:rPr>
              <a:t> different proteins!</a:t>
            </a:r>
            <a:endParaRPr lang="en-US" dirty="0"/>
          </a:p>
        </p:txBody>
      </p:sp>
      <p:sp>
        <p:nvSpPr>
          <p:cNvPr id="3" name="Content Placeholder 2"/>
          <p:cNvSpPr>
            <a:spLocks noGrp="1"/>
          </p:cNvSpPr>
          <p:nvPr>
            <p:ph idx="1"/>
          </p:nvPr>
        </p:nvSpPr>
        <p:spPr>
          <a:xfrm>
            <a:off x="237309" y="5775552"/>
            <a:ext cx="11954691" cy="1082448"/>
          </a:xfrm>
        </p:spPr>
        <p:txBody>
          <a:bodyPr>
            <a:normAutofit/>
          </a:bodyPr>
          <a:lstStyle/>
          <a:p>
            <a:pPr>
              <a:buNone/>
            </a:pPr>
            <a:r>
              <a:rPr lang="en-US" dirty="0" smtClean="0">
                <a:hlinkClick r:id="rId2"/>
              </a:rPr>
              <a:t>https://highered.mheducation.com/sites/9834092339/student_view0/chapter16/animation_-_exon_shuffling.html</a:t>
            </a:r>
            <a:endParaRPr lang="en-US" dirty="0" smtClean="0"/>
          </a:p>
          <a:p>
            <a:pPr>
              <a:buNone/>
            </a:pPr>
            <a:endParaRPr lang="en-US" dirty="0"/>
          </a:p>
        </p:txBody>
      </p:sp>
      <p:pic>
        <p:nvPicPr>
          <p:cNvPr id="22530" name="Picture 2" descr="Image result for alternative splicing"/>
          <p:cNvPicPr>
            <a:picLocks noChangeAspect="1" noChangeArrowheads="1"/>
          </p:cNvPicPr>
          <p:nvPr/>
        </p:nvPicPr>
        <p:blipFill>
          <a:blip r:embed="rId3" cstate="print"/>
          <a:srcRect/>
          <a:stretch>
            <a:fillRect/>
          </a:stretch>
        </p:blipFill>
        <p:spPr bwMode="auto">
          <a:xfrm>
            <a:off x="1187539" y="1032600"/>
            <a:ext cx="9525000" cy="45815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 (mRNA </a:t>
            </a:r>
            <a:r>
              <a:rPr lang="en-US" dirty="0" smtClean="0">
                <a:sym typeface="Wingdings" panose="05000000000000000000" pitchFamily="2" charset="2"/>
              </a:rPr>
              <a:t> Protein)</a:t>
            </a:r>
            <a:endParaRPr lang="en-US" dirty="0"/>
          </a:p>
        </p:txBody>
      </p:sp>
      <p:sp>
        <p:nvSpPr>
          <p:cNvPr id="3" name="Content Placeholder 2"/>
          <p:cNvSpPr>
            <a:spLocks noGrp="1"/>
          </p:cNvSpPr>
          <p:nvPr>
            <p:ph idx="1"/>
          </p:nvPr>
        </p:nvSpPr>
        <p:spPr/>
        <p:txBody>
          <a:bodyPr/>
          <a:lstStyle/>
          <a:p>
            <a:pPr lvl="0"/>
            <a:r>
              <a:rPr lang="en-US" dirty="0"/>
              <a:t>mRNA is “read” or translated by </a:t>
            </a:r>
            <a:r>
              <a:rPr lang="en-US" dirty="0" err="1"/>
              <a:t>tRNA</a:t>
            </a:r>
            <a:r>
              <a:rPr lang="en-US" dirty="0"/>
              <a:t> to make chains of amino acids (polypeptides) in the ribosome</a:t>
            </a:r>
          </a:p>
        </p:txBody>
      </p:sp>
      <p:pic>
        <p:nvPicPr>
          <p:cNvPr id="9218" name="Picture 2" descr="http://fig.cox.miami.edu/~cmallery/150/cells/ribosome.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723811" y="2756694"/>
            <a:ext cx="4744377" cy="342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3511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u="sng" dirty="0" smtClean="0"/>
              <a:t>Translation: </a:t>
            </a:r>
            <a:r>
              <a:rPr lang="en-US" b="1" u="sng" dirty="0">
                <a:sym typeface="Wingdings" panose="05000000000000000000" pitchFamily="2" charset="2"/>
              </a:rPr>
              <a:t>mRNA  </a:t>
            </a:r>
            <a:r>
              <a:rPr lang="en-US" b="1" u="sng" dirty="0" smtClean="0">
                <a:sym typeface="Wingdings" panose="05000000000000000000" pitchFamily="2" charset="2"/>
              </a:rPr>
              <a:t>polypeptide</a:t>
            </a:r>
            <a:endParaRPr lang="en-US" b="1" u="sng" dirty="0"/>
          </a:p>
        </p:txBody>
      </p:sp>
      <p:sp>
        <p:nvSpPr>
          <p:cNvPr id="3" name="Content Placeholder 2"/>
          <p:cNvSpPr>
            <a:spLocks noGrp="1"/>
          </p:cNvSpPr>
          <p:nvPr>
            <p:ph idx="1"/>
          </p:nvPr>
        </p:nvSpPr>
        <p:spPr>
          <a:xfrm>
            <a:off x="259308" y="1187355"/>
            <a:ext cx="6400800" cy="4703005"/>
          </a:xfrm>
        </p:spPr>
        <p:txBody>
          <a:bodyPr>
            <a:normAutofit/>
          </a:bodyPr>
          <a:lstStyle/>
          <a:p>
            <a:r>
              <a:rPr lang="en-US" sz="3000" b="1" u="sng" dirty="0" smtClean="0"/>
              <a:t>Vocab</a:t>
            </a:r>
            <a:r>
              <a:rPr lang="en-US" sz="3000" b="1" u="sng" dirty="0" smtClean="0"/>
              <a:t>:</a:t>
            </a:r>
            <a:r>
              <a:rPr lang="en-US" sz="3000" b="1" dirty="0" smtClean="0"/>
              <a:t> </a:t>
            </a:r>
            <a:r>
              <a:rPr lang="en-US" sz="3000" dirty="0" smtClean="0"/>
              <a:t>Ribosome (large and small subunits), attached/bound ribosomes, free/unbound ribosomes, A site, P site, E site, initiation, elongation, termination, codon, start codon, stop codon, anticodon, peptide bond, amino acid, </a:t>
            </a:r>
            <a:r>
              <a:rPr lang="en-US" sz="3000" dirty="0" err="1" smtClean="0"/>
              <a:t>polysomes</a:t>
            </a:r>
            <a:r>
              <a:rPr lang="en-US" sz="3000" dirty="0" smtClean="0"/>
              <a:t> </a:t>
            </a:r>
            <a:endParaRPr lang="en-US" sz="3000" dirty="0"/>
          </a:p>
        </p:txBody>
      </p:sp>
      <p:pic>
        <p:nvPicPr>
          <p:cNvPr id="5" name="Picture 4"/>
          <p:cNvPicPr>
            <a:picLocks noChangeAspect="1"/>
          </p:cNvPicPr>
          <p:nvPr/>
        </p:nvPicPr>
        <p:blipFill>
          <a:blip r:embed="rId2"/>
          <a:stretch>
            <a:fillRect/>
          </a:stretch>
        </p:blipFill>
        <p:spPr>
          <a:xfrm>
            <a:off x="6417067" y="3767635"/>
            <a:ext cx="6642706" cy="2846874"/>
          </a:xfrm>
          <a:prstGeom prst="rect">
            <a:avLst/>
          </a:prstGeom>
        </p:spPr>
      </p:pic>
      <p:pic>
        <p:nvPicPr>
          <p:cNvPr id="1028" name="Picture 4" descr="Image result for attached vs free riboso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466" y="393274"/>
            <a:ext cx="2981087" cy="2981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1" y="0"/>
            <a:ext cx="10515600" cy="1325563"/>
          </a:xfrm>
        </p:spPr>
        <p:txBody>
          <a:bodyPr/>
          <a:lstStyle/>
          <a:p>
            <a:r>
              <a:rPr lang="en-US" b="1" u="sng" dirty="0" err="1" smtClean="0"/>
              <a:t>Polysomes</a:t>
            </a:r>
            <a:endParaRPr lang="en-US" b="1" u="sng" dirty="0"/>
          </a:p>
        </p:txBody>
      </p:sp>
      <p:sp>
        <p:nvSpPr>
          <p:cNvPr id="3" name="Content Placeholder 2"/>
          <p:cNvSpPr>
            <a:spLocks noGrp="1"/>
          </p:cNvSpPr>
          <p:nvPr>
            <p:ph idx="1"/>
          </p:nvPr>
        </p:nvSpPr>
        <p:spPr>
          <a:xfrm>
            <a:off x="555171" y="996286"/>
            <a:ext cx="5149593" cy="5063319"/>
          </a:xfrm>
        </p:spPr>
        <p:txBody>
          <a:bodyPr>
            <a:normAutofit/>
          </a:bodyPr>
          <a:lstStyle/>
          <a:p>
            <a:r>
              <a:rPr lang="en-US" b="1" dirty="0" smtClean="0"/>
              <a:t>Multiple ribosomes </a:t>
            </a:r>
            <a:r>
              <a:rPr lang="en-US" dirty="0" smtClean="0"/>
              <a:t>translating an mRNA molecule at the same time…. First ribosome starts at the 5’ end of the mRNA and moves towards the 3’ end, leaving the 5’ end available for another ribosome to begin</a:t>
            </a:r>
          </a:p>
          <a:p>
            <a:r>
              <a:rPr lang="en-US" dirty="0" smtClean="0"/>
              <a:t>Results in more efficient translation </a:t>
            </a:r>
            <a:r>
              <a:rPr lang="en-US" dirty="0" smtClean="0">
                <a:sym typeface="Wingdings" panose="05000000000000000000" pitchFamily="2" charset="2"/>
              </a:rPr>
              <a:t> more polypeptides created in a given amount of time from the same mRNA</a:t>
            </a:r>
            <a:endParaRPr lang="en-US" dirty="0"/>
          </a:p>
        </p:txBody>
      </p:sp>
      <p:pic>
        <p:nvPicPr>
          <p:cNvPr id="1026" name="Picture 2" descr="Image result for polyso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949" y="1133294"/>
            <a:ext cx="6476052" cy="3875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11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Polysomes</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Image result for polysome electron microsc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093" y="1445023"/>
            <a:ext cx="7650945" cy="4853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483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262" y="0"/>
            <a:ext cx="10926755" cy="1325563"/>
          </a:xfrm>
        </p:spPr>
        <p:txBody>
          <a:bodyPr/>
          <a:lstStyle/>
          <a:p>
            <a:r>
              <a:rPr lang="en-US" dirty="0" smtClean="0"/>
              <a:t>Translation – Initiation, Elongation, Termination</a:t>
            </a:r>
            <a:endParaRPr lang="en-US" dirty="0"/>
          </a:p>
        </p:txBody>
      </p:sp>
      <p:sp>
        <p:nvSpPr>
          <p:cNvPr id="3" name="Content Placeholder 2"/>
          <p:cNvSpPr>
            <a:spLocks noGrp="1"/>
          </p:cNvSpPr>
          <p:nvPr>
            <p:ph idx="1"/>
          </p:nvPr>
        </p:nvSpPr>
        <p:spPr>
          <a:xfrm>
            <a:off x="864326" y="1120231"/>
            <a:ext cx="10515600" cy="4351338"/>
          </a:xfrm>
        </p:spPr>
        <p:txBody>
          <a:bodyPr/>
          <a:lstStyle/>
          <a:p>
            <a:r>
              <a:rPr lang="en-US" u="sng" dirty="0" smtClean="0">
                <a:hlinkClick r:id="rId2"/>
              </a:rPr>
              <a:t>McGraw-Hill Animation: Translation</a:t>
            </a:r>
            <a:endParaRPr lang="en-US" dirty="0"/>
          </a:p>
        </p:txBody>
      </p:sp>
      <p:pic>
        <p:nvPicPr>
          <p:cNvPr id="23554" name="Picture 2"/>
          <p:cNvPicPr>
            <a:picLocks noChangeAspect="1" noChangeArrowheads="1"/>
          </p:cNvPicPr>
          <p:nvPr/>
        </p:nvPicPr>
        <p:blipFill>
          <a:blip r:embed="rId3" cstate="print"/>
          <a:srcRect/>
          <a:stretch>
            <a:fillRect/>
          </a:stretch>
        </p:blipFill>
        <p:spPr bwMode="auto">
          <a:xfrm>
            <a:off x="2343831" y="1961442"/>
            <a:ext cx="7401061" cy="43686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Central Dogma of Molecular Biology</a:t>
            </a:r>
            <a:endParaRPr lang="en-US" dirty="0"/>
          </a:p>
        </p:txBody>
      </p:sp>
      <p:sp>
        <p:nvSpPr>
          <p:cNvPr id="3" name="Content Placeholder 2"/>
          <p:cNvSpPr>
            <a:spLocks noGrp="1"/>
          </p:cNvSpPr>
          <p:nvPr>
            <p:ph idx="1"/>
          </p:nvPr>
        </p:nvSpPr>
        <p:spPr/>
        <p:txBody>
          <a:bodyPr/>
          <a:lstStyle/>
          <a:p>
            <a:r>
              <a:rPr lang="en-US" dirty="0" smtClean="0"/>
              <a:t>Gene on DNA </a:t>
            </a:r>
            <a:r>
              <a:rPr lang="en-US" dirty="0" smtClean="0">
                <a:sym typeface="Wingdings" panose="05000000000000000000" pitchFamily="2" charset="2"/>
              </a:rPr>
              <a:t> mRNA  polypeptide (all organisms!)</a:t>
            </a:r>
          </a:p>
          <a:p>
            <a:r>
              <a:rPr lang="en-US" dirty="0" smtClean="0">
                <a:sym typeface="Wingdings" panose="05000000000000000000" pitchFamily="2" charset="2"/>
              </a:rPr>
              <a:t>DNA vs. RNA</a:t>
            </a:r>
          </a:p>
          <a:p>
            <a:r>
              <a:rPr lang="en-US" dirty="0" smtClean="0">
                <a:sym typeface="Wingdings" panose="05000000000000000000" pitchFamily="2" charset="2"/>
              </a:rPr>
              <a:t>Transcription and Translation in Prokaryotic vs. Eukaryotic Cells</a:t>
            </a:r>
            <a:endParaRPr lang="en-US" dirty="0"/>
          </a:p>
        </p:txBody>
      </p:sp>
    </p:spTree>
    <p:extLst>
      <p:ext uri="{BB962C8B-B14F-4D97-AF65-F5344CB8AC3E}">
        <p14:creationId xmlns:p14="http://schemas.microsoft.com/office/powerpoint/2010/main" val="36432024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Translation Animation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11069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Grp="1" noChangeArrowheads="1"/>
          </p:cNvSpPr>
          <p:nvPr>
            <p:ph type="body" idx="4294967295"/>
          </p:nvPr>
        </p:nvSpPr>
        <p:spPr>
          <a:xfrm>
            <a:off x="1676400" y="1905000"/>
            <a:ext cx="7772400" cy="4114800"/>
          </a:xfrm>
        </p:spPr>
        <p:txBody>
          <a:bodyPr vert="horz" lIns="90488" tIns="44450" rIns="90488" bIns="44450" rtlCol="0">
            <a:normAutofit/>
          </a:bodyPr>
          <a:lstStyle/>
          <a:p>
            <a:pPr eaLnBrk="1" hangingPunct="1">
              <a:buFont typeface="Arial" charset="0"/>
              <a:buNone/>
            </a:pPr>
            <a:r>
              <a:rPr lang="en-US" smtClean="0"/>
              <a:t> </a:t>
            </a:r>
          </a:p>
        </p:txBody>
      </p:sp>
      <p:sp>
        <p:nvSpPr>
          <p:cNvPr id="40962" name="Rectangle 4"/>
          <p:cNvSpPr>
            <a:spLocks noChangeArrowheads="1"/>
          </p:cNvSpPr>
          <p:nvPr/>
        </p:nvSpPr>
        <p:spPr bwMode="auto">
          <a:xfrm>
            <a:off x="1676400" y="2362200"/>
            <a:ext cx="7772400" cy="4114800"/>
          </a:xfrm>
          <a:prstGeom prst="rect">
            <a:avLst/>
          </a:prstGeom>
          <a:noFill/>
          <a:ln w="12700">
            <a:noFill/>
            <a:miter lim="800000"/>
            <a:headEnd/>
            <a:tailEnd/>
          </a:ln>
        </p:spPr>
        <p:txBody>
          <a:bodyPr lIns="90488" tIns="44450" rIns="90488" bIns="44450"/>
          <a:lstStyle/>
          <a:p>
            <a:pPr marL="342900" indent="-342900" eaLnBrk="0" hangingPunct="0">
              <a:spcBef>
                <a:spcPct val="20000"/>
              </a:spcBef>
            </a:pPr>
            <a:r>
              <a:rPr lang="en-US" sz="3200"/>
              <a:t> </a:t>
            </a:r>
          </a:p>
        </p:txBody>
      </p:sp>
      <p:sp>
        <p:nvSpPr>
          <p:cNvPr id="40963" name="Freeform 5"/>
          <p:cNvSpPr>
            <a:spLocks/>
          </p:cNvSpPr>
          <p:nvPr/>
        </p:nvSpPr>
        <p:spPr bwMode="auto">
          <a:xfrm>
            <a:off x="2952750" y="1828800"/>
            <a:ext cx="5583238" cy="3563938"/>
          </a:xfrm>
          <a:custGeom>
            <a:avLst/>
            <a:gdLst>
              <a:gd name="T0" fmla="*/ 2147483647 w 3517"/>
              <a:gd name="T1" fmla="*/ 2147483647 h 2245"/>
              <a:gd name="T2" fmla="*/ 2147483647 w 3517"/>
              <a:gd name="T3" fmla="*/ 2147483647 h 2245"/>
              <a:gd name="T4" fmla="*/ 2147483647 w 3517"/>
              <a:gd name="T5" fmla="*/ 2147483647 h 2245"/>
              <a:gd name="T6" fmla="*/ 2147483647 w 3517"/>
              <a:gd name="T7" fmla="*/ 2147483647 h 2245"/>
              <a:gd name="T8" fmla="*/ 2147483647 w 3517"/>
              <a:gd name="T9" fmla="*/ 2147483647 h 2245"/>
              <a:gd name="T10" fmla="*/ 2147483647 w 3517"/>
              <a:gd name="T11" fmla="*/ 2147483647 h 2245"/>
              <a:gd name="T12" fmla="*/ 0 w 3517"/>
              <a:gd name="T13" fmla="*/ 2147483647 h 2245"/>
              <a:gd name="T14" fmla="*/ 0 w 3517"/>
              <a:gd name="T15" fmla="*/ 2147483647 h 2245"/>
              <a:gd name="T16" fmla="*/ 0 w 3517"/>
              <a:gd name="T17" fmla="*/ 2147483647 h 2245"/>
              <a:gd name="T18" fmla="*/ 2147483647 w 3517"/>
              <a:gd name="T19" fmla="*/ 2147483647 h 2245"/>
              <a:gd name="T20" fmla="*/ 2147483647 w 3517"/>
              <a:gd name="T21" fmla="*/ 2147483647 h 2245"/>
              <a:gd name="T22" fmla="*/ 2147483647 w 3517"/>
              <a:gd name="T23" fmla="*/ 2147483647 h 2245"/>
              <a:gd name="T24" fmla="*/ 2147483647 w 3517"/>
              <a:gd name="T25" fmla="*/ 2147483647 h 2245"/>
              <a:gd name="T26" fmla="*/ 2147483647 w 3517"/>
              <a:gd name="T27" fmla="*/ 2147483647 h 2245"/>
              <a:gd name="T28" fmla="*/ 2147483647 w 3517"/>
              <a:gd name="T29" fmla="*/ 2147483647 h 2245"/>
              <a:gd name="T30" fmla="*/ 2147483647 w 3517"/>
              <a:gd name="T31" fmla="*/ 2147483647 h 2245"/>
              <a:gd name="T32" fmla="*/ 2147483647 w 3517"/>
              <a:gd name="T33" fmla="*/ 2147483647 h 2245"/>
              <a:gd name="T34" fmla="*/ 2147483647 w 3517"/>
              <a:gd name="T35" fmla="*/ 2147483647 h 2245"/>
              <a:gd name="T36" fmla="*/ 2147483647 w 3517"/>
              <a:gd name="T37" fmla="*/ 0 h 2245"/>
              <a:gd name="T38" fmla="*/ 2147483647 w 3517"/>
              <a:gd name="T39" fmla="*/ 0 h 2245"/>
              <a:gd name="T40" fmla="*/ 2147483647 w 3517"/>
              <a:gd name="T41" fmla="*/ 0 h 2245"/>
              <a:gd name="T42" fmla="*/ 2147483647 w 3517"/>
              <a:gd name="T43" fmla="*/ 2147483647 h 2245"/>
              <a:gd name="T44" fmla="*/ 2147483647 w 3517"/>
              <a:gd name="T45" fmla="*/ 2147483647 h 2245"/>
              <a:gd name="T46" fmla="*/ 2147483647 w 3517"/>
              <a:gd name="T47" fmla="*/ 2147483647 h 2245"/>
              <a:gd name="T48" fmla="*/ 2147483647 w 3517"/>
              <a:gd name="T49" fmla="*/ 2147483647 h 2245"/>
              <a:gd name="T50" fmla="*/ 2147483647 w 3517"/>
              <a:gd name="T51" fmla="*/ 2147483647 h 2245"/>
              <a:gd name="T52" fmla="*/ 2147483647 w 3517"/>
              <a:gd name="T53" fmla="*/ 2147483647 h 2245"/>
              <a:gd name="T54" fmla="*/ 2147483647 w 3517"/>
              <a:gd name="T55" fmla="*/ 2147483647 h 2245"/>
              <a:gd name="T56" fmla="*/ 2147483647 w 3517"/>
              <a:gd name="T57" fmla="*/ 2147483647 h 2245"/>
              <a:gd name="T58" fmla="*/ 2147483647 w 3517"/>
              <a:gd name="T59" fmla="*/ 2147483647 h 2245"/>
              <a:gd name="T60" fmla="*/ 2147483647 w 3517"/>
              <a:gd name="T61" fmla="*/ 2147483647 h 2245"/>
              <a:gd name="T62" fmla="*/ 2147483647 w 3517"/>
              <a:gd name="T63" fmla="*/ 2147483647 h 2245"/>
              <a:gd name="T64" fmla="*/ 2147483647 w 3517"/>
              <a:gd name="T65" fmla="*/ 2147483647 h 2245"/>
              <a:gd name="T66" fmla="*/ 2147483647 w 3517"/>
              <a:gd name="T67" fmla="*/ 2147483647 h 2245"/>
              <a:gd name="T68" fmla="*/ 2147483647 w 3517"/>
              <a:gd name="T69" fmla="*/ 2147483647 h 2245"/>
              <a:gd name="T70" fmla="*/ 2147483647 w 3517"/>
              <a:gd name="T71" fmla="*/ 2147483647 h 2245"/>
              <a:gd name="T72" fmla="*/ 2147483647 w 3517"/>
              <a:gd name="T73" fmla="*/ 2147483647 h 2245"/>
              <a:gd name="T74" fmla="*/ 2147483647 w 3517"/>
              <a:gd name="T75" fmla="*/ 2147483647 h 2245"/>
              <a:gd name="T76" fmla="*/ 2147483647 w 3517"/>
              <a:gd name="T77" fmla="*/ 2147483647 h 2245"/>
              <a:gd name="T78" fmla="*/ 2147483647 w 3517"/>
              <a:gd name="T79" fmla="*/ 2147483647 h 2245"/>
              <a:gd name="T80" fmla="*/ 2147483647 w 3517"/>
              <a:gd name="T81" fmla="*/ 2147483647 h 2245"/>
              <a:gd name="T82" fmla="*/ 2147483647 w 3517"/>
              <a:gd name="T83" fmla="*/ 2147483647 h 2245"/>
              <a:gd name="T84" fmla="*/ 2147483647 w 3517"/>
              <a:gd name="T85" fmla="*/ 2147483647 h 2245"/>
              <a:gd name="T86" fmla="*/ 2147483647 w 3517"/>
              <a:gd name="T87" fmla="*/ 2147483647 h 2245"/>
              <a:gd name="T88" fmla="*/ 2147483647 w 3517"/>
              <a:gd name="T89" fmla="*/ 2147483647 h 2245"/>
              <a:gd name="T90" fmla="*/ 2147483647 w 3517"/>
              <a:gd name="T91" fmla="*/ 2147483647 h 2245"/>
              <a:gd name="T92" fmla="*/ 2147483647 w 3517"/>
              <a:gd name="T93" fmla="*/ 2147483647 h 2245"/>
              <a:gd name="T94" fmla="*/ 2147483647 w 3517"/>
              <a:gd name="T95" fmla="*/ 2147483647 h 2245"/>
              <a:gd name="T96" fmla="*/ 2147483647 w 3517"/>
              <a:gd name="T97" fmla="*/ 2147483647 h 2245"/>
              <a:gd name="T98" fmla="*/ 2147483647 w 3517"/>
              <a:gd name="T99" fmla="*/ 2147483647 h 2245"/>
              <a:gd name="T100" fmla="*/ 2147483647 w 3517"/>
              <a:gd name="T101" fmla="*/ 2147483647 h 2245"/>
              <a:gd name="T102" fmla="*/ 2147483647 w 3517"/>
              <a:gd name="T103" fmla="*/ 2147483647 h 2245"/>
              <a:gd name="T104" fmla="*/ 2147483647 w 3517"/>
              <a:gd name="T105" fmla="*/ 2147483647 h 2245"/>
              <a:gd name="T106" fmla="*/ 2147483647 w 3517"/>
              <a:gd name="T107" fmla="*/ 2147483647 h 2245"/>
              <a:gd name="T108" fmla="*/ 2147483647 w 3517"/>
              <a:gd name="T109" fmla="*/ 2147483647 h 2245"/>
              <a:gd name="T110" fmla="*/ 2147483647 w 3517"/>
              <a:gd name="T111" fmla="*/ 2147483647 h 2245"/>
              <a:gd name="T112" fmla="*/ 2147483647 w 3517"/>
              <a:gd name="T113" fmla="*/ 2147483647 h 2245"/>
              <a:gd name="T114" fmla="*/ 2147483647 w 3517"/>
              <a:gd name="T115" fmla="*/ 2147483647 h 2245"/>
              <a:gd name="T116" fmla="*/ 2147483647 w 3517"/>
              <a:gd name="T117" fmla="*/ 2147483647 h 22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17"/>
              <a:gd name="T178" fmla="*/ 0 h 2245"/>
              <a:gd name="T179" fmla="*/ 3517 w 3517"/>
              <a:gd name="T180" fmla="*/ 2245 h 224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17" h="2245">
                <a:moveTo>
                  <a:pt x="348" y="2208"/>
                </a:moveTo>
                <a:lnTo>
                  <a:pt x="324" y="2172"/>
                </a:lnTo>
                <a:lnTo>
                  <a:pt x="288" y="2136"/>
                </a:lnTo>
                <a:lnTo>
                  <a:pt x="252" y="2100"/>
                </a:lnTo>
                <a:lnTo>
                  <a:pt x="216" y="2052"/>
                </a:lnTo>
                <a:lnTo>
                  <a:pt x="192" y="2016"/>
                </a:lnTo>
                <a:lnTo>
                  <a:pt x="168" y="1980"/>
                </a:lnTo>
                <a:lnTo>
                  <a:pt x="144" y="1944"/>
                </a:lnTo>
                <a:lnTo>
                  <a:pt x="132" y="1908"/>
                </a:lnTo>
                <a:lnTo>
                  <a:pt x="108" y="1872"/>
                </a:lnTo>
                <a:lnTo>
                  <a:pt x="96" y="1836"/>
                </a:lnTo>
                <a:lnTo>
                  <a:pt x="72" y="1800"/>
                </a:lnTo>
                <a:lnTo>
                  <a:pt x="60" y="1764"/>
                </a:lnTo>
                <a:lnTo>
                  <a:pt x="48" y="1716"/>
                </a:lnTo>
                <a:lnTo>
                  <a:pt x="36" y="1680"/>
                </a:lnTo>
                <a:lnTo>
                  <a:pt x="24" y="1644"/>
                </a:lnTo>
                <a:lnTo>
                  <a:pt x="12" y="1608"/>
                </a:lnTo>
                <a:lnTo>
                  <a:pt x="12" y="1560"/>
                </a:lnTo>
                <a:lnTo>
                  <a:pt x="0" y="1464"/>
                </a:lnTo>
                <a:lnTo>
                  <a:pt x="0" y="1392"/>
                </a:lnTo>
                <a:lnTo>
                  <a:pt x="0" y="1320"/>
                </a:lnTo>
                <a:lnTo>
                  <a:pt x="0" y="1224"/>
                </a:lnTo>
                <a:lnTo>
                  <a:pt x="0" y="1152"/>
                </a:lnTo>
                <a:lnTo>
                  <a:pt x="0" y="1080"/>
                </a:lnTo>
                <a:lnTo>
                  <a:pt x="0" y="984"/>
                </a:lnTo>
                <a:lnTo>
                  <a:pt x="0" y="912"/>
                </a:lnTo>
                <a:lnTo>
                  <a:pt x="0" y="840"/>
                </a:lnTo>
                <a:lnTo>
                  <a:pt x="0" y="768"/>
                </a:lnTo>
                <a:lnTo>
                  <a:pt x="0" y="696"/>
                </a:lnTo>
                <a:lnTo>
                  <a:pt x="12" y="600"/>
                </a:lnTo>
                <a:lnTo>
                  <a:pt x="12" y="528"/>
                </a:lnTo>
                <a:lnTo>
                  <a:pt x="24" y="480"/>
                </a:lnTo>
                <a:lnTo>
                  <a:pt x="48" y="444"/>
                </a:lnTo>
                <a:lnTo>
                  <a:pt x="60" y="408"/>
                </a:lnTo>
                <a:lnTo>
                  <a:pt x="84" y="372"/>
                </a:lnTo>
                <a:lnTo>
                  <a:pt x="120" y="336"/>
                </a:lnTo>
                <a:lnTo>
                  <a:pt x="156" y="312"/>
                </a:lnTo>
                <a:lnTo>
                  <a:pt x="192" y="276"/>
                </a:lnTo>
                <a:lnTo>
                  <a:pt x="228" y="252"/>
                </a:lnTo>
                <a:lnTo>
                  <a:pt x="264" y="228"/>
                </a:lnTo>
                <a:lnTo>
                  <a:pt x="312" y="192"/>
                </a:lnTo>
                <a:lnTo>
                  <a:pt x="360" y="168"/>
                </a:lnTo>
                <a:lnTo>
                  <a:pt x="456" y="144"/>
                </a:lnTo>
                <a:lnTo>
                  <a:pt x="504" y="120"/>
                </a:lnTo>
                <a:lnTo>
                  <a:pt x="552" y="108"/>
                </a:lnTo>
                <a:lnTo>
                  <a:pt x="624" y="96"/>
                </a:lnTo>
                <a:lnTo>
                  <a:pt x="672" y="84"/>
                </a:lnTo>
                <a:lnTo>
                  <a:pt x="768" y="72"/>
                </a:lnTo>
                <a:lnTo>
                  <a:pt x="804" y="60"/>
                </a:lnTo>
                <a:lnTo>
                  <a:pt x="852" y="48"/>
                </a:lnTo>
                <a:lnTo>
                  <a:pt x="948" y="36"/>
                </a:lnTo>
                <a:lnTo>
                  <a:pt x="1044" y="24"/>
                </a:lnTo>
                <a:lnTo>
                  <a:pt x="1116" y="24"/>
                </a:lnTo>
                <a:lnTo>
                  <a:pt x="1164" y="12"/>
                </a:lnTo>
                <a:lnTo>
                  <a:pt x="1212" y="0"/>
                </a:lnTo>
                <a:lnTo>
                  <a:pt x="1308" y="0"/>
                </a:lnTo>
                <a:lnTo>
                  <a:pt x="1380" y="0"/>
                </a:lnTo>
                <a:lnTo>
                  <a:pt x="1476" y="0"/>
                </a:lnTo>
                <a:lnTo>
                  <a:pt x="1548" y="0"/>
                </a:lnTo>
                <a:lnTo>
                  <a:pt x="1668" y="0"/>
                </a:lnTo>
                <a:lnTo>
                  <a:pt x="1740" y="0"/>
                </a:lnTo>
                <a:lnTo>
                  <a:pt x="1836" y="0"/>
                </a:lnTo>
                <a:lnTo>
                  <a:pt x="1932" y="0"/>
                </a:lnTo>
                <a:lnTo>
                  <a:pt x="2028" y="12"/>
                </a:lnTo>
                <a:lnTo>
                  <a:pt x="2124" y="24"/>
                </a:lnTo>
                <a:lnTo>
                  <a:pt x="2196" y="24"/>
                </a:lnTo>
                <a:lnTo>
                  <a:pt x="2268" y="24"/>
                </a:lnTo>
                <a:lnTo>
                  <a:pt x="2340" y="24"/>
                </a:lnTo>
                <a:lnTo>
                  <a:pt x="2412" y="36"/>
                </a:lnTo>
                <a:lnTo>
                  <a:pt x="2484" y="36"/>
                </a:lnTo>
                <a:lnTo>
                  <a:pt x="2556" y="48"/>
                </a:lnTo>
                <a:lnTo>
                  <a:pt x="2628" y="48"/>
                </a:lnTo>
                <a:lnTo>
                  <a:pt x="2676" y="72"/>
                </a:lnTo>
                <a:lnTo>
                  <a:pt x="2748" y="84"/>
                </a:lnTo>
                <a:lnTo>
                  <a:pt x="2820" y="96"/>
                </a:lnTo>
                <a:lnTo>
                  <a:pt x="2868" y="120"/>
                </a:lnTo>
                <a:lnTo>
                  <a:pt x="2964" y="156"/>
                </a:lnTo>
                <a:lnTo>
                  <a:pt x="3060" y="180"/>
                </a:lnTo>
                <a:lnTo>
                  <a:pt x="3144" y="216"/>
                </a:lnTo>
                <a:lnTo>
                  <a:pt x="3180" y="252"/>
                </a:lnTo>
                <a:lnTo>
                  <a:pt x="3252" y="324"/>
                </a:lnTo>
                <a:lnTo>
                  <a:pt x="3288" y="360"/>
                </a:lnTo>
                <a:lnTo>
                  <a:pt x="3324" y="456"/>
                </a:lnTo>
                <a:lnTo>
                  <a:pt x="3372" y="504"/>
                </a:lnTo>
                <a:lnTo>
                  <a:pt x="3396" y="540"/>
                </a:lnTo>
                <a:lnTo>
                  <a:pt x="3420" y="576"/>
                </a:lnTo>
                <a:lnTo>
                  <a:pt x="3444" y="624"/>
                </a:lnTo>
                <a:lnTo>
                  <a:pt x="3468" y="672"/>
                </a:lnTo>
                <a:lnTo>
                  <a:pt x="3480" y="720"/>
                </a:lnTo>
                <a:lnTo>
                  <a:pt x="3492" y="816"/>
                </a:lnTo>
                <a:lnTo>
                  <a:pt x="3492" y="888"/>
                </a:lnTo>
                <a:lnTo>
                  <a:pt x="3504" y="960"/>
                </a:lnTo>
                <a:lnTo>
                  <a:pt x="3516" y="1032"/>
                </a:lnTo>
                <a:lnTo>
                  <a:pt x="3516" y="1104"/>
                </a:lnTo>
                <a:lnTo>
                  <a:pt x="3516" y="1176"/>
                </a:lnTo>
                <a:lnTo>
                  <a:pt x="3516" y="1248"/>
                </a:lnTo>
                <a:lnTo>
                  <a:pt x="3516" y="1320"/>
                </a:lnTo>
                <a:lnTo>
                  <a:pt x="3516" y="1416"/>
                </a:lnTo>
                <a:lnTo>
                  <a:pt x="3516" y="1488"/>
                </a:lnTo>
                <a:lnTo>
                  <a:pt x="3516" y="1524"/>
                </a:lnTo>
                <a:lnTo>
                  <a:pt x="3516" y="1572"/>
                </a:lnTo>
                <a:lnTo>
                  <a:pt x="3516" y="1608"/>
                </a:lnTo>
                <a:lnTo>
                  <a:pt x="3504" y="1704"/>
                </a:lnTo>
                <a:lnTo>
                  <a:pt x="3492" y="1752"/>
                </a:lnTo>
                <a:lnTo>
                  <a:pt x="3468" y="1800"/>
                </a:lnTo>
                <a:lnTo>
                  <a:pt x="3456" y="1836"/>
                </a:lnTo>
                <a:lnTo>
                  <a:pt x="3432" y="1884"/>
                </a:lnTo>
                <a:lnTo>
                  <a:pt x="3408" y="1932"/>
                </a:lnTo>
                <a:lnTo>
                  <a:pt x="3384" y="1980"/>
                </a:lnTo>
                <a:lnTo>
                  <a:pt x="3348" y="2016"/>
                </a:lnTo>
                <a:lnTo>
                  <a:pt x="3324" y="2052"/>
                </a:lnTo>
                <a:lnTo>
                  <a:pt x="3276" y="2100"/>
                </a:lnTo>
                <a:lnTo>
                  <a:pt x="3240" y="2124"/>
                </a:lnTo>
                <a:lnTo>
                  <a:pt x="3204" y="2160"/>
                </a:lnTo>
                <a:lnTo>
                  <a:pt x="3168" y="2184"/>
                </a:lnTo>
                <a:lnTo>
                  <a:pt x="3132" y="2208"/>
                </a:lnTo>
                <a:lnTo>
                  <a:pt x="3096" y="2208"/>
                </a:lnTo>
                <a:lnTo>
                  <a:pt x="3024" y="2208"/>
                </a:lnTo>
                <a:lnTo>
                  <a:pt x="2988" y="2208"/>
                </a:lnTo>
                <a:lnTo>
                  <a:pt x="2952" y="2208"/>
                </a:lnTo>
                <a:lnTo>
                  <a:pt x="2916" y="2208"/>
                </a:lnTo>
                <a:lnTo>
                  <a:pt x="2868" y="2208"/>
                </a:lnTo>
                <a:lnTo>
                  <a:pt x="2796" y="2208"/>
                </a:lnTo>
                <a:lnTo>
                  <a:pt x="2676" y="2208"/>
                </a:lnTo>
                <a:lnTo>
                  <a:pt x="2640" y="2208"/>
                </a:lnTo>
                <a:lnTo>
                  <a:pt x="2592" y="2208"/>
                </a:lnTo>
                <a:lnTo>
                  <a:pt x="2496" y="2208"/>
                </a:lnTo>
                <a:lnTo>
                  <a:pt x="2460" y="2208"/>
                </a:lnTo>
                <a:lnTo>
                  <a:pt x="2364" y="2208"/>
                </a:lnTo>
                <a:lnTo>
                  <a:pt x="2316" y="2196"/>
                </a:lnTo>
                <a:lnTo>
                  <a:pt x="2268" y="2196"/>
                </a:lnTo>
                <a:lnTo>
                  <a:pt x="2220" y="2196"/>
                </a:lnTo>
                <a:lnTo>
                  <a:pt x="2184" y="2196"/>
                </a:lnTo>
                <a:lnTo>
                  <a:pt x="2136" y="2196"/>
                </a:lnTo>
                <a:lnTo>
                  <a:pt x="2088" y="2196"/>
                </a:lnTo>
                <a:lnTo>
                  <a:pt x="2040" y="2196"/>
                </a:lnTo>
                <a:lnTo>
                  <a:pt x="2004" y="2196"/>
                </a:lnTo>
                <a:lnTo>
                  <a:pt x="1968" y="2196"/>
                </a:lnTo>
                <a:lnTo>
                  <a:pt x="1920" y="2208"/>
                </a:lnTo>
                <a:lnTo>
                  <a:pt x="1884" y="2208"/>
                </a:lnTo>
                <a:lnTo>
                  <a:pt x="1848" y="2208"/>
                </a:lnTo>
                <a:lnTo>
                  <a:pt x="1812" y="2220"/>
                </a:lnTo>
                <a:lnTo>
                  <a:pt x="1776" y="2220"/>
                </a:lnTo>
                <a:lnTo>
                  <a:pt x="1740" y="2220"/>
                </a:lnTo>
                <a:lnTo>
                  <a:pt x="1704" y="2220"/>
                </a:lnTo>
                <a:lnTo>
                  <a:pt x="1668" y="2220"/>
                </a:lnTo>
                <a:lnTo>
                  <a:pt x="1632" y="2220"/>
                </a:lnTo>
                <a:lnTo>
                  <a:pt x="1596" y="2220"/>
                </a:lnTo>
                <a:lnTo>
                  <a:pt x="1560" y="2220"/>
                </a:lnTo>
                <a:lnTo>
                  <a:pt x="1524" y="2220"/>
                </a:lnTo>
                <a:lnTo>
                  <a:pt x="1452" y="2220"/>
                </a:lnTo>
                <a:lnTo>
                  <a:pt x="1380" y="2232"/>
                </a:lnTo>
                <a:lnTo>
                  <a:pt x="1284" y="2232"/>
                </a:lnTo>
                <a:lnTo>
                  <a:pt x="1188" y="2244"/>
                </a:lnTo>
                <a:lnTo>
                  <a:pt x="1140" y="2244"/>
                </a:lnTo>
                <a:lnTo>
                  <a:pt x="1092" y="2244"/>
                </a:lnTo>
                <a:lnTo>
                  <a:pt x="1056" y="2244"/>
                </a:lnTo>
                <a:lnTo>
                  <a:pt x="1020" y="2244"/>
                </a:lnTo>
                <a:lnTo>
                  <a:pt x="984" y="2244"/>
                </a:lnTo>
                <a:lnTo>
                  <a:pt x="948" y="2244"/>
                </a:lnTo>
                <a:lnTo>
                  <a:pt x="912" y="2244"/>
                </a:lnTo>
                <a:lnTo>
                  <a:pt x="876" y="2244"/>
                </a:lnTo>
                <a:lnTo>
                  <a:pt x="828" y="2244"/>
                </a:lnTo>
                <a:lnTo>
                  <a:pt x="792" y="2244"/>
                </a:lnTo>
                <a:lnTo>
                  <a:pt x="756" y="2244"/>
                </a:lnTo>
                <a:lnTo>
                  <a:pt x="708" y="2244"/>
                </a:lnTo>
                <a:lnTo>
                  <a:pt x="672" y="2244"/>
                </a:lnTo>
                <a:lnTo>
                  <a:pt x="636" y="2244"/>
                </a:lnTo>
                <a:lnTo>
                  <a:pt x="600" y="2244"/>
                </a:lnTo>
                <a:lnTo>
                  <a:pt x="564" y="2232"/>
                </a:lnTo>
                <a:lnTo>
                  <a:pt x="528" y="2232"/>
                </a:lnTo>
                <a:lnTo>
                  <a:pt x="492" y="2232"/>
                </a:lnTo>
                <a:lnTo>
                  <a:pt x="456" y="2220"/>
                </a:lnTo>
                <a:lnTo>
                  <a:pt x="420" y="2220"/>
                </a:lnTo>
                <a:lnTo>
                  <a:pt x="384" y="2220"/>
                </a:lnTo>
                <a:lnTo>
                  <a:pt x="348" y="2208"/>
                </a:lnTo>
              </a:path>
            </a:pathLst>
          </a:custGeom>
          <a:solidFill>
            <a:srgbClr val="A2C1FE"/>
          </a:solidFill>
          <a:ln w="50800" cap="rnd">
            <a:solidFill>
              <a:schemeClr val="tx1"/>
            </a:solidFill>
            <a:round/>
            <a:headEnd/>
            <a:tailEnd/>
          </a:ln>
        </p:spPr>
        <p:txBody>
          <a:bodyPr/>
          <a:lstStyle/>
          <a:p>
            <a:endParaRPr lang="en-US"/>
          </a:p>
        </p:txBody>
      </p:sp>
      <p:sp>
        <p:nvSpPr>
          <p:cNvPr id="40964" name="Freeform 6"/>
          <p:cNvSpPr>
            <a:spLocks/>
          </p:cNvSpPr>
          <p:nvPr/>
        </p:nvSpPr>
        <p:spPr bwMode="auto">
          <a:xfrm>
            <a:off x="3048000" y="5295900"/>
            <a:ext cx="5449888" cy="1201738"/>
          </a:xfrm>
          <a:custGeom>
            <a:avLst/>
            <a:gdLst>
              <a:gd name="T0" fmla="*/ 2147483647 w 3433"/>
              <a:gd name="T1" fmla="*/ 2147483647 h 757"/>
              <a:gd name="T2" fmla="*/ 2147483647 w 3433"/>
              <a:gd name="T3" fmla="*/ 2147483647 h 757"/>
              <a:gd name="T4" fmla="*/ 2147483647 w 3433"/>
              <a:gd name="T5" fmla="*/ 2147483647 h 757"/>
              <a:gd name="T6" fmla="*/ 2147483647 w 3433"/>
              <a:gd name="T7" fmla="*/ 2147483647 h 757"/>
              <a:gd name="T8" fmla="*/ 2147483647 w 3433"/>
              <a:gd name="T9" fmla="*/ 2147483647 h 757"/>
              <a:gd name="T10" fmla="*/ 2147483647 w 3433"/>
              <a:gd name="T11" fmla="*/ 0 h 757"/>
              <a:gd name="T12" fmla="*/ 2147483647 w 3433"/>
              <a:gd name="T13" fmla="*/ 2147483647 h 757"/>
              <a:gd name="T14" fmla="*/ 2147483647 w 3433"/>
              <a:gd name="T15" fmla="*/ 2147483647 h 757"/>
              <a:gd name="T16" fmla="*/ 2147483647 w 3433"/>
              <a:gd name="T17" fmla="*/ 2147483647 h 757"/>
              <a:gd name="T18" fmla="*/ 2147483647 w 3433"/>
              <a:gd name="T19" fmla="*/ 2147483647 h 757"/>
              <a:gd name="T20" fmla="*/ 2147483647 w 3433"/>
              <a:gd name="T21" fmla="*/ 2147483647 h 757"/>
              <a:gd name="T22" fmla="*/ 2147483647 w 3433"/>
              <a:gd name="T23" fmla="*/ 2147483647 h 757"/>
              <a:gd name="T24" fmla="*/ 2147483647 w 3433"/>
              <a:gd name="T25" fmla="*/ 2147483647 h 757"/>
              <a:gd name="T26" fmla="*/ 2147483647 w 3433"/>
              <a:gd name="T27" fmla="*/ 2147483647 h 757"/>
              <a:gd name="T28" fmla="*/ 2147483647 w 3433"/>
              <a:gd name="T29" fmla="*/ 2147483647 h 757"/>
              <a:gd name="T30" fmla="*/ 2147483647 w 3433"/>
              <a:gd name="T31" fmla="*/ 2147483647 h 757"/>
              <a:gd name="T32" fmla="*/ 2147483647 w 3433"/>
              <a:gd name="T33" fmla="*/ 2147483647 h 757"/>
              <a:gd name="T34" fmla="*/ 2147483647 w 3433"/>
              <a:gd name="T35" fmla="*/ 2147483647 h 757"/>
              <a:gd name="T36" fmla="*/ 2147483647 w 3433"/>
              <a:gd name="T37" fmla="*/ 2147483647 h 757"/>
              <a:gd name="T38" fmla="*/ 2147483647 w 3433"/>
              <a:gd name="T39" fmla="*/ 2147483647 h 757"/>
              <a:gd name="T40" fmla="*/ 2147483647 w 3433"/>
              <a:gd name="T41" fmla="*/ 2147483647 h 757"/>
              <a:gd name="T42" fmla="*/ 2147483647 w 3433"/>
              <a:gd name="T43" fmla="*/ 2147483647 h 757"/>
              <a:gd name="T44" fmla="*/ 2147483647 w 3433"/>
              <a:gd name="T45" fmla="*/ 2147483647 h 757"/>
              <a:gd name="T46" fmla="*/ 2147483647 w 3433"/>
              <a:gd name="T47" fmla="*/ 2147483647 h 757"/>
              <a:gd name="T48" fmla="*/ 2147483647 w 3433"/>
              <a:gd name="T49" fmla="*/ 2147483647 h 757"/>
              <a:gd name="T50" fmla="*/ 2147483647 w 3433"/>
              <a:gd name="T51" fmla="*/ 2147483647 h 757"/>
              <a:gd name="T52" fmla="*/ 2147483647 w 3433"/>
              <a:gd name="T53" fmla="*/ 2147483647 h 757"/>
              <a:gd name="T54" fmla="*/ 2147483647 w 3433"/>
              <a:gd name="T55" fmla="*/ 2147483647 h 757"/>
              <a:gd name="T56" fmla="*/ 2147483647 w 3433"/>
              <a:gd name="T57" fmla="*/ 2147483647 h 757"/>
              <a:gd name="T58" fmla="*/ 2147483647 w 3433"/>
              <a:gd name="T59" fmla="*/ 2147483647 h 757"/>
              <a:gd name="T60" fmla="*/ 2147483647 w 3433"/>
              <a:gd name="T61" fmla="*/ 2147483647 h 757"/>
              <a:gd name="T62" fmla="*/ 2147483647 w 3433"/>
              <a:gd name="T63" fmla="*/ 2147483647 h 757"/>
              <a:gd name="T64" fmla="*/ 0 w 3433"/>
              <a:gd name="T65" fmla="*/ 2147483647 h 757"/>
              <a:gd name="T66" fmla="*/ 2147483647 w 3433"/>
              <a:gd name="T67" fmla="*/ 2147483647 h 757"/>
              <a:gd name="T68" fmla="*/ 2147483647 w 3433"/>
              <a:gd name="T69" fmla="*/ 2147483647 h 757"/>
              <a:gd name="T70" fmla="*/ 2147483647 w 3433"/>
              <a:gd name="T71" fmla="*/ 2147483647 h 757"/>
              <a:gd name="T72" fmla="*/ 2147483647 w 3433"/>
              <a:gd name="T73" fmla="*/ 2147483647 h 757"/>
              <a:gd name="T74" fmla="*/ 2147483647 w 3433"/>
              <a:gd name="T75" fmla="*/ 2147483647 h 757"/>
              <a:gd name="T76" fmla="*/ 2147483647 w 3433"/>
              <a:gd name="T77" fmla="*/ 2147483647 h 757"/>
              <a:gd name="T78" fmla="*/ 2147483647 w 3433"/>
              <a:gd name="T79" fmla="*/ 2147483647 h 757"/>
              <a:gd name="T80" fmla="*/ 2147483647 w 3433"/>
              <a:gd name="T81" fmla="*/ 2147483647 h 757"/>
              <a:gd name="T82" fmla="*/ 2147483647 w 3433"/>
              <a:gd name="T83" fmla="*/ 2147483647 h 757"/>
              <a:gd name="T84" fmla="*/ 2147483647 w 3433"/>
              <a:gd name="T85" fmla="*/ 2147483647 h 757"/>
              <a:gd name="T86" fmla="*/ 2147483647 w 3433"/>
              <a:gd name="T87" fmla="*/ 2147483647 h 757"/>
              <a:gd name="T88" fmla="*/ 2147483647 w 3433"/>
              <a:gd name="T89" fmla="*/ 2147483647 h 757"/>
              <a:gd name="T90" fmla="*/ 2147483647 w 3433"/>
              <a:gd name="T91" fmla="*/ 2147483647 h 757"/>
              <a:gd name="T92" fmla="*/ 2147483647 w 3433"/>
              <a:gd name="T93" fmla="*/ 2147483647 h 757"/>
              <a:gd name="T94" fmla="*/ 2147483647 w 3433"/>
              <a:gd name="T95" fmla="*/ 2147483647 h 757"/>
              <a:gd name="T96" fmla="*/ 2147483647 w 3433"/>
              <a:gd name="T97" fmla="*/ 2147483647 h 757"/>
              <a:gd name="T98" fmla="*/ 2147483647 w 3433"/>
              <a:gd name="T99" fmla="*/ 2147483647 h 757"/>
              <a:gd name="T100" fmla="*/ 2147483647 w 3433"/>
              <a:gd name="T101" fmla="*/ 2147483647 h 757"/>
              <a:gd name="T102" fmla="*/ 2147483647 w 3433"/>
              <a:gd name="T103" fmla="*/ 2147483647 h 757"/>
              <a:gd name="T104" fmla="*/ 2147483647 w 3433"/>
              <a:gd name="T105" fmla="*/ 2147483647 h 757"/>
              <a:gd name="T106" fmla="*/ 2147483647 w 3433"/>
              <a:gd name="T107" fmla="*/ 2147483647 h 757"/>
              <a:gd name="T108" fmla="*/ 2147483647 w 3433"/>
              <a:gd name="T109" fmla="*/ 2147483647 h 757"/>
              <a:gd name="T110" fmla="*/ 2147483647 w 3433"/>
              <a:gd name="T111" fmla="*/ 2147483647 h 757"/>
              <a:gd name="T112" fmla="*/ 2147483647 w 3433"/>
              <a:gd name="T113" fmla="*/ 2147483647 h 757"/>
              <a:gd name="T114" fmla="*/ 2147483647 w 3433"/>
              <a:gd name="T115" fmla="*/ 2147483647 h 757"/>
              <a:gd name="T116" fmla="*/ 2147483647 w 3433"/>
              <a:gd name="T117" fmla="*/ 2147483647 h 757"/>
              <a:gd name="T118" fmla="*/ 2147483647 w 3433"/>
              <a:gd name="T119" fmla="*/ 2147483647 h 757"/>
              <a:gd name="T120" fmla="*/ 2147483647 w 3433"/>
              <a:gd name="T121" fmla="*/ 2147483647 h 7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33"/>
              <a:gd name="T184" fmla="*/ 0 h 757"/>
              <a:gd name="T185" fmla="*/ 3433 w 3433"/>
              <a:gd name="T186" fmla="*/ 757 h 7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33" h="757">
                <a:moveTo>
                  <a:pt x="3408" y="264"/>
                </a:moveTo>
                <a:lnTo>
                  <a:pt x="3372" y="252"/>
                </a:lnTo>
                <a:lnTo>
                  <a:pt x="3336" y="240"/>
                </a:lnTo>
                <a:lnTo>
                  <a:pt x="3300" y="216"/>
                </a:lnTo>
                <a:lnTo>
                  <a:pt x="3264" y="192"/>
                </a:lnTo>
                <a:lnTo>
                  <a:pt x="3228" y="180"/>
                </a:lnTo>
                <a:lnTo>
                  <a:pt x="3192" y="156"/>
                </a:lnTo>
                <a:lnTo>
                  <a:pt x="3156" y="132"/>
                </a:lnTo>
                <a:lnTo>
                  <a:pt x="3120" y="108"/>
                </a:lnTo>
                <a:lnTo>
                  <a:pt x="3084" y="84"/>
                </a:lnTo>
                <a:lnTo>
                  <a:pt x="3048" y="72"/>
                </a:lnTo>
                <a:lnTo>
                  <a:pt x="3012" y="48"/>
                </a:lnTo>
                <a:lnTo>
                  <a:pt x="2976" y="48"/>
                </a:lnTo>
                <a:lnTo>
                  <a:pt x="2940" y="36"/>
                </a:lnTo>
                <a:lnTo>
                  <a:pt x="2904" y="24"/>
                </a:lnTo>
                <a:lnTo>
                  <a:pt x="2868" y="12"/>
                </a:lnTo>
                <a:lnTo>
                  <a:pt x="2832" y="0"/>
                </a:lnTo>
                <a:lnTo>
                  <a:pt x="2796" y="0"/>
                </a:lnTo>
                <a:lnTo>
                  <a:pt x="2760" y="0"/>
                </a:lnTo>
                <a:lnTo>
                  <a:pt x="2724" y="12"/>
                </a:lnTo>
                <a:lnTo>
                  <a:pt x="2688" y="24"/>
                </a:lnTo>
                <a:lnTo>
                  <a:pt x="2640" y="24"/>
                </a:lnTo>
                <a:lnTo>
                  <a:pt x="2604" y="24"/>
                </a:lnTo>
                <a:lnTo>
                  <a:pt x="2568" y="24"/>
                </a:lnTo>
                <a:lnTo>
                  <a:pt x="2532" y="24"/>
                </a:lnTo>
                <a:lnTo>
                  <a:pt x="2496" y="24"/>
                </a:lnTo>
                <a:lnTo>
                  <a:pt x="2460" y="24"/>
                </a:lnTo>
                <a:lnTo>
                  <a:pt x="2424" y="24"/>
                </a:lnTo>
                <a:lnTo>
                  <a:pt x="2388" y="24"/>
                </a:lnTo>
                <a:lnTo>
                  <a:pt x="2352" y="24"/>
                </a:lnTo>
                <a:lnTo>
                  <a:pt x="2316" y="24"/>
                </a:lnTo>
                <a:lnTo>
                  <a:pt x="2280" y="24"/>
                </a:lnTo>
                <a:lnTo>
                  <a:pt x="2244" y="24"/>
                </a:lnTo>
                <a:lnTo>
                  <a:pt x="2208" y="24"/>
                </a:lnTo>
                <a:lnTo>
                  <a:pt x="2172" y="24"/>
                </a:lnTo>
                <a:lnTo>
                  <a:pt x="2136" y="24"/>
                </a:lnTo>
                <a:lnTo>
                  <a:pt x="2100" y="24"/>
                </a:lnTo>
                <a:lnTo>
                  <a:pt x="2064" y="24"/>
                </a:lnTo>
                <a:lnTo>
                  <a:pt x="2028" y="24"/>
                </a:lnTo>
                <a:lnTo>
                  <a:pt x="1992" y="24"/>
                </a:lnTo>
                <a:lnTo>
                  <a:pt x="1956" y="24"/>
                </a:lnTo>
                <a:lnTo>
                  <a:pt x="1920" y="24"/>
                </a:lnTo>
                <a:lnTo>
                  <a:pt x="1884" y="24"/>
                </a:lnTo>
                <a:lnTo>
                  <a:pt x="1848" y="24"/>
                </a:lnTo>
                <a:lnTo>
                  <a:pt x="1812" y="24"/>
                </a:lnTo>
                <a:lnTo>
                  <a:pt x="1776" y="24"/>
                </a:lnTo>
                <a:lnTo>
                  <a:pt x="1740" y="24"/>
                </a:lnTo>
                <a:lnTo>
                  <a:pt x="1704" y="24"/>
                </a:lnTo>
                <a:lnTo>
                  <a:pt x="1668" y="24"/>
                </a:lnTo>
                <a:lnTo>
                  <a:pt x="1632" y="24"/>
                </a:lnTo>
                <a:lnTo>
                  <a:pt x="1584" y="24"/>
                </a:lnTo>
                <a:lnTo>
                  <a:pt x="1536" y="24"/>
                </a:lnTo>
                <a:lnTo>
                  <a:pt x="1488" y="24"/>
                </a:lnTo>
                <a:lnTo>
                  <a:pt x="1452" y="24"/>
                </a:lnTo>
                <a:lnTo>
                  <a:pt x="1416" y="24"/>
                </a:lnTo>
                <a:lnTo>
                  <a:pt x="1380" y="24"/>
                </a:lnTo>
                <a:lnTo>
                  <a:pt x="1344" y="24"/>
                </a:lnTo>
                <a:lnTo>
                  <a:pt x="1308" y="24"/>
                </a:lnTo>
                <a:lnTo>
                  <a:pt x="1272" y="24"/>
                </a:lnTo>
                <a:lnTo>
                  <a:pt x="1236" y="24"/>
                </a:lnTo>
                <a:lnTo>
                  <a:pt x="1200" y="24"/>
                </a:lnTo>
                <a:lnTo>
                  <a:pt x="1164" y="24"/>
                </a:lnTo>
                <a:lnTo>
                  <a:pt x="1128" y="24"/>
                </a:lnTo>
                <a:lnTo>
                  <a:pt x="1092" y="24"/>
                </a:lnTo>
                <a:lnTo>
                  <a:pt x="1056" y="24"/>
                </a:lnTo>
                <a:lnTo>
                  <a:pt x="1020" y="24"/>
                </a:lnTo>
                <a:lnTo>
                  <a:pt x="984" y="24"/>
                </a:lnTo>
                <a:lnTo>
                  <a:pt x="888" y="24"/>
                </a:lnTo>
                <a:lnTo>
                  <a:pt x="816" y="24"/>
                </a:lnTo>
                <a:lnTo>
                  <a:pt x="768" y="24"/>
                </a:lnTo>
                <a:lnTo>
                  <a:pt x="732" y="24"/>
                </a:lnTo>
                <a:lnTo>
                  <a:pt x="696" y="24"/>
                </a:lnTo>
                <a:lnTo>
                  <a:pt x="660" y="24"/>
                </a:lnTo>
                <a:lnTo>
                  <a:pt x="624" y="24"/>
                </a:lnTo>
                <a:lnTo>
                  <a:pt x="588" y="24"/>
                </a:lnTo>
                <a:lnTo>
                  <a:pt x="552" y="24"/>
                </a:lnTo>
                <a:lnTo>
                  <a:pt x="516" y="24"/>
                </a:lnTo>
                <a:lnTo>
                  <a:pt x="480" y="24"/>
                </a:lnTo>
                <a:lnTo>
                  <a:pt x="444" y="24"/>
                </a:lnTo>
                <a:lnTo>
                  <a:pt x="408" y="24"/>
                </a:lnTo>
                <a:lnTo>
                  <a:pt x="372" y="24"/>
                </a:lnTo>
                <a:lnTo>
                  <a:pt x="336" y="24"/>
                </a:lnTo>
                <a:lnTo>
                  <a:pt x="300" y="24"/>
                </a:lnTo>
                <a:lnTo>
                  <a:pt x="264" y="24"/>
                </a:lnTo>
                <a:lnTo>
                  <a:pt x="228" y="36"/>
                </a:lnTo>
                <a:lnTo>
                  <a:pt x="192" y="48"/>
                </a:lnTo>
                <a:lnTo>
                  <a:pt x="156" y="72"/>
                </a:lnTo>
                <a:lnTo>
                  <a:pt x="144" y="108"/>
                </a:lnTo>
                <a:lnTo>
                  <a:pt x="120" y="144"/>
                </a:lnTo>
                <a:lnTo>
                  <a:pt x="96" y="180"/>
                </a:lnTo>
                <a:lnTo>
                  <a:pt x="84" y="216"/>
                </a:lnTo>
                <a:lnTo>
                  <a:pt x="60" y="252"/>
                </a:lnTo>
                <a:lnTo>
                  <a:pt x="48" y="288"/>
                </a:lnTo>
                <a:lnTo>
                  <a:pt x="36" y="324"/>
                </a:lnTo>
                <a:lnTo>
                  <a:pt x="24" y="360"/>
                </a:lnTo>
                <a:lnTo>
                  <a:pt x="12" y="396"/>
                </a:lnTo>
                <a:lnTo>
                  <a:pt x="0" y="432"/>
                </a:lnTo>
                <a:lnTo>
                  <a:pt x="0" y="468"/>
                </a:lnTo>
                <a:lnTo>
                  <a:pt x="0" y="504"/>
                </a:lnTo>
                <a:lnTo>
                  <a:pt x="0" y="540"/>
                </a:lnTo>
                <a:lnTo>
                  <a:pt x="36" y="564"/>
                </a:lnTo>
                <a:lnTo>
                  <a:pt x="72" y="576"/>
                </a:lnTo>
                <a:lnTo>
                  <a:pt x="108" y="588"/>
                </a:lnTo>
                <a:lnTo>
                  <a:pt x="144" y="600"/>
                </a:lnTo>
                <a:lnTo>
                  <a:pt x="180" y="612"/>
                </a:lnTo>
                <a:lnTo>
                  <a:pt x="216" y="624"/>
                </a:lnTo>
                <a:lnTo>
                  <a:pt x="252" y="636"/>
                </a:lnTo>
                <a:lnTo>
                  <a:pt x="288" y="648"/>
                </a:lnTo>
                <a:lnTo>
                  <a:pt x="336" y="660"/>
                </a:lnTo>
                <a:lnTo>
                  <a:pt x="372" y="672"/>
                </a:lnTo>
                <a:lnTo>
                  <a:pt x="468" y="672"/>
                </a:lnTo>
                <a:lnTo>
                  <a:pt x="516" y="696"/>
                </a:lnTo>
                <a:lnTo>
                  <a:pt x="588" y="696"/>
                </a:lnTo>
                <a:lnTo>
                  <a:pt x="660" y="696"/>
                </a:lnTo>
                <a:lnTo>
                  <a:pt x="708" y="708"/>
                </a:lnTo>
                <a:lnTo>
                  <a:pt x="756" y="720"/>
                </a:lnTo>
                <a:lnTo>
                  <a:pt x="792" y="720"/>
                </a:lnTo>
                <a:lnTo>
                  <a:pt x="828" y="732"/>
                </a:lnTo>
                <a:lnTo>
                  <a:pt x="876" y="732"/>
                </a:lnTo>
                <a:lnTo>
                  <a:pt x="924" y="732"/>
                </a:lnTo>
                <a:lnTo>
                  <a:pt x="960" y="732"/>
                </a:lnTo>
                <a:lnTo>
                  <a:pt x="1008" y="732"/>
                </a:lnTo>
                <a:lnTo>
                  <a:pt x="1104" y="732"/>
                </a:lnTo>
                <a:lnTo>
                  <a:pt x="1152" y="744"/>
                </a:lnTo>
                <a:lnTo>
                  <a:pt x="1224" y="744"/>
                </a:lnTo>
                <a:lnTo>
                  <a:pt x="1320" y="744"/>
                </a:lnTo>
                <a:lnTo>
                  <a:pt x="1368" y="744"/>
                </a:lnTo>
                <a:lnTo>
                  <a:pt x="1416" y="744"/>
                </a:lnTo>
                <a:lnTo>
                  <a:pt x="1464" y="744"/>
                </a:lnTo>
                <a:lnTo>
                  <a:pt x="1512" y="744"/>
                </a:lnTo>
                <a:lnTo>
                  <a:pt x="1596" y="744"/>
                </a:lnTo>
                <a:lnTo>
                  <a:pt x="1632" y="744"/>
                </a:lnTo>
                <a:lnTo>
                  <a:pt x="1728" y="744"/>
                </a:lnTo>
                <a:lnTo>
                  <a:pt x="1776" y="744"/>
                </a:lnTo>
                <a:lnTo>
                  <a:pt x="1812" y="744"/>
                </a:lnTo>
                <a:lnTo>
                  <a:pt x="1848" y="744"/>
                </a:lnTo>
                <a:lnTo>
                  <a:pt x="1884" y="744"/>
                </a:lnTo>
                <a:lnTo>
                  <a:pt x="1920" y="744"/>
                </a:lnTo>
                <a:lnTo>
                  <a:pt x="1956" y="756"/>
                </a:lnTo>
                <a:lnTo>
                  <a:pt x="1992" y="756"/>
                </a:lnTo>
                <a:lnTo>
                  <a:pt x="2028" y="756"/>
                </a:lnTo>
                <a:lnTo>
                  <a:pt x="2064" y="756"/>
                </a:lnTo>
                <a:lnTo>
                  <a:pt x="2100" y="756"/>
                </a:lnTo>
                <a:lnTo>
                  <a:pt x="2136" y="756"/>
                </a:lnTo>
                <a:lnTo>
                  <a:pt x="2172" y="756"/>
                </a:lnTo>
                <a:lnTo>
                  <a:pt x="2208" y="756"/>
                </a:lnTo>
                <a:lnTo>
                  <a:pt x="2256" y="756"/>
                </a:lnTo>
                <a:lnTo>
                  <a:pt x="2292" y="756"/>
                </a:lnTo>
                <a:lnTo>
                  <a:pt x="2328" y="756"/>
                </a:lnTo>
                <a:lnTo>
                  <a:pt x="2364" y="756"/>
                </a:lnTo>
                <a:lnTo>
                  <a:pt x="2400" y="756"/>
                </a:lnTo>
                <a:lnTo>
                  <a:pt x="2436" y="756"/>
                </a:lnTo>
                <a:lnTo>
                  <a:pt x="2472" y="756"/>
                </a:lnTo>
                <a:lnTo>
                  <a:pt x="2508" y="756"/>
                </a:lnTo>
                <a:lnTo>
                  <a:pt x="2544" y="756"/>
                </a:lnTo>
                <a:lnTo>
                  <a:pt x="2580" y="756"/>
                </a:lnTo>
                <a:lnTo>
                  <a:pt x="2616" y="756"/>
                </a:lnTo>
                <a:lnTo>
                  <a:pt x="2652" y="756"/>
                </a:lnTo>
                <a:lnTo>
                  <a:pt x="2688" y="756"/>
                </a:lnTo>
                <a:lnTo>
                  <a:pt x="2736" y="744"/>
                </a:lnTo>
                <a:lnTo>
                  <a:pt x="2784" y="732"/>
                </a:lnTo>
                <a:lnTo>
                  <a:pt x="2832" y="732"/>
                </a:lnTo>
                <a:lnTo>
                  <a:pt x="2868" y="720"/>
                </a:lnTo>
                <a:lnTo>
                  <a:pt x="2904" y="720"/>
                </a:lnTo>
                <a:lnTo>
                  <a:pt x="2952" y="708"/>
                </a:lnTo>
                <a:lnTo>
                  <a:pt x="2988" y="696"/>
                </a:lnTo>
                <a:lnTo>
                  <a:pt x="3024" y="696"/>
                </a:lnTo>
                <a:lnTo>
                  <a:pt x="3060" y="684"/>
                </a:lnTo>
                <a:lnTo>
                  <a:pt x="3096" y="672"/>
                </a:lnTo>
                <a:lnTo>
                  <a:pt x="3144" y="648"/>
                </a:lnTo>
                <a:lnTo>
                  <a:pt x="3180" y="636"/>
                </a:lnTo>
                <a:lnTo>
                  <a:pt x="3216" y="624"/>
                </a:lnTo>
                <a:lnTo>
                  <a:pt x="3252" y="612"/>
                </a:lnTo>
                <a:lnTo>
                  <a:pt x="3288" y="588"/>
                </a:lnTo>
                <a:lnTo>
                  <a:pt x="3324" y="564"/>
                </a:lnTo>
                <a:lnTo>
                  <a:pt x="3360" y="540"/>
                </a:lnTo>
                <a:lnTo>
                  <a:pt x="3384" y="504"/>
                </a:lnTo>
                <a:lnTo>
                  <a:pt x="3408" y="468"/>
                </a:lnTo>
                <a:lnTo>
                  <a:pt x="3420" y="432"/>
                </a:lnTo>
                <a:lnTo>
                  <a:pt x="3432" y="396"/>
                </a:lnTo>
                <a:lnTo>
                  <a:pt x="3432" y="360"/>
                </a:lnTo>
                <a:lnTo>
                  <a:pt x="3432" y="324"/>
                </a:lnTo>
                <a:lnTo>
                  <a:pt x="3420" y="288"/>
                </a:lnTo>
                <a:lnTo>
                  <a:pt x="3384" y="264"/>
                </a:lnTo>
                <a:lnTo>
                  <a:pt x="3408" y="264"/>
                </a:lnTo>
              </a:path>
            </a:pathLst>
          </a:custGeom>
          <a:solidFill>
            <a:srgbClr val="A2C1FE"/>
          </a:solidFill>
          <a:ln w="50800" cap="rnd">
            <a:solidFill>
              <a:schemeClr val="tx1"/>
            </a:solidFill>
            <a:round/>
            <a:headEnd/>
            <a:tailEnd/>
          </a:ln>
        </p:spPr>
        <p:txBody>
          <a:bodyPr/>
          <a:lstStyle/>
          <a:p>
            <a:endParaRPr lang="en-US"/>
          </a:p>
        </p:txBody>
      </p:sp>
      <p:sp>
        <p:nvSpPr>
          <p:cNvPr id="40965" name="Rectangle 10"/>
          <p:cNvSpPr>
            <a:spLocks noChangeArrowheads="1"/>
          </p:cNvSpPr>
          <p:nvPr/>
        </p:nvSpPr>
        <p:spPr bwMode="auto">
          <a:xfrm>
            <a:off x="3759200" y="5435600"/>
            <a:ext cx="6807200" cy="406400"/>
          </a:xfrm>
          <a:prstGeom prst="rect">
            <a:avLst/>
          </a:prstGeom>
          <a:solidFill>
            <a:schemeClr val="bg1"/>
          </a:solidFill>
          <a:ln w="50800">
            <a:solidFill>
              <a:schemeClr val="tx1"/>
            </a:solidFill>
            <a:miter lim="800000"/>
            <a:headEnd/>
            <a:tailEnd/>
          </a:ln>
        </p:spPr>
        <p:txBody>
          <a:bodyPr wrap="none" anchor="ctr"/>
          <a:lstStyle/>
          <a:p>
            <a:endParaRPr lang="en-US" sz="2400"/>
          </a:p>
        </p:txBody>
      </p:sp>
      <p:sp>
        <p:nvSpPr>
          <p:cNvPr id="40966" name="Line 11"/>
          <p:cNvSpPr>
            <a:spLocks noChangeShapeType="1"/>
          </p:cNvSpPr>
          <p:nvPr/>
        </p:nvSpPr>
        <p:spPr bwMode="auto">
          <a:xfrm>
            <a:off x="3733800" y="5435600"/>
            <a:ext cx="0" cy="406400"/>
          </a:xfrm>
          <a:prstGeom prst="line">
            <a:avLst/>
          </a:prstGeom>
          <a:noFill/>
          <a:ln w="50800">
            <a:solidFill>
              <a:schemeClr val="tx1"/>
            </a:solidFill>
            <a:round/>
            <a:headEnd/>
            <a:tailEnd/>
          </a:ln>
        </p:spPr>
        <p:txBody>
          <a:bodyPr wrap="none" anchor="ctr"/>
          <a:lstStyle/>
          <a:p>
            <a:endParaRPr lang="en-US"/>
          </a:p>
        </p:txBody>
      </p:sp>
      <p:sp>
        <p:nvSpPr>
          <p:cNvPr id="40967" name="Line 12"/>
          <p:cNvSpPr>
            <a:spLocks noChangeShapeType="1"/>
          </p:cNvSpPr>
          <p:nvPr/>
        </p:nvSpPr>
        <p:spPr bwMode="auto">
          <a:xfrm>
            <a:off x="4267200" y="5435600"/>
            <a:ext cx="0" cy="406400"/>
          </a:xfrm>
          <a:prstGeom prst="line">
            <a:avLst/>
          </a:prstGeom>
          <a:noFill/>
          <a:ln w="50800">
            <a:solidFill>
              <a:schemeClr val="tx1"/>
            </a:solidFill>
            <a:round/>
            <a:headEnd/>
            <a:tailEnd/>
          </a:ln>
        </p:spPr>
        <p:txBody>
          <a:bodyPr wrap="none" anchor="ctr"/>
          <a:lstStyle/>
          <a:p>
            <a:endParaRPr lang="en-US"/>
          </a:p>
        </p:txBody>
      </p:sp>
      <p:sp>
        <p:nvSpPr>
          <p:cNvPr id="40968" name="Line 13"/>
          <p:cNvSpPr>
            <a:spLocks noChangeShapeType="1"/>
          </p:cNvSpPr>
          <p:nvPr/>
        </p:nvSpPr>
        <p:spPr bwMode="auto">
          <a:xfrm>
            <a:off x="4876800" y="5435600"/>
            <a:ext cx="0" cy="406400"/>
          </a:xfrm>
          <a:prstGeom prst="line">
            <a:avLst/>
          </a:prstGeom>
          <a:noFill/>
          <a:ln w="50800">
            <a:solidFill>
              <a:schemeClr val="tx1"/>
            </a:solidFill>
            <a:round/>
            <a:headEnd/>
            <a:tailEnd/>
          </a:ln>
        </p:spPr>
        <p:txBody>
          <a:bodyPr wrap="none" anchor="ctr"/>
          <a:lstStyle/>
          <a:p>
            <a:endParaRPr lang="en-US"/>
          </a:p>
        </p:txBody>
      </p:sp>
      <p:sp>
        <p:nvSpPr>
          <p:cNvPr id="40969" name="Line 14"/>
          <p:cNvSpPr>
            <a:spLocks noChangeShapeType="1"/>
          </p:cNvSpPr>
          <p:nvPr/>
        </p:nvSpPr>
        <p:spPr bwMode="auto">
          <a:xfrm>
            <a:off x="5486400" y="5435600"/>
            <a:ext cx="0" cy="406400"/>
          </a:xfrm>
          <a:prstGeom prst="line">
            <a:avLst/>
          </a:prstGeom>
          <a:noFill/>
          <a:ln w="50800">
            <a:solidFill>
              <a:schemeClr val="tx1"/>
            </a:solidFill>
            <a:round/>
            <a:headEnd/>
            <a:tailEnd/>
          </a:ln>
        </p:spPr>
        <p:txBody>
          <a:bodyPr wrap="none" anchor="ctr"/>
          <a:lstStyle/>
          <a:p>
            <a:endParaRPr lang="en-US"/>
          </a:p>
        </p:txBody>
      </p:sp>
      <p:sp>
        <p:nvSpPr>
          <p:cNvPr id="40970" name="Rectangle 15"/>
          <p:cNvSpPr>
            <a:spLocks noChangeArrowheads="1"/>
          </p:cNvSpPr>
          <p:nvPr/>
        </p:nvSpPr>
        <p:spPr bwMode="auto">
          <a:xfrm>
            <a:off x="3795714" y="5426075"/>
            <a:ext cx="485775" cy="515938"/>
          </a:xfrm>
          <a:prstGeom prst="rect">
            <a:avLst/>
          </a:prstGeom>
          <a:noFill/>
          <a:ln w="12700">
            <a:noFill/>
            <a:miter lim="800000"/>
            <a:headEnd/>
            <a:tailEnd/>
          </a:ln>
        </p:spPr>
        <p:txBody>
          <a:bodyPr lIns="90488" tIns="44450" rIns="90488" bIns="44450">
            <a:spAutoFit/>
          </a:bodyPr>
          <a:lstStyle/>
          <a:p>
            <a:pPr eaLnBrk="0" hangingPunct="0"/>
            <a:r>
              <a:rPr lang="en-US" sz="2800" b="1"/>
              <a:t>A</a:t>
            </a:r>
          </a:p>
        </p:txBody>
      </p:sp>
      <p:sp>
        <p:nvSpPr>
          <p:cNvPr id="40971" name="Rectangle 16"/>
          <p:cNvSpPr>
            <a:spLocks noChangeArrowheads="1"/>
          </p:cNvSpPr>
          <p:nvPr/>
        </p:nvSpPr>
        <p:spPr bwMode="auto">
          <a:xfrm>
            <a:off x="4329114" y="5426075"/>
            <a:ext cx="485775" cy="515938"/>
          </a:xfrm>
          <a:prstGeom prst="rect">
            <a:avLst/>
          </a:prstGeom>
          <a:noFill/>
          <a:ln w="12700">
            <a:noFill/>
            <a:miter lim="800000"/>
            <a:headEnd/>
            <a:tailEnd/>
          </a:ln>
        </p:spPr>
        <p:txBody>
          <a:bodyPr lIns="90488" tIns="44450" rIns="90488" bIns="44450">
            <a:spAutoFit/>
          </a:bodyPr>
          <a:lstStyle/>
          <a:p>
            <a:pPr eaLnBrk="0" hangingPunct="0"/>
            <a:r>
              <a:rPr lang="en-US" sz="2800" b="1"/>
              <a:t>U</a:t>
            </a:r>
          </a:p>
        </p:txBody>
      </p:sp>
      <p:sp>
        <p:nvSpPr>
          <p:cNvPr id="40972" name="Rectangle 17"/>
          <p:cNvSpPr>
            <a:spLocks noChangeArrowheads="1"/>
          </p:cNvSpPr>
          <p:nvPr/>
        </p:nvSpPr>
        <p:spPr bwMode="auto">
          <a:xfrm>
            <a:off x="4862513" y="5426075"/>
            <a:ext cx="506412" cy="515938"/>
          </a:xfrm>
          <a:prstGeom prst="rect">
            <a:avLst/>
          </a:prstGeom>
          <a:noFill/>
          <a:ln w="12700">
            <a:noFill/>
            <a:miter lim="800000"/>
            <a:headEnd/>
            <a:tailEnd/>
          </a:ln>
        </p:spPr>
        <p:txBody>
          <a:bodyPr lIns="90488" tIns="44450" rIns="90488" bIns="44450">
            <a:spAutoFit/>
          </a:bodyPr>
          <a:lstStyle/>
          <a:p>
            <a:pPr eaLnBrk="0" hangingPunct="0"/>
            <a:r>
              <a:rPr lang="en-US" sz="2800" b="1"/>
              <a:t>G</a:t>
            </a:r>
          </a:p>
        </p:txBody>
      </p:sp>
      <p:sp>
        <p:nvSpPr>
          <p:cNvPr id="40973" name="Line 18"/>
          <p:cNvSpPr>
            <a:spLocks noChangeShapeType="1"/>
          </p:cNvSpPr>
          <p:nvPr/>
        </p:nvSpPr>
        <p:spPr bwMode="auto">
          <a:xfrm>
            <a:off x="6096000" y="5435600"/>
            <a:ext cx="0" cy="406400"/>
          </a:xfrm>
          <a:prstGeom prst="line">
            <a:avLst/>
          </a:prstGeom>
          <a:noFill/>
          <a:ln w="50800">
            <a:solidFill>
              <a:schemeClr val="tx1"/>
            </a:solidFill>
            <a:round/>
            <a:headEnd/>
            <a:tailEnd/>
          </a:ln>
        </p:spPr>
        <p:txBody>
          <a:bodyPr wrap="none" anchor="ctr"/>
          <a:lstStyle/>
          <a:p>
            <a:endParaRPr lang="en-US"/>
          </a:p>
        </p:txBody>
      </p:sp>
      <p:sp>
        <p:nvSpPr>
          <p:cNvPr id="40974" name="Line 19"/>
          <p:cNvSpPr>
            <a:spLocks noChangeShapeType="1"/>
          </p:cNvSpPr>
          <p:nvPr/>
        </p:nvSpPr>
        <p:spPr bwMode="auto">
          <a:xfrm>
            <a:off x="7239000" y="5435600"/>
            <a:ext cx="0" cy="406400"/>
          </a:xfrm>
          <a:prstGeom prst="line">
            <a:avLst/>
          </a:prstGeom>
          <a:noFill/>
          <a:ln w="50800">
            <a:solidFill>
              <a:schemeClr val="tx1"/>
            </a:solidFill>
            <a:round/>
            <a:headEnd/>
            <a:tailEnd/>
          </a:ln>
        </p:spPr>
        <p:txBody>
          <a:bodyPr wrap="none" anchor="ctr"/>
          <a:lstStyle/>
          <a:p>
            <a:endParaRPr lang="en-US"/>
          </a:p>
        </p:txBody>
      </p:sp>
      <p:sp>
        <p:nvSpPr>
          <p:cNvPr id="40975" name="Line 20"/>
          <p:cNvSpPr>
            <a:spLocks noChangeShapeType="1"/>
          </p:cNvSpPr>
          <p:nvPr/>
        </p:nvSpPr>
        <p:spPr bwMode="auto">
          <a:xfrm>
            <a:off x="6705600" y="5435600"/>
            <a:ext cx="0" cy="406400"/>
          </a:xfrm>
          <a:prstGeom prst="line">
            <a:avLst/>
          </a:prstGeom>
          <a:noFill/>
          <a:ln w="50800">
            <a:solidFill>
              <a:schemeClr val="tx1"/>
            </a:solidFill>
            <a:round/>
            <a:headEnd/>
            <a:tailEnd/>
          </a:ln>
        </p:spPr>
        <p:txBody>
          <a:bodyPr wrap="none" anchor="ctr"/>
          <a:lstStyle/>
          <a:p>
            <a:endParaRPr lang="en-US"/>
          </a:p>
        </p:txBody>
      </p:sp>
      <p:sp>
        <p:nvSpPr>
          <p:cNvPr id="40976" name="Rectangle 21"/>
          <p:cNvSpPr>
            <a:spLocks noChangeArrowheads="1"/>
          </p:cNvSpPr>
          <p:nvPr/>
        </p:nvSpPr>
        <p:spPr bwMode="auto">
          <a:xfrm>
            <a:off x="5548314" y="5426075"/>
            <a:ext cx="485775" cy="515938"/>
          </a:xfrm>
          <a:prstGeom prst="rect">
            <a:avLst/>
          </a:prstGeom>
          <a:noFill/>
          <a:ln w="12700">
            <a:noFill/>
            <a:miter lim="800000"/>
            <a:headEnd/>
            <a:tailEnd/>
          </a:ln>
        </p:spPr>
        <p:txBody>
          <a:bodyPr lIns="90488" tIns="44450" rIns="90488" bIns="44450">
            <a:spAutoFit/>
          </a:bodyPr>
          <a:lstStyle/>
          <a:p>
            <a:pPr eaLnBrk="0" hangingPunct="0"/>
            <a:r>
              <a:rPr lang="en-US" sz="2800" b="1"/>
              <a:t>C</a:t>
            </a:r>
          </a:p>
        </p:txBody>
      </p:sp>
      <p:sp>
        <p:nvSpPr>
          <p:cNvPr id="40977" name="Rectangle 22"/>
          <p:cNvSpPr>
            <a:spLocks noChangeArrowheads="1"/>
          </p:cNvSpPr>
          <p:nvPr/>
        </p:nvSpPr>
        <p:spPr bwMode="auto">
          <a:xfrm>
            <a:off x="6157914" y="5426075"/>
            <a:ext cx="485775" cy="515938"/>
          </a:xfrm>
          <a:prstGeom prst="rect">
            <a:avLst/>
          </a:prstGeom>
          <a:noFill/>
          <a:ln w="12700">
            <a:noFill/>
            <a:miter lim="800000"/>
            <a:headEnd/>
            <a:tailEnd/>
          </a:ln>
        </p:spPr>
        <p:txBody>
          <a:bodyPr lIns="90488" tIns="44450" rIns="90488" bIns="44450">
            <a:spAutoFit/>
          </a:bodyPr>
          <a:lstStyle/>
          <a:p>
            <a:pPr eaLnBrk="0" hangingPunct="0"/>
            <a:r>
              <a:rPr lang="en-US" sz="2800" b="1"/>
              <a:t>U</a:t>
            </a:r>
          </a:p>
        </p:txBody>
      </p:sp>
      <p:sp>
        <p:nvSpPr>
          <p:cNvPr id="40978" name="Rectangle 23"/>
          <p:cNvSpPr>
            <a:spLocks noChangeArrowheads="1"/>
          </p:cNvSpPr>
          <p:nvPr/>
        </p:nvSpPr>
        <p:spPr bwMode="auto">
          <a:xfrm>
            <a:off x="6767514" y="5426075"/>
            <a:ext cx="485775" cy="515938"/>
          </a:xfrm>
          <a:prstGeom prst="rect">
            <a:avLst/>
          </a:prstGeom>
          <a:noFill/>
          <a:ln w="12700">
            <a:noFill/>
            <a:miter lim="800000"/>
            <a:headEnd/>
            <a:tailEnd/>
          </a:ln>
        </p:spPr>
        <p:txBody>
          <a:bodyPr lIns="90488" tIns="44450" rIns="90488" bIns="44450">
            <a:spAutoFit/>
          </a:bodyPr>
          <a:lstStyle/>
          <a:p>
            <a:pPr eaLnBrk="0" hangingPunct="0"/>
            <a:r>
              <a:rPr lang="en-US" sz="2800" b="1"/>
              <a:t>A</a:t>
            </a:r>
          </a:p>
        </p:txBody>
      </p:sp>
      <p:sp>
        <p:nvSpPr>
          <p:cNvPr id="40979" name="Line 24"/>
          <p:cNvSpPr>
            <a:spLocks noChangeShapeType="1"/>
          </p:cNvSpPr>
          <p:nvPr/>
        </p:nvSpPr>
        <p:spPr bwMode="auto">
          <a:xfrm>
            <a:off x="8839200" y="5435600"/>
            <a:ext cx="0" cy="406400"/>
          </a:xfrm>
          <a:prstGeom prst="line">
            <a:avLst/>
          </a:prstGeom>
          <a:noFill/>
          <a:ln w="50800">
            <a:solidFill>
              <a:schemeClr val="tx1"/>
            </a:solidFill>
            <a:round/>
            <a:headEnd/>
            <a:tailEnd/>
          </a:ln>
        </p:spPr>
        <p:txBody>
          <a:bodyPr wrap="none" anchor="ctr"/>
          <a:lstStyle/>
          <a:p>
            <a:endParaRPr lang="en-US"/>
          </a:p>
        </p:txBody>
      </p:sp>
      <p:sp>
        <p:nvSpPr>
          <p:cNvPr id="40980" name="Line 25"/>
          <p:cNvSpPr>
            <a:spLocks noChangeShapeType="1"/>
          </p:cNvSpPr>
          <p:nvPr/>
        </p:nvSpPr>
        <p:spPr bwMode="auto">
          <a:xfrm>
            <a:off x="8305800" y="5435600"/>
            <a:ext cx="0" cy="406400"/>
          </a:xfrm>
          <a:prstGeom prst="line">
            <a:avLst/>
          </a:prstGeom>
          <a:noFill/>
          <a:ln w="50800">
            <a:solidFill>
              <a:schemeClr val="tx1"/>
            </a:solidFill>
            <a:round/>
            <a:headEnd/>
            <a:tailEnd/>
          </a:ln>
        </p:spPr>
        <p:txBody>
          <a:bodyPr wrap="none" anchor="ctr"/>
          <a:lstStyle/>
          <a:p>
            <a:endParaRPr lang="en-US"/>
          </a:p>
        </p:txBody>
      </p:sp>
      <p:sp>
        <p:nvSpPr>
          <p:cNvPr id="40981" name="Line 26"/>
          <p:cNvSpPr>
            <a:spLocks noChangeShapeType="1"/>
          </p:cNvSpPr>
          <p:nvPr/>
        </p:nvSpPr>
        <p:spPr bwMode="auto">
          <a:xfrm>
            <a:off x="7772400" y="5435600"/>
            <a:ext cx="0" cy="406400"/>
          </a:xfrm>
          <a:prstGeom prst="line">
            <a:avLst/>
          </a:prstGeom>
          <a:noFill/>
          <a:ln w="50800">
            <a:solidFill>
              <a:schemeClr val="tx1"/>
            </a:solidFill>
            <a:round/>
            <a:headEnd/>
            <a:tailEnd/>
          </a:ln>
        </p:spPr>
        <p:txBody>
          <a:bodyPr wrap="none" anchor="ctr"/>
          <a:lstStyle/>
          <a:p>
            <a:endParaRPr lang="en-US"/>
          </a:p>
        </p:txBody>
      </p:sp>
      <p:sp>
        <p:nvSpPr>
          <p:cNvPr id="40982" name="Line 27"/>
          <p:cNvSpPr>
            <a:spLocks noChangeShapeType="1"/>
          </p:cNvSpPr>
          <p:nvPr/>
        </p:nvSpPr>
        <p:spPr bwMode="auto">
          <a:xfrm>
            <a:off x="9372600" y="5435600"/>
            <a:ext cx="0" cy="406400"/>
          </a:xfrm>
          <a:prstGeom prst="line">
            <a:avLst/>
          </a:prstGeom>
          <a:noFill/>
          <a:ln w="50800">
            <a:solidFill>
              <a:schemeClr val="tx1"/>
            </a:solidFill>
            <a:round/>
            <a:headEnd/>
            <a:tailEnd/>
          </a:ln>
        </p:spPr>
        <p:txBody>
          <a:bodyPr wrap="none" anchor="ctr"/>
          <a:lstStyle/>
          <a:p>
            <a:endParaRPr lang="en-US"/>
          </a:p>
        </p:txBody>
      </p:sp>
      <p:sp>
        <p:nvSpPr>
          <p:cNvPr id="40983" name="Rectangle 28"/>
          <p:cNvSpPr>
            <a:spLocks noChangeArrowheads="1"/>
          </p:cNvSpPr>
          <p:nvPr/>
        </p:nvSpPr>
        <p:spPr bwMode="auto">
          <a:xfrm>
            <a:off x="7300914" y="5426075"/>
            <a:ext cx="485775" cy="515938"/>
          </a:xfrm>
          <a:prstGeom prst="rect">
            <a:avLst/>
          </a:prstGeom>
          <a:noFill/>
          <a:ln w="12700">
            <a:noFill/>
            <a:miter lim="800000"/>
            <a:headEnd/>
            <a:tailEnd/>
          </a:ln>
        </p:spPr>
        <p:txBody>
          <a:bodyPr lIns="90488" tIns="44450" rIns="90488" bIns="44450">
            <a:spAutoFit/>
          </a:bodyPr>
          <a:lstStyle/>
          <a:p>
            <a:pPr eaLnBrk="0" hangingPunct="0"/>
            <a:r>
              <a:rPr lang="en-US" sz="2800" b="1"/>
              <a:t>C</a:t>
            </a:r>
          </a:p>
        </p:txBody>
      </p:sp>
      <p:sp>
        <p:nvSpPr>
          <p:cNvPr id="40984" name="Rectangle 29"/>
          <p:cNvSpPr>
            <a:spLocks noChangeArrowheads="1"/>
          </p:cNvSpPr>
          <p:nvPr/>
        </p:nvSpPr>
        <p:spPr bwMode="auto">
          <a:xfrm>
            <a:off x="7834314" y="5426075"/>
            <a:ext cx="485775" cy="515938"/>
          </a:xfrm>
          <a:prstGeom prst="rect">
            <a:avLst/>
          </a:prstGeom>
          <a:noFill/>
          <a:ln w="12700">
            <a:noFill/>
            <a:miter lim="800000"/>
            <a:headEnd/>
            <a:tailEnd/>
          </a:ln>
        </p:spPr>
        <p:txBody>
          <a:bodyPr lIns="90488" tIns="44450" rIns="90488" bIns="44450">
            <a:spAutoFit/>
          </a:bodyPr>
          <a:lstStyle/>
          <a:p>
            <a:pPr eaLnBrk="0" hangingPunct="0"/>
            <a:r>
              <a:rPr lang="en-US" sz="2800" b="1"/>
              <a:t>U</a:t>
            </a:r>
          </a:p>
        </p:txBody>
      </p:sp>
      <p:sp>
        <p:nvSpPr>
          <p:cNvPr id="40985" name="Rectangle 30"/>
          <p:cNvSpPr>
            <a:spLocks noChangeArrowheads="1"/>
          </p:cNvSpPr>
          <p:nvPr/>
        </p:nvSpPr>
        <p:spPr bwMode="auto">
          <a:xfrm>
            <a:off x="8367714" y="5426075"/>
            <a:ext cx="485775" cy="515938"/>
          </a:xfrm>
          <a:prstGeom prst="rect">
            <a:avLst/>
          </a:prstGeom>
          <a:noFill/>
          <a:ln w="12700">
            <a:noFill/>
            <a:miter lim="800000"/>
            <a:headEnd/>
            <a:tailEnd/>
          </a:ln>
        </p:spPr>
        <p:txBody>
          <a:bodyPr lIns="90488" tIns="44450" rIns="90488" bIns="44450">
            <a:spAutoFit/>
          </a:bodyPr>
          <a:lstStyle/>
          <a:p>
            <a:pPr eaLnBrk="0" hangingPunct="0"/>
            <a:r>
              <a:rPr lang="en-US" sz="2800" b="1"/>
              <a:t>U</a:t>
            </a:r>
          </a:p>
        </p:txBody>
      </p:sp>
      <p:sp>
        <p:nvSpPr>
          <p:cNvPr id="40986" name="Rectangle 31"/>
          <p:cNvSpPr>
            <a:spLocks noChangeArrowheads="1"/>
          </p:cNvSpPr>
          <p:nvPr/>
        </p:nvSpPr>
        <p:spPr bwMode="auto">
          <a:xfrm>
            <a:off x="8901114" y="5426075"/>
            <a:ext cx="485775" cy="515938"/>
          </a:xfrm>
          <a:prstGeom prst="rect">
            <a:avLst/>
          </a:prstGeom>
          <a:noFill/>
          <a:ln w="12700">
            <a:noFill/>
            <a:miter lim="800000"/>
            <a:headEnd/>
            <a:tailEnd/>
          </a:ln>
        </p:spPr>
        <p:txBody>
          <a:bodyPr lIns="90488" tIns="44450" rIns="90488" bIns="44450">
            <a:spAutoFit/>
          </a:bodyPr>
          <a:lstStyle/>
          <a:p>
            <a:pPr eaLnBrk="0" hangingPunct="0"/>
            <a:r>
              <a:rPr lang="en-US" sz="2800" b="1"/>
              <a:t>C</a:t>
            </a:r>
          </a:p>
        </p:txBody>
      </p:sp>
      <p:sp>
        <p:nvSpPr>
          <p:cNvPr id="40987" name="Rectangle 32"/>
          <p:cNvSpPr>
            <a:spLocks noChangeArrowheads="1"/>
          </p:cNvSpPr>
          <p:nvPr/>
        </p:nvSpPr>
        <p:spPr bwMode="auto">
          <a:xfrm>
            <a:off x="9434513" y="5426075"/>
            <a:ext cx="506412" cy="515938"/>
          </a:xfrm>
          <a:prstGeom prst="rect">
            <a:avLst/>
          </a:prstGeom>
          <a:noFill/>
          <a:ln w="12700">
            <a:noFill/>
            <a:miter lim="800000"/>
            <a:headEnd/>
            <a:tailEnd/>
          </a:ln>
        </p:spPr>
        <p:txBody>
          <a:bodyPr lIns="90488" tIns="44450" rIns="90488" bIns="44450">
            <a:spAutoFit/>
          </a:bodyPr>
          <a:lstStyle/>
          <a:p>
            <a:pPr eaLnBrk="0" hangingPunct="0"/>
            <a:r>
              <a:rPr lang="en-US" sz="2800" b="1"/>
              <a:t>G</a:t>
            </a:r>
          </a:p>
        </p:txBody>
      </p:sp>
      <p:grpSp>
        <p:nvGrpSpPr>
          <p:cNvPr id="2" name="Group 33"/>
          <p:cNvGrpSpPr>
            <a:grpSpLocks/>
          </p:cNvGrpSpPr>
          <p:nvPr/>
        </p:nvGrpSpPr>
        <p:grpSpPr bwMode="auto">
          <a:xfrm>
            <a:off x="6604000" y="1168400"/>
            <a:ext cx="3627438" cy="4016376"/>
            <a:chOff x="3200" y="736"/>
            <a:chExt cx="2285" cy="2530"/>
          </a:xfrm>
        </p:grpSpPr>
        <p:sp>
          <p:nvSpPr>
            <p:cNvPr id="41008" name="Freeform 34"/>
            <p:cNvSpPr>
              <a:spLocks/>
            </p:cNvSpPr>
            <p:nvPr/>
          </p:nvSpPr>
          <p:spPr bwMode="auto">
            <a:xfrm>
              <a:off x="4464" y="1152"/>
              <a:ext cx="1021" cy="1729"/>
            </a:xfrm>
            <a:custGeom>
              <a:avLst/>
              <a:gdLst>
                <a:gd name="T0" fmla="*/ 600 w 1021"/>
                <a:gd name="T1" fmla="*/ 82 h 1729"/>
                <a:gd name="T2" fmla="*/ 600 w 1021"/>
                <a:gd name="T3" fmla="*/ 200 h 1729"/>
                <a:gd name="T4" fmla="*/ 588 w 1021"/>
                <a:gd name="T5" fmla="*/ 317 h 1729"/>
                <a:gd name="T6" fmla="*/ 588 w 1021"/>
                <a:gd name="T7" fmla="*/ 423 h 1729"/>
                <a:gd name="T8" fmla="*/ 588 w 1021"/>
                <a:gd name="T9" fmla="*/ 529 h 1729"/>
                <a:gd name="T10" fmla="*/ 588 w 1021"/>
                <a:gd name="T11" fmla="*/ 647 h 1729"/>
                <a:gd name="T12" fmla="*/ 660 w 1021"/>
                <a:gd name="T13" fmla="*/ 694 h 1729"/>
                <a:gd name="T14" fmla="*/ 684 w 1021"/>
                <a:gd name="T15" fmla="*/ 588 h 1729"/>
                <a:gd name="T16" fmla="*/ 792 w 1021"/>
                <a:gd name="T17" fmla="*/ 541 h 1729"/>
                <a:gd name="T18" fmla="*/ 912 w 1021"/>
                <a:gd name="T19" fmla="*/ 552 h 1729"/>
                <a:gd name="T20" fmla="*/ 996 w 1021"/>
                <a:gd name="T21" fmla="*/ 647 h 1729"/>
                <a:gd name="T22" fmla="*/ 1020 w 1021"/>
                <a:gd name="T23" fmla="*/ 752 h 1729"/>
                <a:gd name="T24" fmla="*/ 996 w 1021"/>
                <a:gd name="T25" fmla="*/ 870 h 1729"/>
                <a:gd name="T26" fmla="*/ 888 w 1021"/>
                <a:gd name="T27" fmla="*/ 952 h 1729"/>
                <a:gd name="T28" fmla="*/ 780 w 1021"/>
                <a:gd name="T29" fmla="*/ 940 h 1729"/>
                <a:gd name="T30" fmla="*/ 696 w 1021"/>
                <a:gd name="T31" fmla="*/ 846 h 1729"/>
                <a:gd name="T32" fmla="*/ 588 w 1021"/>
                <a:gd name="T33" fmla="*/ 823 h 1729"/>
                <a:gd name="T34" fmla="*/ 600 w 1021"/>
                <a:gd name="T35" fmla="*/ 929 h 1729"/>
                <a:gd name="T36" fmla="*/ 624 w 1021"/>
                <a:gd name="T37" fmla="*/ 1034 h 1729"/>
                <a:gd name="T38" fmla="*/ 624 w 1021"/>
                <a:gd name="T39" fmla="*/ 1199 h 1729"/>
                <a:gd name="T40" fmla="*/ 624 w 1021"/>
                <a:gd name="T41" fmla="*/ 1387 h 1729"/>
                <a:gd name="T42" fmla="*/ 732 w 1021"/>
                <a:gd name="T43" fmla="*/ 1375 h 1729"/>
                <a:gd name="T44" fmla="*/ 852 w 1021"/>
                <a:gd name="T45" fmla="*/ 1399 h 1729"/>
                <a:gd name="T46" fmla="*/ 960 w 1021"/>
                <a:gd name="T47" fmla="*/ 1458 h 1729"/>
                <a:gd name="T48" fmla="*/ 996 w 1021"/>
                <a:gd name="T49" fmla="*/ 1563 h 1729"/>
                <a:gd name="T50" fmla="*/ 960 w 1021"/>
                <a:gd name="T51" fmla="*/ 1669 h 1729"/>
                <a:gd name="T52" fmla="*/ 852 w 1021"/>
                <a:gd name="T53" fmla="*/ 1704 h 1729"/>
                <a:gd name="T54" fmla="*/ 732 w 1021"/>
                <a:gd name="T55" fmla="*/ 1716 h 1729"/>
                <a:gd name="T56" fmla="*/ 624 w 1021"/>
                <a:gd name="T57" fmla="*/ 1728 h 1729"/>
                <a:gd name="T58" fmla="*/ 516 w 1021"/>
                <a:gd name="T59" fmla="*/ 1728 h 1729"/>
                <a:gd name="T60" fmla="*/ 408 w 1021"/>
                <a:gd name="T61" fmla="*/ 1728 h 1729"/>
                <a:gd name="T62" fmla="*/ 300 w 1021"/>
                <a:gd name="T63" fmla="*/ 1716 h 1729"/>
                <a:gd name="T64" fmla="*/ 192 w 1021"/>
                <a:gd name="T65" fmla="*/ 1693 h 1729"/>
                <a:gd name="T66" fmla="*/ 96 w 1021"/>
                <a:gd name="T67" fmla="*/ 1634 h 1729"/>
                <a:gd name="T68" fmla="*/ 48 w 1021"/>
                <a:gd name="T69" fmla="*/ 1528 h 1729"/>
                <a:gd name="T70" fmla="*/ 132 w 1021"/>
                <a:gd name="T71" fmla="*/ 1434 h 1729"/>
                <a:gd name="T72" fmla="*/ 252 w 1021"/>
                <a:gd name="T73" fmla="*/ 1387 h 1729"/>
                <a:gd name="T74" fmla="*/ 372 w 1021"/>
                <a:gd name="T75" fmla="*/ 1387 h 1729"/>
                <a:gd name="T76" fmla="*/ 456 w 1021"/>
                <a:gd name="T77" fmla="*/ 1352 h 1729"/>
                <a:gd name="T78" fmla="*/ 456 w 1021"/>
                <a:gd name="T79" fmla="*/ 1246 h 1729"/>
                <a:gd name="T80" fmla="*/ 444 w 1021"/>
                <a:gd name="T81" fmla="*/ 1140 h 1729"/>
                <a:gd name="T82" fmla="*/ 444 w 1021"/>
                <a:gd name="T83" fmla="*/ 1034 h 1729"/>
                <a:gd name="T84" fmla="*/ 444 w 1021"/>
                <a:gd name="T85" fmla="*/ 929 h 1729"/>
                <a:gd name="T86" fmla="*/ 372 w 1021"/>
                <a:gd name="T87" fmla="*/ 870 h 1729"/>
                <a:gd name="T88" fmla="*/ 336 w 1021"/>
                <a:gd name="T89" fmla="*/ 940 h 1729"/>
                <a:gd name="T90" fmla="*/ 228 w 1021"/>
                <a:gd name="T91" fmla="*/ 987 h 1729"/>
                <a:gd name="T92" fmla="*/ 120 w 1021"/>
                <a:gd name="T93" fmla="*/ 976 h 1729"/>
                <a:gd name="T94" fmla="*/ 36 w 1021"/>
                <a:gd name="T95" fmla="*/ 893 h 1729"/>
                <a:gd name="T96" fmla="*/ 0 w 1021"/>
                <a:gd name="T97" fmla="*/ 788 h 1729"/>
                <a:gd name="T98" fmla="*/ 60 w 1021"/>
                <a:gd name="T99" fmla="*/ 694 h 1729"/>
                <a:gd name="T100" fmla="*/ 180 w 1021"/>
                <a:gd name="T101" fmla="*/ 658 h 1729"/>
                <a:gd name="T102" fmla="*/ 288 w 1021"/>
                <a:gd name="T103" fmla="*/ 682 h 1729"/>
                <a:gd name="T104" fmla="*/ 360 w 1021"/>
                <a:gd name="T105" fmla="*/ 752 h 1729"/>
                <a:gd name="T106" fmla="*/ 432 w 1021"/>
                <a:gd name="T107" fmla="*/ 717 h 1729"/>
                <a:gd name="T108" fmla="*/ 444 w 1021"/>
                <a:gd name="T109" fmla="*/ 600 h 1729"/>
                <a:gd name="T110" fmla="*/ 444 w 1021"/>
                <a:gd name="T111" fmla="*/ 494 h 1729"/>
                <a:gd name="T112" fmla="*/ 444 w 1021"/>
                <a:gd name="T113" fmla="*/ 376 h 1729"/>
                <a:gd name="T114" fmla="*/ 432 w 1021"/>
                <a:gd name="T115" fmla="*/ 259 h 1729"/>
                <a:gd name="T116" fmla="*/ 432 w 1021"/>
                <a:gd name="T117" fmla="*/ 153 h 1729"/>
                <a:gd name="T118" fmla="*/ 432 w 1021"/>
                <a:gd name="T119" fmla="*/ 47 h 17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21"/>
                <a:gd name="T181" fmla="*/ 0 h 1729"/>
                <a:gd name="T182" fmla="*/ 1021 w 1021"/>
                <a:gd name="T183" fmla="*/ 1729 h 17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21" h="1729">
                  <a:moveTo>
                    <a:pt x="624" y="0"/>
                  </a:moveTo>
                  <a:lnTo>
                    <a:pt x="624" y="35"/>
                  </a:lnTo>
                  <a:lnTo>
                    <a:pt x="600" y="82"/>
                  </a:lnTo>
                  <a:lnTo>
                    <a:pt x="600" y="129"/>
                  </a:lnTo>
                  <a:lnTo>
                    <a:pt x="600" y="165"/>
                  </a:lnTo>
                  <a:lnTo>
                    <a:pt x="600" y="200"/>
                  </a:lnTo>
                  <a:lnTo>
                    <a:pt x="600" y="235"/>
                  </a:lnTo>
                  <a:lnTo>
                    <a:pt x="588" y="270"/>
                  </a:lnTo>
                  <a:lnTo>
                    <a:pt x="588" y="317"/>
                  </a:lnTo>
                  <a:lnTo>
                    <a:pt x="588" y="353"/>
                  </a:lnTo>
                  <a:lnTo>
                    <a:pt x="588" y="388"/>
                  </a:lnTo>
                  <a:lnTo>
                    <a:pt x="588" y="423"/>
                  </a:lnTo>
                  <a:lnTo>
                    <a:pt x="588" y="458"/>
                  </a:lnTo>
                  <a:lnTo>
                    <a:pt x="588" y="494"/>
                  </a:lnTo>
                  <a:lnTo>
                    <a:pt x="588" y="529"/>
                  </a:lnTo>
                  <a:lnTo>
                    <a:pt x="588" y="564"/>
                  </a:lnTo>
                  <a:lnTo>
                    <a:pt x="588" y="600"/>
                  </a:lnTo>
                  <a:lnTo>
                    <a:pt x="588" y="647"/>
                  </a:lnTo>
                  <a:lnTo>
                    <a:pt x="588" y="682"/>
                  </a:lnTo>
                  <a:lnTo>
                    <a:pt x="624" y="682"/>
                  </a:lnTo>
                  <a:lnTo>
                    <a:pt x="660" y="694"/>
                  </a:lnTo>
                  <a:lnTo>
                    <a:pt x="672" y="658"/>
                  </a:lnTo>
                  <a:lnTo>
                    <a:pt x="672" y="623"/>
                  </a:lnTo>
                  <a:lnTo>
                    <a:pt x="684" y="588"/>
                  </a:lnTo>
                  <a:lnTo>
                    <a:pt x="720" y="564"/>
                  </a:lnTo>
                  <a:lnTo>
                    <a:pt x="756" y="541"/>
                  </a:lnTo>
                  <a:lnTo>
                    <a:pt x="792" y="541"/>
                  </a:lnTo>
                  <a:lnTo>
                    <a:pt x="828" y="529"/>
                  </a:lnTo>
                  <a:lnTo>
                    <a:pt x="876" y="541"/>
                  </a:lnTo>
                  <a:lnTo>
                    <a:pt x="912" y="552"/>
                  </a:lnTo>
                  <a:lnTo>
                    <a:pt x="948" y="576"/>
                  </a:lnTo>
                  <a:lnTo>
                    <a:pt x="972" y="611"/>
                  </a:lnTo>
                  <a:lnTo>
                    <a:pt x="996" y="647"/>
                  </a:lnTo>
                  <a:lnTo>
                    <a:pt x="1008" y="682"/>
                  </a:lnTo>
                  <a:lnTo>
                    <a:pt x="1020" y="717"/>
                  </a:lnTo>
                  <a:lnTo>
                    <a:pt x="1020" y="752"/>
                  </a:lnTo>
                  <a:lnTo>
                    <a:pt x="1020" y="788"/>
                  </a:lnTo>
                  <a:lnTo>
                    <a:pt x="1008" y="835"/>
                  </a:lnTo>
                  <a:lnTo>
                    <a:pt x="996" y="870"/>
                  </a:lnTo>
                  <a:lnTo>
                    <a:pt x="960" y="905"/>
                  </a:lnTo>
                  <a:lnTo>
                    <a:pt x="924" y="929"/>
                  </a:lnTo>
                  <a:lnTo>
                    <a:pt x="888" y="952"/>
                  </a:lnTo>
                  <a:lnTo>
                    <a:pt x="852" y="952"/>
                  </a:lnTo>
                  <a:lnTo>
                    <a:pt x="816" y="952"/>
                  </a:lnTo>
                  <a:lnTo>
                    <a:pt x="780" y="940"/>
                  </a:lnTo>
                  <a:lnTo>
                    <a:pt x="732" y="917"/>
                  </a:lnTo>
                  <a:lnTo>
                    <a:pt x="708" y="882"/>
                  </a:lnTo>
                  <a:lnTo>
                    <a:pt x="696" y="846"/>
                  </a:lnTo>
                  <a:lnTo>
                    <a:pt x="660" y="823"/>
                  </a:lnTo>
                  <a:lnTo>
                    <a:pt x="624" y="823"/>
                  </a:lnTo>
                  <a:lnTo>
                    <a:pt x="588" y="823"/>
                  </a:lnTo>
                  <a:lnTo>
                    <a:pt x="588" y="858"/>
                  </a:lnTo>
                  <a:lnTo>
                    <a:pt x="588" y="893"/>
                  </a:lnTo>
                  <a:lnTo>
                    <a:pt x="600" y="929"/>
                  </a:lnTo>
                  <a:lnTo>
                    <a:pt x="612" y="964"/>
                  </a:lnTo>
                  <a:lnTo>
                    <a:pt x="612" y="999"/>
                  </a:lnTo>
                  <a:lnTo>
                    <a:pt x="624" y="1034"/>
                  </a:lnTo>
                  <a:lnTo>
                    <a:pt x="624" y="1070"/>
                  </a:lnTo>
                  <a:lnTo>
                    <a:pt x="624" y="1105"/>
                  </a:lnTo>
                  <a:lnTo>
                    <a:pt x="624" y="1199"/>
                  </a:lnTo>
                  <a:lnTo>
                    <a:pt x="624" y="1270"/>
                  </a:lnTo>
                  <a:lnTo>
                    <a:pt x="624" y="1340"/>
                  </a:lnTo>
                  <a:lnTo>
                    <a:pt x="624" y="1387"/>
                  </a:lnTo>
                  <a:lnTo>
                    <a:pt x="660" y="1375"/>
                  </a:lnTo>
                  <a:lnTo>
                    <a:pt x="696" y="1375"/>
                  </a:lnTo>
                  <a:lnTo>
                    <a:pt x="732" y="1375"/>
                  </a:lnTo>
                  <a:lnTo>
                    <a:pt x="780" y="1375"/>
                  </a:lnTo>
                  <a:lnTo>
                    <a:pt x="816" y="1387"/>
                  </a:lnTo>
                  <a:lnTo>
                    <a:pt x="852" y="1399"/>
                  </a:lnTo>
                  <a:lnTo>
                    <a:pt x="888" y="1411"/>
                  </a:lnTo>
                  <a:lnTo>
                    <a:pt x="924" y="1422"/>
                  </a:lnTo>
                  <a:lnTo>
                    <a:pt x="960" y="1458"/>
                  </a:lnTo>
                  <a:lnTo>
                    <a:pt x="972" y="1493"/>
                  </a:lnTo>
                  <a:lnTo>
                    <a:pt x="996" y="1528"/>
                  </a:lnTo>
                  <a:lnTo>
                    <a:pt x="996" y="1563"/>
                  </a:lnTo>
                  <a:lnTo>
                    <a:pt x="996" y="1599"/>
                  </a:lnTo>
                  <a:lnTo>
                    <a:pt x="984" y="1634"/>
                  </a:lnTo>
                  <a:lnTo>
                    <a:pt x="960" y="1669"/>
                  </a:lnTo>
                  <a:lnTo>
                    <a:pt x="924" y="1693"/>
                  </a:lnTo>
                  <a:lnTo>
                    <a:pt x="888" y="1704"/>
                  </a:lnTo>
                  <a:lnTo>
                    <a:pt x="852" y="1704"/>
                  </a:lnTo>
                  <a:lnTo>
                    <a:pt x="804" y="1704"/>
                  </a:lnTo>
                  <a:lnTo>
                    <a:pt x="768" y="1716"/>
                  </a:lnTo>
                  <a:lnTo>
                    <a:pt x="732" y="1716"/>
                  </a:lnTo>
                  <a:lnTo>
                    <a:pt x="696" y="1716"/>
                  </a:lnTo>
                  <a:lnTo>
                    <a:pt x="660" y="1728"/>
                  </a:lnTo>
                  <a:lnTo>
                    <a:pt x="624" y="1728"/>
                  </a:lnTo>
                  <a:lnTo>
                    <a:pt x="588" y="1728"/>
                  </a:lnTo>
                  <a:lnTo>
                    <a:pt x="552" y="1728"/>
                  </a:lnTo>
                  <a:lnTo>
                    <a:pt x="516" y="1728"/>
                  </a:lnTo>
                  <a:lnTo>
                    <a:pt x="480" y="1728"/>
                  </a:lnTo>
                  <a:lnTo>
                    <a:pt x="444" y="1728"/>
                  </a:lnTo>
                  <a:lnTo>
                    <a:pt x="408" y="1728"/>
                  </a:lnTo>
                  <a:lnTo>
                    <a:pt x="372" y="1728"/>
                  </a:lnTo>
                  <a:lnTo>
                    <a:pt x="336" y="1716"/>
                  </a:lnTo>
                  <a:lnTo>
                    <a:pt x="300" y="1716"/>
                  </a:lnTo>
                  <a:lnTo>
                    <a:pt x="264" y="1716"/>
                  </a:lnTo>
                  <a:lnTo>
                    <a:pt x="228" y="1704"/>
                  </a:lnTo>
                  <a:lnTo>
                    <a:pt x="192" y="1693"/>
                  </a:lnTo>
                  <a:lnTo>
                    <a:pt x="156" y="1681"/>
                  </a:lnTo>
                  <a:lnTo>
                    <a:pt x="120" y="1669"/>
                  </a:lnTo>
                  <a:lnTo>
                    <a:pt x="96" y="1634"/>
                  </a:lnTo>
                  <a:lnTo>
                    <a:pt x="72" y="1599"/>
                  </a:lnTo>
                  <a:lnTo>
                    <a:pt x="48" y="1563"/>
                  </a:lnTo>
                  <a:lnTo>
                    <a:pt x="48" y="1528"/>
                  </a:lnTo>
                  <a:lnTo>
                    <a:pt x="60" y="1493"/>
                  </a:lnTo>
                  <a:lnTo>
                    <a:pt x="84" y="1458"/>
                  </a:lnTo>
                  <a:lnTo>
                    <a:pt x="132" y="1434"/>
                  </a:lnTo>
                  <a:lnTo>
                    <a:pt x="168" y="1411"/>
                  </a:lnTo>
                  <a:lnTo>
                    <a:pt x="204" y="1399"/>
                  </a:lnTo>
                  <a:lnTo>
                    <a:pt x="252" y="1387"/>
                  </a:lnTo>
                  <a:lnTo>
                    <a:pt x="288" y="1387"/>
                  </a:lnTo>
                  <a:lnTo>
                    <a:pt x="336" y="1387"/>
                  </a:lnTo>
                  <a:lnTo>
                    <a:pt x="372" y="1387"/>
                  </a:lnTo>
                  <a:lnTo>
                    <a:pt x="408" y="1387"/>
                  </a:lnTo>
                  <a:lnTo>
                    <a:pt x="444" y="1387"/>
                  </a:lnTo>
                  <a:lnTo>
                    <a:pt x="456" y="1352"/>
                  </a:lnTo>
                  <a:lnTo>
                    <a:pt x="456" y="1317"/>
                  </a:lnTo>
                  <a:lnTo>
                    <a:pt x="456" y="1281"/>
                  </a:lnTo>
                  <a:lnTo>
                    <a:pt x="456" y="1246"/>
                  </a:lnTo>
                  <a:lnTo>
                    <a:pt x="456" y="1211"/>
                  </a:lnTo>
                  <a:lnTo>
                    <a:pt x="456" y="1176"/>
                  </a:lnTo>
                  <a:lnTo>
                    <a:pt x="444" y="1140"/>
                  </a:lnTo>
                  <a:lnTo>
                    <a:pt x="444" y="1105"/>
                  </a:lnTo>
                  <a:lnTo>
                    <a:pt x="444" y="1070"/>
                  </a:lnTo>
                  <a:lnTo>
                    <a:pt x="444" y="1034"/>
                  </a:lnTo>
                  <a:lnTo>
                    <a:pt x="444" y="999"/>
                  </a:lnTo>
                  <a:lnTo>
                    <a:pt x="444" y="964"/>
                  </a:lnTo>
                  <a:lnTo>
                    <a:pt x="444" y="929"/>
                  </a:lnTo>
                  <a:lnTo>
                    <a:pt x="444" y="893"/>
                  </a:lnTo>
                  <a:lnTo>
                    <a:pt x="408" y="870"/>
                  </a:lnTo>
                  <a:lnTo>
                    <a:pt x="372" y="870"/>
                  </a:lnTo>
                  <a:lnTo>
                    <a:pt x="336" y="870"/>
                  </a:lnTo>
                  <a:lnTo>
                    <a:pt x="336" y="905"/>
                  </a:lnTo>
                  <a:lnTo>
                    <a:pt x="336" y="940"/>
                  </a:lnTo>
                  <a:lnTo>
                    <a:pt x="300" y="964"/>
                  </a:lnTo>
                  <a:lnTo>
                    <a:pt x="264" y="987"/>
                  </a:lnTo>
                  <a:lnTo>
                    <a:pt x="228" y="987"/>
                  </a:lnTo>
                  <a:lnTo>
                    <a:pt x="192" y="987"/>
                  </a:lnTo>
                  <a:lnTo>
                    <a:pt x="156" y="987"/>
                  </a:lnTo>
                  <a:lnTo>
                    <a:pt x="120" y="976"/>
                  </a:lnTo>
                  <a:lnTo>
                    <a:pt x="84" y="964"/>
                  </a:lnTo>
                  <a:lnTo>
                    <a:pt x="60" y="929"/>
                  </a:lnTo>
                  <a:lnTo>
                    <a:pt x="36" y="893"/>
                  </a:lnTo>
                  <a:lnTo>
                    <a:pt x="12" y="858"/>
                  </a:lnTo>
                  <a:lnTo>
                    <a:pt x="0" y="823"/>
                  </a:lnTo>
                  <a:lnTo>
                    <a:pt x="0" y="788"/>
                  </a:lnTo>
                  <a:lnTo>
                    <a:pt x="0" y="752"/>
                  </a:lnTo>
                  <a:lnTo>
                    <a:pt x="24" y="717"/>
                  </a:lnTo>
                  <a:lnTo>
                    <a:pt x="60" y="694"/>
                  </a:lnTo>
                  <a:lnTo>
                    <a:pt x="96" y="670"/>
                  </a:lnTo>
                  <a:lnTo>
                    <a:pt x="132" y="658"/>
                  </a:lnTo>
                  <a:lnTo>
                    <a:pt x="180" y="658"/>
                  </a:lnTo>
                  <a:lnTo>
                    <a:pt x="216" y="658"/>
                  </a:lnTo>
                  <a:lnTo>
                    <a:pt x="252" y="670"/>
                  </a:lnTo>
                  <a:lnTo>
                    <a:pt x="288" y="682"/>
                  </a:lnTo>
                  <a:lnTo>
                    <a:pt x="312" y="717"/>
                  </a:lnTo>
                  <a:lnTo>
                    <a:pt x="324" y="752"/>
                  </a:lnTo>
                  <a:lnTo>
                    <a:pt x="360" y="752"/>
                  </a:lnTo>
                  <a:lnTo>
                    <a:pt x="396" y="752"/>
                  </a:lnTo>
                  <a:lnTo>
                    <a:pt x="432" y="752"/>
                  </a:lnTo>
                  <a:lnTo>
                    <a:pt x="432" y="717"/>
                  </a:lnTo>
                  <a:lnTo>
                    <a:pt x="444" y="682"/>
                  </a:lnTo>
                  <a:lnTo>
                    <a:pt x="444" y="647"/>
                  </a:lnTo>
                  <a:lnTo>
                    <a:pt x="444" y="600"/>
                  </a:lnTo>
                  <a:lnTo>
                    <a:pt x="444" y="564"/>
                  </a:lnTo>
                  <a:lnTo>
                    <a:pt x="444" y="529"/>
                  </a:lnTo>
                  <a:lnTo>
                    <a:pt x="444" y="494"/>
                  </a:lnTo>
                  <a:lnTo>
                    <a:pt x="444" y="458"/>
                  </a:lnTo>
                  <a:lnTo>
                    <a:pt x="444" y="423"/>
                  </a:lnTo>
                  <a:lnTo>
                    <a:pt x="444" y="376"/>
                  </a:lnTo>
                  <a:lnTo>
                    <a:pt x="444" y="341"/>
                  </a:lnTo>
                  <a:lnTo>
                    <a:pt x="444" y="306"/>
                  </a:lnTo>
                  <a:lnTo>
                    <a:pt x="432" y="259"/>
                  </a:lnTo>
                  <a:lnTo>
                    <a:pt x="432" y="223"/>
                  </a:lnTo>
                  <a:lnTo>
                    <a:pt x="432" y="188"/>
                  </a:lnTo>
                  <a:lnTo>
                    <a:pt x="432" y="153"/>
                  </a:lnTo>
                  <a:lnTo>
                    <a:pt x="432" y="118"/>
                  </a:lnTo>
                  <a:lnTo>
                    <a:pt x="432" y="82"/>
                  </a:lnTo>
                  <a:lnTo>
                    <a:pt x="432" y="47"/>
                  </a:lnTo>
                  <a:lnTo>
                    <a:pt x="432" y="12"/>
                  </a:lnTo>
                </a:path>
              </a:pathLst>
            </a:custGeom>
            <a:noFill/>
            <a:ln w="50800" cap="rnd">
              <a:solidFill>
                <a:srgbClr val="FF0000"/>
              </a:solidFill>
              <a:round/>
              <a:headEnd/>
              <a:tailEnd/>
            </a:ln>
          </p:spPr>
          <p:txBody>
            <a:bodyPr/>
            <a:lstStyle/>
            <a:p>
              <a:endParaRPr lang="en-US"/>
            </a:p>
          </p:txBody>
        </p:sp>
        <p:sp>
          <p:nvSpPr>
            <p:cNvPr id="41009" name="Rectangle 35"/>
            <p:cNvSpPr>
              <a:spLocks noChangeArrowheads="1"/>
            </p:cNvSpPr>
            <p:nvPr/>
          </p:nvSpPr>
          <p:spPr bwMode="auto">
            <a:xfrm>
              <a:off x="4599" y="2583"/>
              <a:ext cx="115" cy="289"/>
            </a:xfrm>
            <a:prstGeom prst="rect">
              <a:avLst/>
            </a:prstGeom>
            <a:noFill/>
            <a:ln w="12700">
              <a:noFill/>
              <a:miter lim="800000"/>
              <a:headEnd/>
              <a:tailEnd/>
            </a:ln>
          </p:spPr>
          <p:txBody>
            <a:bodyPr wrap="none" lIns="90488" tIns="44450" rIns="90488" bIns="44450">
              <a:spAutoFit/>
            </a:bodyPr>
            <a:lstStyle/>
            <a:p>
              <a:pPr eaLnBrk="0" hangingPunct="0"/>
              <a:endParaRPr lang="en-US" sz="2400" b="1"/>
            </a:p>
          </p:txBody>
        </p:sp>
        <p:sp>
          <p:nvSpPr>
            <p:cNvPr id="41010" name="Line 36"/>
            <p:cNvSpPr>
              <a:spLocks noChangeShapeType="1"/>
            </p:cNvSpPr>
            <p:nvPr/>
          </p:nvSpPr>
          <p:spPr bwMode="auto">
            <a:xfrm>
              <a:off x="4656" y="2896"/>
              <a:ext cx="0" cy="64"/>
            </a:xfrm>
            <a:prstGeom prst="line">
              <a:avLst/>
            </a:prstGeom>
            <a:noFill/>
            <a:ln w="50800">
              <a:solidFill>
                <a:schemeClr val="tx1"/>
              </a:solidFill>
              <a:round/>
              <a:headEnd/>
              <a:tailEnd/>
            </a:ln>
          </p:spPr>
          <p:txBody>
            <a:bodyPr wrap="none" anchor="ctr"/>
            <a:lstStyle/>
            <a:p>
              <a:endParaRPr lang="en-US"/>
            </a:p>
          </p:txBody>
        </p:sp>
        <p:sp>
          <p:nvSpPr>
            <p:cNvPr id="41011" name="Line 37"/>
            <p:cNvSpPr>
              <a:spLocks noChangeShapeType="1"/>
            </p:cNvSpPr>
            <p:nvPr/>
          </p:nvSpPr>
          <p:spPr bwMode="auto">
            <a:xfrm>
              <a:off x="4992" y="2896"/>
              <a:ext cx="0" cy="64"/>
            </a:xfrm>
            <a:prstGeom prst="line">
              <a:avLst/>
            </a:prstGeom>
            <a:noFill/>
            <a:ln w="50800">
              <a:solidFill>
                <a:schemeClr val="tx1"/>
              </a:solidFill>
              <a:round/>
              <a:headEnd/>
              <a:tailEnd/>
            </a:ln>
          </p:spPr>
          <p:txBody>
            <a:bodyPr wrap="none" anchor="ctr"/>
            <a:lstStyle/>
            <a:p>
              <a:endParaRPr lang="en-US"/>
            </a:p>
          </p:txBody>
        </p:sp>
        <p:sp>
          <p:nvSpPr>
            <p:cNvPr id="41012" name="Line 38"/>
            <p:cNvSpPr>
              <a:spLocks noChangeShapeType="1"/>
            </p:cNvSpPr>
            <p:nvPr/>
          </p:nvSpPr>
          <p:spPr bwMode="auto">
            <a:xfrm>
              <a:off x="5328" y="2896"/>
              <a:ext cx="0" cy="64"/>
            </a:xfrm>
            <a:prstGeom prst="line">
              <a:avLst/>
            </a:prstGeom>
            <a:noFill/>
            <a:ln w="50800">
              <a:solidFill>
                <a:schemeClr val="tx1"/>
              </a:solidFill>
              <a:round/>
              <a:headEnd/>
              <a:tailEnd/>
            </a:ln>
          </p:spPr>
          <p:txBody>
            <a:bodyPr wrap="none" anchor="ctr"/>
            <a:lstStyle/>
            <a:p>
              <a:endParaRPr lang="en-US"/>
            </a:p>
          </p:txBody>
        </p:sp>
        <p:sp>
          <p:nvSpPr>
            <p:cNvPr id="41013" name="Rectangle 39"/>
            <p:cNvSpPr>
              <a:spLocks noChangeArrowheads="1"/>
            </p:cNvSpPr>
            <p:nvPr/>
          </p:nvSpPr>
          <p:spPr bwMode="auto">
            <a:xfrm>
              <a:off x="4503" y="2938"/>
              <a:ext cx="260" cy="328"/>
            </a:xfrm>
            <a:prstGeom prst="rect">
              <a:avLst/>
            </a:prstGeom>
            <a:noFill/>
            <a:ln w="12700">
              <a:noFill/>
              <a:miter lim="800000"/>
              <a:headEnd/>
              <a:tailEnd/>
            </a:ln>
          </p:spPr>
          <p:txBody>
            <a:bodyPr wrap="none" lIns="90488" tIns="44450" rIns="90488" bIns="44450">
              <a:spAutoFit/>
            </a:bodyPr>
            <a:lstStyle/>
            <a:p>
              <a:pPr eaLnBrk="0" hangingPunct="0"/>
              <a:r>
                <a:rPr lang="en-US" sz="2800" b="1"/>
                <a:t>G</a:t>
              </a:r>
            </a:p>
          </p:txBody>
        </p:sp>
        <p:sp>
          <p:nvSpPr>
            <p:cNvPr id="41014" name="Oval 40"/>
            <p:cNvSpPr>
              <a:spLocks noChangeArrowheads="1"/>
            </p:cNvSpPr>
            <p:nvPr/>
          </p:nvSpPr>
          <p:spPr bwMode="auto">
            <a:xfrm>
              <a:off x="4864" y="736"/>
              <a:ext cx="544" cy="496"/>
            </a:xfrm>
            <a:prstGeom prst="ellipse">
              <a:avLst/>
            </a:prstGeom>
            <a:solidFill>
              <a:srgbClr val="CC66FF"/>
            </a:solidFill>
            <a:ln w="50800">
              <a:solidFill>
                <a:schemeClr val="tx1"/>
              </a:solidFill>
              <a:round/>
              <a:headEnd/>
              <a:tailEnd/>
            </a:ln>
          </p:spPr>
          <p:txBody>
            <a:bodyPr wrap="none" anchor="ctr"/>
            <a:lstStyle/>
            <a:p>
              <a:endParaRPr lang="en-US" sz="2400"/>
            </a:p>
          </p:txBody>
        </p:sp>
        <p:sp>
          <p:nvSpPr>
            <p:cNvPr id="41015" name="Rectangle 41"/>
            <p:cNvSpPr>
              <a:spLocks noChangeArrowheads="1"/>
            </p:cNvSpPr>
            <p:nvPr/>
          </p:nvSpPr>
          <p:spPr bwMode="auto">
            <a:xfrm>
              <a:off x="4887" y="826"/>
              <a:ext cx="454" cy="328"/>
            </a:xfrm>
            <a:prstGeom prst="rect">
              <a:avLst/>
            </a:prstGeom>
            <a:noFill/>
            <a:ln w="12700">
              <a:noFill/>
              <a:miter lim="800000"/>
              <a:headEnd/>
              <a:tailEnd/>
            </a:ln>
          </p:spPr>
          <p:txBody>
            <a:bodyPr wrap="none" lIns="90488" tIns="44450" rIns="90488" bIns="44450">
              <a:spAutoFit/>
            </a:bodyPr>
            <a:lstStyle/>
            <a:p>
              <a:pPr eaLnBrk="0" hangingPunct="0"/>
              <a:r>
                <a:rPr lang="en-US" sz="2800" b="1"/>
                <a:t>aa2</a:t>
              </a:r>
            </a:p>
          </p:txBody>
        </p:sp>
        <p:sp>
          <p:nvSpPr>
            <p:cNvPr id="41016" name="Rectangle 42"/>
            <p:cNvSpPr>
              <a:spLocks noChangeArrowheads="1"/>
            </p:cNvSpPr>
            <p:nvPr/>
          </p:nvSpPr>
          <p:spPr bwMode="auto">
            <a:xfrm>
              <a:off x="4839" y="2938"/>
              <a:ext cx="252" cy="328"/>
            </a:xfrm>
            <a:prstGeom prst="rect">
              <a:avLst/>
            </a:prstGeom>
            <a:noFill/>
            <a:ln w="12700">
              <a:noFill/>
              <a:miter lim="800000"/>
              <a:headEnd/>
              <a:tailEnd/>
            </a:ln>
          </p:spPr>
          <p:txBody>
            <a:bodyPr wrap="none" lIns="90488" tIns="44450" rIns="90488" bIns="44450">
              <a:spAutoFit/>
            </a:bodyPr>
            <a:lstStyle/>
            <a:p>
              <a:pPr eaLnBrk="0" hangingPunct="0"/>
              <a:r>
                <a:rPr lang="en-US" sz="2800" b="1"/>
                <a:t>A</a:t>
              </a:r>
            </a:p>
          </p:txBody>
        </p:sp>
        <p:sp>
          <p:nvSpPr>
            <p:cNvPr id="41017" name="Rectangle 43"/>
            <p:cNvSpPr>
              <a:spLocks noChangeArrowheads="1"/>
            </p:cNvSpPr>
            <p:nvPr/>
          </p:nvSpPr>
          <p:spPr bwMode="auto">
            <a:xfrm>
              <a:off x="5175" y="2938"/>
              <a:ext cx="263" cy="328"/>
            </a:xfrm>
            <a:prstGeom prst="rect">
              <a:avLst/>
            </a:prstGeom>
            <a:noFill/>
            <a:ln w="12700">
              <a:noFill/>
              <a:miter lim="800000"/>
              <a:headEnd/>
              <a:tailEnd/>
            </a:ln>
          </p:spPr>
          <p:txBody>
            <a:bodyPr wrap="none" lIns="90488" tIns="44450" rIns="90488" bIns="44450">
              <a:spAutoFit/>
            </a:bodyPr>
            <a:lstStyle/>
            <a:p>
              <a:pPr eaLnBrk="0" hangingPunct="0"/>
              <a:r>
                <a:rPr lang="en-US" sz="2800" b="1"/>
                <a:t>U</a:t>
              </a:r>
            </a:p>
          </p:txBody>
        </p:sp>
        <p:sp>
          <p:nvSpPr>
            <p:cNvPr id="41018" name="Line 44"/>
            <p:cNvSpPr>
              <a:spLocks noChangeShapeType="1"/>
            </p:cNvSpPr>
            <p:nvPr/>
          </p:nvSpPr>
          <p:spPr bwMode="auto">
            <a:xfrm flipH="1">
              <a:off x="3200" y="2272"/>
              <a:ext cx="1520" cy="352"/>
            </a:xfrm>
            <a:prstGeom prst="line">
              <a:avLst/>
            </a:prstGeom>
            <a:noFill/>
            <a:ln w="50800">
              <a:solidFill>
                <a:schemeClr val="tx1"/>
              </a:solidFill>
              <a:round/>
              <a:headEnd/>
              <a:tailEnd type="triangle" w="med" len="med"/>
            </a:ln>
          </p:spPr>
          <p:txBody>
            <a:bodyPr wrap="none" anchor="ctr"/>
            <a:lstStyle/>
            <a:p>
              <a:endParaRPr lang="en-US"/>
            </a:p>
          </p:txBody>
        </p:sp>
      </p:grpSp>
      <p:sp>
        <p:nvSpPr>
          <p:cNvPr id="40989" name="Line 45"/>
          <p:cNvSpPr>
            <a:spLocks noChangeShapeType="1"/>
          </p:cNvSpPr>
          <p:nvPr/>
        </p:nvSpPr>
        <p:spPr bwMode="auto">
          <a:xfrm>
            <a:off x="9906000" y="5435600"/>
            <a:ext cx="0" cy="406400"/>
          </a:xfrm>
          <a:prstGeom prst="line">
            <a:avLst/>
          </a:prstGeom>
          <a:noFill/>
          <a:ln w="50800">
            <a:solidFill>
              <a:schemeClr val="tx1"/>
            </a:solidFill>
            <a:round/>
            <a:headEnd/>
            <a:tailEnd/>
          </a:ln>
        </p:spPr>
        <p:txBody>
          <a:bodyPr wrap="none" anchor="ctr"/>
          <a:lstStyle/>
          <a:p>
            <a:endParaRPr lang="en-US"/>
          </a:p>
        </p:txBody>
      </p:sp>
      <p:sp>
        <p:nvSpPr>
          <p:cNvPr id="40990" name="Rectangle 46"/>
          <p:cNvSpPr>
            <a:spLocks noChangeArrowheads="1"/>
          </p:cNvSpPr>
          <p:nvPr/>
        </p:nvSpPr>
        <p:spPr bwMode="auto">
          <a:xfrm>
            <a:off x="9967913" y="5426076"/>
            <a:ext cx="4007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t>
            </a:r>
          </a:p>
        </p:txBody>
      </p:sp>
      <p:sp>
        <p:nvSpPr>
          <p:cNvPr id="40991" name="Line 47"/>
          <p:cNvSpPr>
            <a:spLocks noChangeShapeType="1"/>
          </p:cNvSpPr>
          <p:nvPr/>
        </p:nvSpPr>
        <p:spPr bwMode="auto">
          <a:xfrm>
            <a:off x="10439400" y="5435600"/>
            <a:ext cx="0" cy="406400"/>
          </a:xfrm>
          <a:prstGeom prst="line">
            <a:avLst/>
          </a:prstGeom>
          <a:noFill/>
          <a:ln w="50800">
            <a:solidFill>
              <a:schemeClr val="tx1"/>
            </a:solidFill>
            <a:round/>
            <a:headEnd/>
            <a:tailEnd/>
          </a:ln>
        </p:spPr>
        <p:txBody>
          <a:bodyPr wrap="none" anchor="ctr"/>
          <a:lstStyle/>
          <a:p>
            <a:endParaRPr lang="en-US"/>
          </a:p>
        </p:txBody>
      </p:sp>
      <p:grpSp>
        <p:nvGrpSpPr>
          <p:cNvPr id="3" name="Group 48"/>
          <p:cNvGrpSpPr>
            <a:grpSpLocks/>
          </p:cNvGrpSpPr>
          <p:nvPr/>
        </p:nvGrpSpPr>
        <p:grpSpPr bwMode="auto">
          <a:xfrm>
            <a:off x="3733800" y="1549400"/>
            <a:ext cx="1651000" cy="3940176"/>
            <a:chOff x="1392" y="976"/>
            <a:chExt cx="1040" cy="2482"/>
          </a:xfrm>
        </p:grpSpPr>
        <p:sp>
          <p:nvSpPr>
            <p:cNvPr id="40994" name="Rectangle 49"/>
            <p:cNvSpPr>
              <a:spLocks noChangeArrowheads="1"/>
            </p:cNvSpPr>
            <p:nvPr/>
          </p:nvSpPr>
          <p:spPr bwMode="auto">
            <a:xfrm>
              <a:off x="1670" y="1679"/>
              <a:ext cx="644" cy="750"/>
            </a:xfrm>
            <a:prstGeom prst="rect">
              <a:avLst/>
            </a:prstGeom>
            <a:noFill/>
            <a:ln w="12700">
              <a:noFill/>
              <a:miter lim="800000"/>
              <a:headEnd/>
              <a:tailEnd/>
            </a:ln>
          </p:spPr>
          <p:txBody>
            <a:bodyPr wrap="none" anchor="ctr"/>
            <a:lstStyle/>
            <a:p>
              <a:endParaRPr lang="en-US" sz="2400"/>
            </a:p>
          </p:txBody>
        </p:sp>
        <p:sp>
          <p:nvSpPr>
            <p:cNvPr id="40995" name="Freeform 50"/>
            <p:cNvSpPr>
              <a:spLocks/>
            </p:cNvSpPr>
            <p:nvPr/>
          </p:nvSpPr>
          <p:spPr bwMode="auto">
            <a:xfrm>
              <a:off x="1392" y="1392"/>
              <a:ext cx="1021" cy="1681"/>
            </a:xfrm>
            <a:custGeom>
              <a:avLst/>
              <a:gdLst>
                <a:gd name="T0" fmla="*/ 600 w 1021"/>
                <a:gd name="T1" fmla="*/ 80 h 1681"/>
                <a:gd name="T2" fmla="*/ 600 w 1021"/>
                <a:gd name="T3" fmla="*/ 194 h 1681"/>
                <a:gd name="T4" fmla="*/ 588 w 1021"/>
                <a:gd name="T5" fmla="*/ 309 h 1681"/>
                <a:gd name="T6" fmla="*/ 588 w 1021"/>
                <a:gd name="T7" fmla="*/ 411 h 1681"/>
                <a:gd name="T8" fmla="*/ 588 w 1021"/>
                <a:gd name="T9" fmla="*/ 514 h 1681"/>
                <a:gd name="T10" fmla="*/ 588 w 1021"/>
                <a:gd name="T11" fmla="*/ 629 h 1681"/>
                <a:gd name="T12" fmla="*/ 660 w 1021"/>
                <a:gd name="T13" fmla="*/ 674 h 1681"/>
                <a:gd name="T14" fmla="*/ 684 w 1021"/>
                <a:gd name="T15" fmla="*/ 571 h 1681"/>
                <a:gd name="T16" fmla="*/ 792 w 1021"/>
                <a:gd name="T17" fmla="*/ 526 h 1681"/>
                <a:gd name="T18" fmla="*/ 912 w 1021"/>
                <a:gd name="T19" fmla="*/ 537 h 1681"/>
                <a:gd name="T20" fmla="*/ 996 w 1021"/>
                <a:gd name="T21" fmla="*/ 629 h 1681"/>
                <a:gd name="T22" fmla="*/ 1020 w 1021"/>
                <a:gd name="T23" fmla="*/ 731 h 1681"/>
                <a:gd name="T24" fmla="*/ 996 w 1021"/>
                <a:gd name="T25" fmla="*/ 846 h 1681"/>
                <a:gd name="T26" fmla="*/ 888 w 1021"/>
                <a:gd name="T27" fmla="*/ 926 h 1681"/>
                <a:gd name="T28" fmla="*/ 780 w 1021"/>
                <a:gd name="T29" fmla="*/ 914 h 1681"/>
                <a:gd name="T30" fmla="*/ 696 w 1021"/>
                <a:gd name="T31" fmla="*/ 823 h 1681"/>
                <a:gd name="T32" fmla="*/ 588 w 1021"/>
                <a:gd name="T33" fmla="*/ 800 h 1681"/>
                <a:gd name="T34" fmla="*/ 600 w 1021"/>
                <a:gd name="T35" fmla="*/ 903 h 1681"/>
                <a:gd name="T36" fmla="*/ 624 w 1021"/>
                <a:gd name="T37" fmla="*/ 1006 h 1681"/>
                <a:gd name="T38" fmla="*/ 624 w 1021"/>
                <a:gd name="T39" fmla="*/ 1166 h 1681"/>
                <a:gd name="T40" fmla="*/ 624 w 1021"/>
                <a:gd name="T41" fmla="*/ 1349 h 1681"/>
                <a:gd name="T42" fmla="*/ 732 w 1021"/>
                <a:gd name="T43" fmla="*/ 1337 h 1681"/>
                <a:gd name="T44" fmla="*/ 852 w 1021"/>
                <a:gd name="T45" fmla="*/ 1360 h 1681"/>
                <a:gd name="T46" fmla="*/ 960 w 1021"/>
                <a:gd name="T47" fmla="*/ 1417 h 1681"/>
                <a:gd name="T48" fmla="*/ 996 w 1021"/>
                <a:gd name="T49" fmla="*/ 1520 h 1681"/>
                <a:gd name="T50" fmla="*/ 960 w 1021"/>
                <a:gd name="T51" fmla="*/ 1623 h 1681"/>
                <a:gd name="T52" fmla="*/ 852 w 1021"/>
                <a:gd name="T53" fmla="*/ 1657 h 1681"/>
                <a:gd name="T54" fmla="*/ 732 w 1021"/>
                <a:gd name="T55" fmla="*/ 1669 h 1681"/>
                <a:gd name="T56" fmla="*/ 624 w 1021"/>
                <a:gd name="T57" fmla="*/ 1680 h 1681"/>
                <a:gd name="T58" fmla="*/ 516 w 1021"/>
                <a:gd name="T59" fmla="*/ 1680 h 1681"/>
                <a:gd name="T60" fmla="*/ 408 w 1021"/>
                <a:gd name="T61" fmla="*/ 1680 h 1681"/>
                <a:gd name="T62" fmla="*/ 300 w 1021"/>
                <a:gd name="T63" fmla="*/ 1669 h 1681"/>
                <a:gd name="T64" fmla="*/ 192 w 1021"/>
                <a:gd name="T65" fmla="*/ 1646 h 1681"/>
                <a:gd name="T66" fmla="*/ 96 w 1021"/>
                <a:gd name="T67" fmla="*/ 1589 h 1681"/>
                <a:gd name="T68" fmla="*/ 48 w 1021"/>
                <a:gd name="T69" fmla="*/ 1486 h 1681"/>
                <a:gd name="T70" fmla="*/ 132 w 1021"/>
                <a:gd name="T71" fmla="*/ 1394 h 1681"/>
                <a:gd name="T72" fmla="*/ 252 w 1021"/>
                <a:gd name="T73" fmla="*/ 1349 h 1681"/>
                <a:gd name="T74" fmla="*/ 372 w 1021"/>
                <a:gd name="T75" fmla="*/ 1349 h 1681"/>
                <a:gd name="T76" fmla="*/ 456 w 1021"/>
                <a:gd name="T77" fmla="*/ 1314 h 1681"/>
                <a:gd name="T78" fmla="*/ 456 w 1021"/>
                <a:gd name="T79" fmla="*/ 1211 h 1681"/>
                <a:gd name="T80" fmla="*/ 444 w 1021"/>
                <a:gd name="T81" fmla="*/ 1109 h 1681"/>
                <a:gd name="T82" fmla="*/ 444 w 1021"/>
                <a:gd name="T83" fmla="*/ 1006 h 1681"/>
                <a:gd name="T84" fmla="*/ 444 w 1021"/>
                <a:gd name="T85" fmla="*/ 903 h 1681"/>
                <a:gd name="T86" fmla="*/ 372 w 1021"/>
                <a:gd name="T87" fmla="*/ 846 h 1681"/>
                <a:gd name="T88" fmla="*/ 336 w 1021"/>
                <a:gd name="T89" fmla="*/ 914 h 1681"/>
                <a:gd name="T90" fmla="*/ 228 w 1021"/>
                <a:gd name="T91" fmla="*/ 960 h 1681"/>
                <a:gd name="T92" fmla="*/ 120 w 1021"/>
                <a:gd name="T93" fmla="*/ 949 h 1681"/>
                <a:gd name="T94" fmla="*/ 36 w 1021"/>
                <a:gd name="T95" fmla="*/ 869 h 1681"/>
                <a:gd name="T96" fmla="*/ 0 w 1021"/>
                <a:gd name="T97" fmla="*/ 766 h 1681"/>
                <a:gd name="T98" fmla="*/ 60 w 1021"/>
                <a:gd name="T99" fmla="*/ 674 h 1681"/>
                <a:gd name="T100" fmla="*/ 180 w 1021"/>
                <a:gd name="T101" fmla="*/ 640 h 1681"/>
                <a:gd name="T102" fmla="*/ 288 w 1021"/>
                <a:gd name="T103" fmla="*/ 663 h 1681"/>
                <a:gd name="T104" fmla="*/ 360 w 1021"/>
                <a:gd name="T105" fmla="*/ 731 h 1681"/>
                <a:gd name="T106" fmla="*/ 432 w 1021"/>
                <a:gd name="T107" fmla="*/ 697 h 1681"/>
                <a:gd name="T108" fmla="*/ 444 w 1021"/>
                <a:gd name="T109" fmla="*/ 583 h 1681"/>
                <a:gd name="T110" fmla="*/ 444 w 1021"/>
                <a:gd name="T111" fmla="*/ 480 h 1681"/>
                <a:gd name="T112" fmla="*/ 444 w 1021"/>
                <a:gd name="T113" fmla="*/ 366 h 1681"/>
                <a:gd name="T114" fmla="*/ 432 w 1021"/>
                <a:gd name="T115" fmla="*/ 251 h 1681"/>
                <a:gd name="T116" fmla="*/ 432 w 1021"/>
                <a:gd name="T117" fmla="*/ 149 h 1681"/>
                <a:gd name="T118" fmla="*/ 432 w 1021"/>
                <a:gd name="T119" fmla="*/ 46 h 16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21"/>
                <a:gd name="T181" fmla="*/ 0 h 1681"/>
                <a:gd name="T182" fmla="*/ 1021 w 1021"/>
                <a:gd name="T183" fmla="*/ 1681 h 16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21" h="1681">
                  <a:moveTo>
                    <a:pt x="624" y="0"/>
                  </a:moveTo>
                  <a:lnTo>
                    <a:pt x="624" y="34"/>
                  </a:lnTo>
                  <a:lnTo>
                    <a:pt x="600" y="80"/>
                  </a:lnTo>
                  <a:lnTo>
                    <a:pt x="600" y="126"/>
                  </a:lnTo>
                  <a:lnTo>
                    <a:pt x="600" y="160"/>
                  </a:lnTo>
                  <a:lnTo>
                    <a:pt x="600" y="194"/>
                  </a:lnTo>
                  <a:lnTo>
                    <a:pt x="600" y="229"/>
                  </a:lnTo>
                  <a:lnTo>
                    <a:pt x="588" y="263"/>
                  </a:lnTo>
                  <a:lnTo>
                    <a:pt x="588" y="309"/>
                  </a:lnTo>
                  <a:lnTo>
                    <a:pt x="588" y="343"/>
                  </a:lnTo>
                  <a:lnTo>
                    <a:pt x="588" y="377"/>
                  </a:lnTo>
                  <a:lnTo>
                    <a:pt x="588" y="411"/>
                  </a:lnTo>
                  <a:lnTo>
                    <a:pt x="588" y="446"/>
                  </a:lnTo>
                  <a:lnTo>
                    <a:pt x="588" y="480"/>
                  </a:lnTo>
                  <a:lnTo>
                    <a:pt x="588" y="514"/>
                  </a:lnTo>
                  <a:lnTo>
                    <a:pt x="588" y="549"/>
                  </a:lnTo>
                  <a:lnTo>
                    <a:pt x="588" y="583"/>
                  </a:lnTo>
                  <a:lnTo>
                    <a:pt x="588" y="629"/>
                  </a:lnTo>
                  <a:lnTo>
                    <a:pt x="588" y="663"/>
                  </a:lnTo>
                  <a:lnTo>
                    <a:pt x="624" y="663"/>
                  </a:lnTo>
                  <a:lnTo>
                    <a:pt x="660" y="674"/>
                  </a:lnTo>
                  <a:lnTo>
                    <a:pt x="672" y="640"/>
                  </a:lnTo>
                  <a:lnTo>
                    <a:pt x="672" y="606"/>
                  </a:lnTo>
                  <a:lnTo>
                    <a:pt x="684" y="571"/>
                  </a:lnTo>
                  <a:lnTo>
                    <a:pt x="720" y="549"/>
                  </a:lnTo>
                  <a:lnTo>
                    <a:pt x="756" y="526"/>
                  </a:lnTo>
                  <a:lnTo>
                    <a:pt x="792" y="526"/>
                  </a:lnTo>
                  <a:lnTo>
                    <a:pt x="828" y="514"/>
                  </a:lnTo>
                  <a:lnTo>
                    <a:pt x="876" y="526"/>
                  </a:lnTo>
                  <a:lnTo>
                    <a:pt x="912" y="537"/>
                  </a:lnTo>
                  <a:lnTo>
                    <a:pt x="948" y="560"/>
                  </a:lnTo>
                  <a:lnTo>
                    <a:pt x="972" y="594"/>
                  </a:lnTo>
                  <a:lnTo>
                    <a:pt x="996" y="629"/>
                  </a:lnTo>
                  <a:lnTo>
                    <a:pt x="1008" y="663"/>
                  </a:lnTo>
                  <a:lnTo>
                    <a:pt x="1020" y="697"/>
                  </a:lnTo>
                  <a:lnTo>
                    <a:pt x="1020" y="731"/>
                  </a:lnTo>
                  <a:lnTo>
                    <a:pt x="1020" y="766"/>
                  </a:lnTo>
                  <a:lnTo>
                    <a:pt x="1008" y="811"/>
                  </a:lnTo>
                  <a:lnTo>
                    <a:pt x="996" y="846"/>
                  </a:lnTo>
                  <a:lnTo>
                    <a:pt x="960" y="880"/>
                  </a:lnTo>
                  <a:lnTo>
                    <a:pt x="924" y="903"/>
                  </a:lnTo>
                  <a:lnTo>
                    <a:pt x="888" y="926"/>
                  </a:lnTo>
                  <a:lnTo>
                    <a:pt x="852" y="926"/>
                  </a:lnTo>
                  <a:lnTo>
                    <a:pt x="816" y="926"/>
                  </a:lnTo>
                  <a:lnTo>
                    <a:pt x="780" y="914"/>
                  </a:lnTo>
                  <a:lnTo>
                    <a:pt x="732" y="891"/>
                  </a:lnTo>
                  <a:lnTo>
                    <a:pt x="708" y="857"/>
                  </a:lnTo>
                  <a:lnTo>
                    <a:pt x="696" y="823"/>
                  </a:lnTo>
                  <a:lnTo>
                    <a:pt x="660" y="800"/>
                  </a:lnTo>
                  <a:lnTo>
                    <a:pt x="624" y="800"/>
                  </a:lnTo>
                  <a:lnTo>
                    <a:pt x="588" y="800"/>
                  </a:lnTo>
                  <a:lnTo>
                    <a:pt x="588" y="834"/>
                  </a:lnTo>
                  <a:lnTo>
                    <a:pt x="588" y="869"/>
                  </a:lnTo>
                  <a:lnTo>
                    <a:pt x="600" y="903"/>
                  </a:lnTo>
                  <a:lnTo>
                    <a:pt x="612" y="937"/>
                  </a:lnTo>
                  <a:lnTo>
                    <a:pt x="612" y="971"/>
                  </a:lnTo>
                  <a:lnTo>
                    <a:pt x="624" y="1006"/>
                  </a:lnTo>
                  <a:lnTo>
                    <a:pt x="624" y="1040"/>
                  </a:lnTo>
                  <a:lnTo>
                    <a:pt x="624" y="1074"/>
                  </a:lnTo>
                  <a:lnTo>
                    <a:pt x="624" y="1166"/>
                  </a:lnTo>
                  <a:lnTo>
                    <a:pt x="624" y="1234"/>
                  </a:lnTo>
                  <a:lnTo>
                    <a:pt x="624" y="1303"/>
                  </a:lnTo>
                  <a:lnTo>
                    <a:pt x="624" y="1349"/>
                  </a:lnTo>
                  <a:lnTo>
                    <a:pt x="660" y="1337"/>
                  </a:lnTo>
                  <a:lnTo>
                    <a:pt x="696" y="1337"/>
                  </a:lnTo>
                  <a:lnTo>
                    <a:pt x="732" y="1337"/>
                  </a:lnTo>
                  <a:lnTo>
                    <a:pt x="780" y="1337"/>
                  </a:lnTo>
                  <a:lnTo>
                    <a:pt x="816" y="1349"/>
                  </a:lnTo>
                  <a:lnTo>
                    <a:pt x="852" y="1360"/>
                  </a:lnTo>
                  <a:lnTo>
                    <a:pt x="888" y="1371"/>
                  </a:lnTo>
                  <a:lnTo>
                    <a:pt x="924" y="1383"/>
                  </a:lnTo>
                  <a:lnTo>
                    <a:pt x="960" y="1417"/>
                  </a:lnTo>
                  <a:lnTo>
                    <a:pt x="972" y="1451"/>
                  </a:lnTo>
                  <a:lnTo>
                    <a:pt x="996" y="1486"/>
                  </a:lnTo>
                  <a:lnTo>
                    <a:pt x="996" y="1520"/>
                  </a:lnTo>
                  <a:lnTo>
                    <a:pt x="996" y="1554"/>
                  </a:lnTo>
                  <a:lnTo>
                    <a:pt x="984" y="1589"/>
                  </a:lnTo>
                  <a:lnTo>
                    <a:pt x="960" y="1623"/>
                  </a:lnTo>
                  <a:lnTo>
                    <a:pt x="924" y="1646"/>
                  </a:lnTo>
                  <a:lnTo>
                    <a:pt x="888" y="1657"/>
                  </a:lnTo>
                  <a:lnTo>
                    <a:pt x="852" y="1657"/>
                  </a:lnTo>
                  <a:lnTo>
                    <a:pt x="804" y="1657"/>
                  </a:lnTo>
                  <a:lnTo>
                    <a:pt x="768" y="1669"/>
                  </a:lnTo>
                  <a:lnTo>
                    <a:pt x="732" y="1669"/>
                  </a:lnTo>
                  <a:lnTo>
                    <a:pt x="696" y="1669"/>
                  </a:lnTo>
                  <a:lnTo>
                    <a:pt x="660" y="1680"/>
                  </a:lnTo>
                  <a:lnTo>
                    <a:pt x="624" y="1680"/>
                  </a:lnTo>
                  <a:lnTo>
                    <a:pt x="588" y="1680"/>
                  </a:lnTo>
                  <a:lnTo>
                    <a:pt x="552" y="1680"/>
                  </a:lnTo>
                  <a:lnTo>
                    <a:pt x="516" y="1680"/>
                  </a:lnTo>
                  <a:lnTo>
                    <a:pt x="480" y="1680"/>
                  </a:lnTo>
                  <a:lnTo>
                    <a:pt x="444" y="1680"/>
                  </a:lnTo>
                  <a:lnTo>
                    <a:pt x="408" y="1680"/>
                  </a:lnTo>
                  <a:lnTo>
                    <a:pt x="372" y="1680"/>
                  </a:lnTo>
                  <a:lnTo>
                    <a:pt x="336" y="1669"/>
                  </a:lnTo>
                  <a:lnTo>
                    <a:pt x="300" y="1669"/>
                  </a:lnTo>
                  <a:lnTo>
                    <a:pt x="264" y="1669"/>
                  </a:lnTo>
                  <a:lnTo>
                    <a:pt x="228" y="1657"/>
                  </a:lnTo>
                  <a:lnTo>
                    <a:pt x="192" y="1646"/>
                  </a:lnTo>
                  <a:lnTo>
                    <a:pt x="156" y="1634"/>
                  </a:lnTo>
                  <a:lnTo>
                    <a:pt x="120" y="1623"/>
                  </a:lnTo>
                  <a:lnTo>
                    <a:pt x="96" y="1589"/>
                  </a:lnTo>
                  <a:lnTo>
                    <a:pt x="72" y="1554"/>
                  </a:lnTo>
                  <a:lnTo>
                    <a:pt x="48" y="1520"/>
                  </a:lnTo>
                  <a:lnTo>
                    <a:pt x="48" y="1486"/>
                  </a:lnTo>
                  <a:lnTo>
                    <a:pt x="60" y="1451"/>
                  </a:lnTo>
                  <a:lnTo>
                    <a:pt x="84" y="1417"/>
                  </a:lnTo>
                  <a:lnTo>
                    <a:pt x="132" y="1394"/>
                  </a:lnTo>
                  <a:lnTo>
                    <a:pt x="168" y="1371"/>
                  </a:lnTo>
                  <a:lnTo>
                    <a:pt x="204" y="1360"/>
                  </a:lnTo>
                  <a:lnTo>
                    <a:pt x="252" y="1349"/>
                  </a:lnTo>
                  <a:lnTo>
                    <a:pt x="288" y="1349"/>
                  </a:lnTo>
                  <a:lnTo>
                    <a:pt x="336" y="1349"/>
                  </a:lnTo>
                  <a:lnTo>
                    <a:pt x="372" y="1349"/>
                  </a:lnTo>
                  <a:lnTo>
                    <a:pt x="408" y="1349"/>
                  </a:lnTo>
                  <a:lnTo>
                    <a:pt x="444" y="1349"/>
                  </a:lnTo>
                  <a:lnTo>
                    <a:pt x="456" y="1314"/>
                  </a:lnTo>
                  <a:lnTo>
                    <a:pt x="456" y="1280"/>
                  </a:lnTo>
                  <a:lnTo>
                    <a:pt x="456" y="1246"/>
                  </a:lnTo>
                  <a:lnTo>
                    <a:pt x="456" y="1211"/>
                  </a:lnTo>
                  <a:lnTo>
                    <a:pt x="456" y="1177"/>
                  </a:lnTo>
                  <a:lnTo>
                    <a:pt x="456" y="1143"/>
                  </a:lnTo>
                  <a:lnTo>
                    <a:pt x="444" y="1109"/>
                  </a:lnTo>
                  <a:lnTo>
                    <a:pt x="444" y="1074"/>
                  </a:lnTo>
                  <a:lnTo>
                    <a:pt x="444" y="1040"/>
                  </a:lnTo>
                  <a:lnTo>
                    <a:pt x="444" y="1006"/>
                  </a:lnTo>
                  <a:lnTo>
                    <a:pt x="444" y="971"/>
                  </a:lnTo>
                  <a:lnTo>
                    <a:pt x="444" y="937"/>
                  </a:lnTo>
                  <a:lnTo>
                    <a:pt x="444" y="903"/>
                  </a:lnTo>
                  <a:lnTo>
                    <a:pt x="444" y="869"/>
                  </a:lnTo>
                  <a:lnTo>
                    <a:pt x="408" y="846"/>
                  </a:lnTo>
                  <a:lnTo>
                    <a:pt x="372" y="846"/>
                  </a:lnTo>
                  <a:lnTo>
                    <a:pt x="336" y="846"/>
                  </a:lnTo>
                  <a:lnTo>
                    <a:pt x="336" y="880"/>
                  </a:lnTo>
                  <a:lnTo>
                    <a:pt x="336" y="914"/>
                  </a:lnTo>
                  <a:lnTo>
                    <a:pt x="300" y="937"/>
                  </a:lnTo>
                  <a:lnTo>
                    <a:pt x="264" y="960"/>
                  </a:lnTo>
                  <a:lnTo>
                    <a:pt x="228" y="960"/>
                  </a:lnTo>
                  <a:lnTo>
                    <a:pt x="192" y="960"/>
                  </a:lnTo>
                  <a:lnTo>
                    <a:pt x="156" y="960"/>
                  </a:lnTo>
                  <a:lnTo>
                    <a:pt x="120" y="949"/>
                  </a:lnTo>
                  <a:lnTo>
                    <a:pt x="84" y="937"/>
                  </a:lnTo>
                  <a:lnTo>
                    <a:pt x="60" y="903"/>
                  </a:lnTo>
                  <a:lnTo>
                    <a:pt x="36" y="869"/>
                  </a:lnTo>
                  <a:lnTo>
                    <a:pt x="12" y="834"/>
                  </a:lnTo>
                  <a:lnTo>
                    <a:pt x="0" y="800"/>
                  </a:lnTo>
                  <a:lnTo>
                    <a:pt x="0" y="766"/>
                  </a:lnTo>
                  <a:lnTo>
                    <a:pt x="0" y="731"/>
                  </a:lnTo>
                  <a:lnTo>
                    <a:pt x="24" y="697"/>
                  </a:lnTo>
                  <a:lnTo>
                    <a:pt x="60" y="674"/>
                  </a:lnTo>
                  <a:lnTo>
                    <a:pt x="96" y="651"/>
                  </a:lnTo>
                  <a:lnTo>
                    <a:pt x="132" y="640"/>
                  </a:lnTo>
                  <a:lnTo>
                    <a:pt x="180" y="640"/>
                  </a:lnTo>
                  <a:lnTo>
                    <a:pt x="216" y="640"/>
                  </a:lnTo>
                  <a:lnTo>
                    <a:pt x="252" y="651"/>
                  </a:lnTo>
                  <a:lnTo>
                    <a:pt x="288" y="663"/>
                  </a:lnTo>
                  <a:lnTo>
                    <a:pt x="312" y="697"/>
                  </a:lnTo>
                  <a:lnTo>
                    <a:pt x="324" y="731"/>
                  </a:lnTo>
                  <a:lnTo>
                    <a:pt x="360" y="731"/>
                  </a:lnTo>
                  <a:lnTo>
                    <a:pt x="396" y="731"/>
                  </a:lnTo>
                  <a:lnTo>
                    <a:pt x="432" y="731"/>
                  </a:lnTo>
                  <a:lnTo>
                    <a:pt x="432" y="697"/>
                  </a:lnTo>
                  <a:lnTo>
                    <a:pt x="444" y="663"/>
                  </a:lnTo>
                  <a:lnTo>
                    <a:pt x="444" y="629"/>
                  </a:lnTo>
                  <a:lnTo>
                    <a:pt x="444" y="583"/>
                  </a:lnTo>
                  <a:lnTo>
                    <a:pt x="444" y="549"/>
                  </a:lnTo>
                  <a:lnTo>
                    <a:pt x="444" y="514"/>
                  </a:lnTo>
                  <a:lnTo>
                    <a:pt x="444" y="480"/>
                  </a:lnTo>
                  <a:lnTo>
                    <a:pt x="444" y="446"/>
                  </a:lnTo>
                  <a:lnTo>
                    <a:pt x="444" y="411"/>
                  </a:lnTo>
                  <a:lnTo>
                    <a:pt x="444" y="366"/>
                  </a:lnTo>
                  <a:lnTo>
                    <a:pt x="444" y="331"/>
                  </a:lnTo>
                  <a:lnTo>
                    <a:pt x="444" y="297"/>
                  </a:lnTo>
                  <a:lnTo>
                    <a:pt x="432" y="251"/>
                  </a:lnTo>
                  <a:lnTo>
                    <a:pt x="432" y="217"/>
                  </a:lnTo>
                  <a:lnTo>
                    <a:pt x="432" y="183"/>
                  </a:lnTo>
                  <a:lnTo>
                    <a:pt x="432" y="149"/>
                  </a:lnTo>
                  <a:lnTo>
                    <a:pt x="432" y="114"/>
                  </a:lnTo>
                  <a:lnTo>
                    <a:pt x="432" y="80"/>
                  </a:lnTo>
                  <a:lnTo>
                    <a:pt x="432" y="46"/>
                  </a:lnTo>
                  <a:lnTo>
                    <a:pt x="432" y="11"/>
                  </a:lnTo>
                </a:path>
              </a:pathLst>
            </a:custGeom>
            <a:noFill/>
            <a:ln w="50800" cap="rnd">
              <a:solidFill>
                <a:srgbClr val="FF0000"/>
              </a:solidFill>
              <a:round/>
              <a:headEnd/>
              <a:tailEnd/>
            </a:ln>
          </p:spPr>
          <p:txBody>
            <a:bodyPr/>
            <a:lstStyle/>
            <a:p>
              <a:endParaRPr lang="en-US"/>
            </a:p>
          </p:txBody>
        </p:sp>
        <p:sp>
          <p:nvSpPr>
            <p:cNvPr id="40996" name="Rectangle 51"/>
            <p:cNvSpPr>
              <a:spLocks noChangeArrowheads="1"/>
            </p:cNvSpPr>
            <p:nvPr/>
          </p:nvSpPr>
          <p:spPr bwMode="auto">
            <a:xfrm>
              <a:off x="1527" y="2775"/>
              <a:ext cx="115" cy="289"/>
            </a:xfrm>
            <a:prstGeom prst="rect">
              <a:avLst/>
            </a:prstGeom>
            <a:noFill/>
            <a:ln w="12700">
              <a:noFill/>
              <a:miter lim="800000"/>
              <a:headEnd/>
              <a:tailEnd/>
            </a:ln>
          </p:spPr>
          <p:txBody>
            <a:bodyPr wrap="none" lIns="90488" tIns="44450" rIns="90488" bIns="44450">
              <a:spAutoFit/>
            </a:bodyPr>
            <a:lstStyle/>
            <a:p>
              <a:pPr eaLnBrk="0" hangingPunct="0"/>
              <a:endParaRPr lang="en-US" sz="2400" b="1"/>
            </a:p>
          </p:txBody>
        </p:sp>
        <p:sp>
          <p:nvSpPr>
            <p:cNvPr id="40997" name="Rectangle 52"/>
            <p:cNvSpPr>
              <a:spLocks noChangeArrowheads="1"/>
            </p:cNvSpPr>
            <p:nvPr/>
          </p:nvSpPr>
          <p:spPr bwMode="auto">
            <a:xfrm>
              <a:off x="1431" y="3130"/>
              <a:ext cx="263" cy="328"/>
            </a:xfrm>
            <a:prstGeom prst="rect">
              <a:avLst/>
            </a:prstGeom>
            <a:noFill/>
            <a:ln w="12700">
              <a:noFill/>
              <a:miter lim="800000"/>
              <a:headEnd/>
              <a:tailEnd/>
            </a:ln>
          </p:spPr>
          <p:txBody>
            <a:bodyPr wrap="none" lIns="90488" tIns="44450" rIns="90488" bIns="44450">
              <a:spAutoFit/>
            </a:bodyPr>
            <a:lstStyle/>
            <a:p>
              <a:pPr eaLnBrk="0" hangingPunct="0"/>
              <a:r>
                <a:rPr lang="en-US" sz="2800" b="1"/>
                <a:t>U</a:t>
              </a:r>
            </a:p>
          </p:txBody>
        </p:sp>
        <p:sp>
          <p:nvSpPr>
            <p:cNvPr id="40998" name="Rectangle 53"/>
            <p:cNvSpPr>
              <a:spLocks noChangeArrowheads="1"/>
            </p:cNvSpPr>
            <p:nvPr/>
          </p:nvSpPr>
          <p:spPr bwMode="auto">
            <a:xfrm>
              <a:off x="1767" y="3130"/>
              <a:ext cx="252" cy="328"/>
            </a:xfrm>
            <a:prstGeom prst="rect">
              <a:avLst/>
            </a:prstGeom>
            <a:noFill/>
            <a:ln w="12700">
              <a:noFill/>
              <a:miter lim="800000"/>
              <a:headEnd/>
              <a:tailEnd/>
            </a:ln>
          </p:spPr>
          <p:txBody>
            <a:bodyPr wrap="none" lIns="90488" tIns="44450" rIns="90488" bIns="44450">
              <a:spAutoFit/>
            </a:bodyPr>
            <a:lstStyle/>
            <a:p>
              <a:pPr eaLnBrk="0" hangingPunct="0"/>
              <a:r>
                <a:rPr lang="en-US" sz="2800" b="1"/>
                <a:t>A</a:t>
              </a:r>
            </a:p>
          </p:txBody>
        </p:sp>
        <p:sp>
          <p:nvSpPr>
            <p:cNvPr id="40999" name="Rectangle 54"/>
            <p:cNvSpPr>
              <a:spLocks noChangeArrowheads="1"/>
            </p:cNvSpPr>
            <p:nvPr/>
          </p:nvSpPr>
          <p:spPr bwMode="auto">
            <a:xfrm>
              <a:off x="2103" y="3130"/>
              <a:ext cx="235" cy="328"/>
            </a:xfrm>
            <a:prstGeom prst="rect">
              <a:avLst/>
            </a:prstGeom>
            <a:noFill/>
            <a:ln w="12700">
              <a:noFill/>
              <a:miter lim="800000"/>
              <a:headEnd/>
              <a:tailEnd/>
            </a:ln>
          </p:spPr>
          <p:txBody>
            <a:bodyPr wrap="none" lIns="90488" tIns="44450" rIns="90488" bIns="44450">
              <a:spAutoFit/>
            </a:bodyPr>
            <a:lstStyle/>
            <a:p>
              <a:pPr eaLnBrk="0" hangingPunct="0"/>
              <a:r>
                <a:rPr lang="en-US" sz="2800" b="1"/>
                <a:t>C</a:t>
              </a:r>
            </a:p>
          </p:txBody>
        </p:sp>
        <p:sp>
          <p:nvSpPr>
            <p:cNvPr id="41000" name="Line 55"/>
            <p:cNvSpPr>
              <a:spLocks noChangeShapeType="1"/>
            </p:cNvSpPr>
            <p:nvPr/>
          </p:nvSpPr>
          <p:spPr bwMode="auto">
            <a:xfrm>
              <a:off x="1920" y="3088"/>
              <a:ext cx="0" cy="64"/>
            </a:xfrm>
            <a:prstGeom prst="line">
              <a:avLst/>
            </a:prstGeom>
            <a:noFill/>
            <a:ln w="50800">
              <a:solidFill>
                <a:schemeClr val="tx1"/>
              </a:solidFill>
              <a:round/>
              <a:headEnd/>
              <a:tailEnd/>
            </a:ln>
          </p:spPr>
          <p:txBody>
            <a:bodyPr wrap="none" anchor="ctr"/>
            <a:lstStyle/>
            <a:p>
              <a:endParaRPr lang="en-US"/>
            </a:p>
          </p:txBody>
        </p:sp>
        <p:sp>
          <p:nvSpPr>
            <p:cNvPr id="41001" name="Line 56"/>
            <p:cNvSpPr>
              <a:spLocks noChangeShapeType="1"/>
            </p:cNvSpPr>
            <p:nvPr/>
          </p:nvSpPr>
          <p:spPr bwMode="auto">
            <a:xfrm>
              <a:off x="2256" y="3088"/>
              <a:ext cx="0" cy="64"/>
            </a:xfrm>
            <a:prstGeom prst="line">
              <a:avLst/>
            </a:prstGeom>
            <a:noFill/>
            <a:ln w="50800">
              <a:solidFill>
                <a:schemeClr val="tx1"/>
              </a:solidFill>
              <a:round/>
              <a:headEnd/>
              <a:tailEnd/>
            </a:ln>
          </p:spPr>
          <p:txBody>
            <a:bodyPr wrap="none" anchor="ctr"/>
            <a:lstStyle/>
            <a:p>
              <a:endParaRPr lang="en-US"/>
            </a:p>
          </p:txBody>
        </p:sp>
        <p:sp>
          <p:nvSpPr>
            <p:cNvPr id="41002" name="Line 57"/>
            <p:cNvSpPr>
              <a:spLocks noChangeShapeType="1"/>
            </p:cNvSpPr>
            <p:nvPr/>
          </p:nvSpPr>
          <p:spPr bwMode="auto">
            <a:xfrm>
              <a:off x="1584" y="3088"/>
              <a:ext cx="0" cy="64"/>
            </a:xfrm>
            <a:prstGeom prst="line">
              <a:avLst/>
            </a:prstGeom>
            <a:noFill/>
            <a:ln w="50800">
              <a:solidFill>
                <a:schemeClr val="tx1"/>
              </a:solidFill>
              <a:round/>
              <a:headEnd/>
              <a:tailEnd/>
            </a:ln>
          </p:spPr>
          <p:txBody>
            <a:bodyPr wrap="none" anchor="ctr"/>
            <a:lstStyle/>
            <a:p>
              <a:endParaRPr lang="en-US"/>
            </a:p>
          </p:txBody>
        </p:sp>
        <p:sp>
          <p:nvSpPr>
            <p:cNvPr id="41003" name="Rectangle 58"/>
            <p:cNvSpPr>
              <a:spLocks noChangeArrowheads="1"/>
            </p:cNvSpPr>
            <p:nvPr/>
          </p:nvSpPr>
          <p:spPr bwMode="auto">
            <a:xfrm>
              <a:off x="1888" y="976"/>
              <a:ext cx="544" cy="448"/>
            </a:xfrm>
            <a:prstGeom prst="rect">
              <a:avLst/>
            </a:prstGeom>
            <a:solidFill>
              <a:srgbClr val="99FF33"/>
            </a:solidFill>
            <a:ln w="50800">
              <a:solidFill>
                <a:schemeClr val="tx1"/>
              </a:solidFill>
              <a:miter lim="800000"/>
              <a:headEnd/>
              <a:tailEnd/>
            </a:ln>
          </p:spPr>
          <p:txBody>
            <a:bodyPr wrap="none" anchor="ctr"/>
            <a:lstStyle/>
            <a:p>
              <a:endParaRPr lang="en-US" sz="2400"/>
            </a:p>
          </p:txBody>
        </p:sp>
        <p:sp>
          <p:nvSpPr>
            <p:cNvPr id="41004" name="Rectangle 59"/>
            <p:cNvSpPr>
              <a:spLocks noChangeArrowheads="1"/>
            </p:cNvSpPr>
            <p:nvPr/>
          </p:nvSpPr>
          <p:spPr bwMode="auto">
            <a:xfrm>
              <a:off x="1911" y="1018"/>
              <a:ext cx="454" cy="328"/>
            </a:xfrm>
            <a:prstGeom prst="rect">
              <a:avLst/>
            </a:prstGeom>
            <a:solidFill>
              <a:srgbClr val="99FF33"/>
            </a:solidFill>
            <a:ln w="12700">
              <a:noFill/>
              <a:miter lim="800000"/>
              <a:headEnd/>
              <a:tailEnd/>
            </a:ln>
          </p:spPr>
          <p:txBody>
            <a:bodyPr wrap="none" lIns="90488" tIns="44450" rIns="90488" bIns="44450">
              <a:spAutoFit/>
            </a:bodyPr>
            <a:lstStyle/>
            <a:p>
              <a:pPr eaLnBrk="0" hangingPunct="0"/>
              <a:r>
                <a:rPr lang="en-US" sz="2800" b="1"/>
                <a:t>aa1</a:t>
              </a:r>
            </a:p>
          </p:txBody>
        </p:sp>
        <p:sp>
          <p:nvSpPr>
            <p:cNvPr id="41005" name="Line 60"/>
            <p:cNvSpPr>
              <a:spLocks noChangeShapeType="1"/>
            </p:cNvSpPr>
            <p:nvPr/>
          </p:nvSpPr>
          <p:spPr bwMode="auto">
            <a:xfrm>
              <a:off x="1584" y="3376"/>
              <a:ext cx="0" cy="64"/>
            </a:xfrm>
            <a:prstGeom prst="line">
              <a:avLst/>
            </a:prstGeom>
            <a:noFill/>
            <a:ln w="50800">
              <a:solidFill>
                <a:schemeClr val="accent2"/>
              </a:solidFill>
              <a:round/>
              <a:headEnd/>
              <a:tailEnd/>
            </a:ln>
          </p:spPr>
          <p:txBody>
            <a:bodyPr wrap="none" anchor="ctr"/>
            <a:lstStyle/>
            <a:p>
              <a:endParaRPr lang="en-US"/>
            </a:p>
          </p:txBody>
        </p:sp>
        <p:sp>
          <p:nvSpPr>
            <p:cNvPr id="41006" name="Line 61"/>
            <p:cNvSpPr>
              <a:spLocks noChangeShapeType="1"/>
            </p:cNvSpPr>
            <p:nvPr/>
          </p:nvSpPr>
          <p:spPr bwMode="auto">
            <a:xfrm>
              <a:off x="2256" y="3376"/>
              <a:ext cx="0" cy="64"/>
            </a:xfrm>
            <a:prstGeom prst="line">
              <a:avLst/>
            </a:prstGeom>
            <a:noFill/>
            <a:ln w="50800">
              <a:solidFill>
                <a:schemeClr val="accent2"/>
              </a:solidFill>
              <a:round/>
              <a:headEnd/>
              <a:tailEnd/>
            </a:ln>
          </p:spPr>
          <p:txBody>
            <a:bodyPr wrap="none" anchor="ctr"/>
            <a:lstStyle/>
            <a:p>
              <a:endParaRPr lang="en-US"/>
            </a:p>
          </p:txBody>
        </p:sp>
        <p:sp>
          <p:nvSpPr>
            <p:cNvPr id="41007" name="Line 62"/>
            <p:cNvSpPr>
              <a:spLocks noChangeShapeType="1"/>
            </p:cNvSpPr>
            <p:nvPr/>
          </p:nvSpPr>
          <p:spPr bwMode="auto">
            <a:xfrm>
              <a:off x="1920" y="3376"/>
              <a:ext cx="0" cy="64"/>
            </a:xfrm>
            <a:prstGeom prst="line">
              <a:avLst/>
            </a:prstGeom>
            <a:noFill/>
            <a:ln w="50800">
              <a:solidFill>
                <a:schemeClr val="accent2"/>
              </a:solidFill>
              <a:round/>
              <a:headEnd/>
              <a:tailEnd/>
            </a:ln>
          </p:spPr>
          <p:txBody>
            <a:bodyPr wrap="none" anchor="ctr"/>
            <a:lstStyle/>
            <a:p>
              <a:endParaRPr lang="en-US"/>
            </a:p>
          </p:txBody>
        </p:sp>
      </p:grpSp>
      <p:sp>
        <p:nvSpPr>
          <p:cNvPr id="40993" name="Text Box 59"/>
          <p:cNvSpPr txBox="1">
            <a:spLocks noChangeArrowheads="1"/>
          </p:cNvSpPr>
          <p:nvPr/>
        </p:nvSpPr>
        <p:spPr bwMode="auto">
          <a:xfrm>
            <a:off x="2286001" y="304801"/>
            <a:ext cx="7184211" cy="769441"/>
          </a:xfrm>
          <a:prstGeom prst="rect">
            <a:avLst/>
          </a:prstGeom>
          <a:noFill/>
          <a:ln w="9525">
            <a:noFill/>
            <a:miter lim="800000"/>
            <a:headEnd/>
            <a:tailEnd/>
          </a:ln>
        </p:spPr>
        <p:txBody>
          <a:bodyPr wrap="none">
            <a:spAutoFit/>
          </a:bodyPr>
          <a:lstStyle/>
          <a:p>
            <a:r>
              <a:rPr lang="en-US" sz="4400"/>
              <a:t>Let’s See Translation in Action!</a:t>
            </a:r>
          </a:p>
        </p:txBody>
      </p:sp>
    </p:spTree>
    <p:extLst>
      <p:ext uri="{BB962C8B-B14F-4D97-AF65-F5344CB8AC3E}">
        <p14:creationId xmlns:p14="http://schemas.microsoft.com/office/powerpoint/2010/main" val="12092370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body" idx="4294967295"/>
          </p:nvPr>
        </p:nvSpPr>
        <p:spPr>
          <a:xfrm>
            <a:off x="1692275" y="1905000"/>
            <a:ext cx="7772400" cy="4114800"/>
          </a:xfrm>
        </p:spPr>
        <p:txBody>
          <a:bodyPr vert="horz" lIns="90488" tIns="44450" rIns="90488" bIns="44450" rtlCol="0">
            <a:normAutofit/>
          </a:bodyPr>
          <a:lstStyle/>
          <a:p>
            <a:pPr eaLnBrk="1" hangingPunct="1">
              <a:buFont typeface="Arial" charset="0"/>
              <a:buNone/>
            </a:pPr>
            <a:r>
              <a:rPr lang="en-US" smtClean="0"/>
              <a:t> </a:t>
            </a:r>
          </a:p>
        </p:txBody>
      </p:sp>
      <p:sp>
        <p:nvSpPr>
          <p:cNvPr id="43010" name="Rectangle 3"/>
          <p:cNvSpPr>
            <a:spLocks noChangeArrowheads="1"/>
          </p:cNvSpPr>
          <p:nvPr/>
        </p:nvSpPr>
        <p:spPr bwMode="auto">
          <a:xfrm>
            <a:off x="1692275" y="2362200"/>
            <a:ext cx="7772400" cy="4114800"/>
          </a:xfrm>
          <a:prstGeom prst="rect">
            <a:avLst/>
          </a:prstGeom>
          <a:noFill/>
          <a:ln w="12700">
            <a:noFill/>
            <a:miter lim="800000"/>
            <a:headEnd/>
            <a:tailEnd/>
          </a:ln>
        </p:spPr>
        <p:txBody>
          <a:bodyPr lIns="90488" tIns="44450" rIns="90488" bIns="44450"/>
          <a:lstStyle/>
          <a:p>
            <a:pPr marL="342900" indent="-342900" eaLnBrk="0" hangingPunct="0">
              <a:spcBef>
                <a:spcPct val="20000"/>
              </a:spcBef>
            </a:pPr>
            <a:r>
              <a:rPr lang="en-US" sz="3200"/>
              <a:t> </a:t>
            </a:r>
          </a:p>
        </p:txBody>
      </p:sp>
      <p:sp>
        <p:nvSpPr>
          <p:cNvPr id="43011" name="Freeform 4"/>
          <p:cNvSpPr>
            <a:spLocks/>
          </p:cNvSpPr>
          <p:nvPr/>
        </p:nvSpPr>
        <p:spPr bwMode="auto">
          <a:xfrm>
            <a:off x="2968625" y="1828800"/>
            <a:ext cx="5583238" cy="3563938"/>
          </a:xfrm>
          <a:custGeom>
            <a:avLst/>
            <a:gdLst>
              <a:gd name="T0" fmla="*/ 2147483647 w 3517"/>
              <a:gd name="T1" fmla="*/ 2147483647 h 2245"/>
              <a:gd name="T2" fmla="*/ 2147483647 w 3517"/>
              <a:gd name="T3" fmla="*/ 2147483647 h 2245"/>
              <a:gd name="T4" fmla="*/ 2147483647 w 3517"/>
              <a:gd name="T5" fmla="*/ 2147483647 h 2245"/>
              <a:gd name="T6" fmla="*/ 2147483647 w 3517"/>
              <a:gd name="T7" fmla="*/ 2147483647 h 2245"/>
              <a:gd name="T8" fmla="*/ 2147483647 w 3517"/>
              <a:gd name="T9" fmla="*/ 2147483647 h 2245"/>
              <a:gd name="T10" fmla="*/ 2147483647 w 3517"/>
              <a:gd name="T11" fmla="*/ 2147483647 h 2245"/>
              <a:gd name="T12" fmla="*/ 0 w 3517"/>
              <a:gd name="T13" fmla="*/ 2147483647 h 2245"/>
              <a:gd name="T14" fmla="*/ 0 w 3517"/>
              <a:gd name="T15" fmla="*/ 2147483647 h 2245"/>
              <a:gd name="T16" fmla="*/ 0 w 3517"/>
              <a:gd name="T17" fmla="*/ 2147483647 h 2245"/>
              <a:gd name="T18" fmla="*/ 2147483647 w 3517"/>
              <a:gd name="T19" fmla="*/ 2147483647 h 2245"/>
              <a:gd name="T20" fmla="*/ 2147483647 w 3517"/>
              <a:gd name="T21" fmla="*/ 2147483647 h 2245"/>
              <a:gd name="T22" fmla="*/ 2147483647 w 3517"/>
              <a:gd name="T23" fmla="*/ 2147483647 h 2245"/>
              <a:gd name="T24" fmla="*/ 2147483647 w 3517"/>
              <a:gd name="T25" fmla="*/ 2147483647 h 2245"/>
              <a:gd name="T26" fmla="*/ 2147483647 w 3517"/>
              <a:gd name="T27" fmla="*/ 2147483647 h 2245"/>
              <a:gd name="T28" fmla="*/ 2147483647 w 3517"/>
              <a:gd name="T29" fmla="*/ 2147483647 h 2245"/>
              <a:gd name="T30" fmla="*/ 2147483647 w 3517"/>
              <a:gd name="T31" fmla="*/ 2147483647 h 2245"/>
              <a:gd name="T32" fmla="*/ 2147483647 w 3517"/>
              <a:gd name="T33" fmla="*/ 2147483647 h 2245"/>
              <a:gd name="T34" fmla="*/ 2147483647 w 3517"/>
              <a:gd name="T35" fmla="*/ 2147483647 h 2245"/>
              <a:gd name="T36" fmla="*/ 2147483647 w 3517"/>
              <a:gd name="T37" fmla="*/ 0 h 2245"/>
              <a:gd name="T38" fmla="*/ 2147483647 w 3517"/>
              <a:gd name="T39" fmla="*/ 0 h 2245"/>
              <a:gd name="T40" fmla="*/ 2147483647 w 3517"/>
              <a:gd name="T41" fmla="*/ 0 h 2245"/>
              <a:gd name="T42" fmla="*/ 2147483647 w 3517"/>
              <a:gd name="T43" fmla="*/ 2147483647 h 2245"/>
              <a:gd name="T44" fmla="*/ 2147483647 w 3517"/>
              <a:gd name="T45" fmla="*/ 2147483647 h 2245"/>
              <a:gd name="T46" fmla="*/ 2147483647 w 3517"/>
              <a:gd name="T47" fmla="*/ 2147483647 h 2245"/>
              <a:gd name="T48" fmla="*/ 2147483647 w 3517"/>
              <a:gd name="T49" fmla="*/ 2147483647 h 2245"/>
              <a:gd name="T50" fmla="*/ 2147483647 w 3517"/>
              <a:gd name="T51" fmla="*/ 2147483647 h 2245"/>
              <a:gd name="T52" fmla="*/ 2147483647 w 3517"/>
              <a:gd name="T53" fmla="*/ 2147483647 h 2245"/>
              <a:gd name="T54" fmla="*/ 2147483647 w 3517"/>
              <a:gd name="T55" fmla="*/ 2147483647 h 2245"/>
              <a:gd name="T56" fmla="*/ 2147483647 w 3517"/>
              <a:gd name="T57" fmla="*/ 2147483647 h 2245"/>
              <a:gd name="T58" fmla="*/ 2147483647 w 3517"/>
              <a:gd name="T59" fmla="*/ 2147483647 h 2245"/>
              <a:gd name="T60" fmla="*/ 2147483647 w 3517"/>
              <a:gd name="T61" fmla="*/ 2147483647 h 2245"/>
              <a:gd name="T62" fmla="*/ 2147483647 w 3517"/>
              <a:gd name="T63" fmla="*/ 2147483647 h 2245"/>
              <a:gd name="T64" fmla="*/ 2147483647 w 3517"/>
              <a:gd name="T65" fmla="*/ 2147483647 h 2245"/>
              <a:gd name="T66" fmla="*/ 2147483647 w 3517"/>
              <a:gd name="T67" fmla="*/ 2147483647 h 2245"/>
              <a:gd name="T68" fmla="*/ 2147483647 w 3517"/>
              <a:gd name="T69" fmla="*/ 2147483647 h 2245"/>
              <a:gd name="T70" fmla="*/ 2147483647 w 3517"/>
              <a:gd name="T71" fmla="*/ 2147483647 h 2245"/>
              <a:gd name="T72" fmla="*/ 2147483647 w 3517"/>
              <a:gd name="T73" fmla="*/ 2147483647 h 2245"/>
              <a:gd name="T74" fmla="*/ 2147483647 w 3517"/>
              <a:gd name="T75" fmla="*/ 2147483647 h 2245"/>
              <a:gd name="T76" fmla="*/ 2147483647 w 3517"/>
              <a:gd name="T77" fmla="*/ 2147483647 h 2245"/>
              <a:gd name="T78" fmla="*/ 2147483647 w 3517"/>
              <a:gd name="T79" fmla="*/ 2147483647 h 2245"/>
              <a:gd name="T80" fmla="*/ 2147483647 w 3517"/>
              <a:gd name="T81" fmla="*/ 2147483647 h 2245"/>
              <a:gd name="T82" fmla="*/ 2147483647 w 3517"/>
              <a:gd name="T83" fmla="*/ 2147483647 h 2245"/>
              <a:gd name="T84" fmla="*/ 2147483647 w 3517"/>
              <a:gd name="T85" fmla="*/ 2147483647 h 2245"/>
              <a:gd name="T86" fmla="*/ 2147483647 w 3517"/>
              <a:gd name="T87" fmla="*/ 2147483647 h 2245"/>
              <a:gd name="T88" fmla="*/ 2147483647 w 3517"/>
              <a:gd name="T89" fmla="*/ 2147483647 h 2245"/>
              <a:gd name="T90" fmla="*/ 2147483647 w 3517"/>
              <a:gd name="T91" fmla="*/ 2147483647 h 2245"/>
              <a:gd name="T92" fmla="*/ 2147483647 w 3517"/>
              <a:gd name="T93" fmla="*/ 2147483647 h 2245"/>
              <a:gd name="T94" fmla="*/ 2147483647 w 3517"/>
              <a:gd name="T95" fmla="*/ 2147483647 h 2245"/>
              <a:gd name="T96" fmla="*/ 2147483647 w 3517"/>
              <a:gd name="T97" fmla="*/ 2147483647 h 2245"/>
              <a:gd name="T98" fmla="*/ 2147483647 w 3517"/>
              <a:gd name="T99" fmla="*/ 2147483647 h 2245"/>
              <a:gd name="T100" fmla="*/ 2147483647 w 3517"/>
              <a:gd name="T101" fmla="*/ 2147483647 h 2245"/>
              <a:gd name="T102" fmla="*/ 2147483647 w 3517"/>
              <a:gd name="T103" fmla="*/ 2147483647 h 2245"/>
              <a:gd name="T104" fmla="*/ 2147483647 w 3517"/>
              <a:gd name="T105" fmla="*/ 2147483647 h 2245"/>
              <a:gd name="T106" fmla="*/ 2147483647 w 3517"/>
              <a:gd name="T107" fmla="*/ 2147483647 h 2245"/>
              <a:gd name="T108" fmla="*/ 2147483647 w 3517"/>
              <a:gd name="T109" fmla="*/ 2147483647 h 2245"/>
              <a:gd name="T110" fmla="*/ 2147483647 w 3517"/>
              <a:gd name="T111" fmla="*/ 2147483647 h 2245"/>
              <a:gd name="T112" fmla="*/ 2147483647 w 3517"/>
              <a:gd name="T113" fmla="*/ 2147483647 h 2245"/>
              <a:gd name="T114" fmla="*/ 2147483647 w 3517"/>
              <a:gd name="T115" fmla="*/ 2147483647 h 2245"/>
              <a:gd name="T116" fmla="*/ 2147483647 w 3517"/>
              <a:gd name="T117" fmla="*/ 2147483647 h 22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17"/>
              <a:gd name="T178" fmla="*/ 0 h 2245"/>
              <a:gd name="T179" fmla="*/ 3517 w 3517"/>
              <a:gd name="T180" fmla="*/ 2245 h 224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17" h="2245">
                <a:moveTo>
                  <a:pt x="348" y="2208"/>
                </a:moveTo>
                <a:lnTo>
                  <a:pt x="324" y="2172"/>
                </a:lnTo>
                <a:lnTo>
                  <a:pt x="288" y="2136"/>
                </a:lnTo>
                <a:lnTo>
                  <a:pt x="252" y="2100"/>
                </a:lnTo>
                <a:lnTo>
                  <a:pt x="216" y="2052"/>
                </a:lnTo>
                <a:lnTo>
                  <a:pt x="192" y="2016"/>
                </a:lnTo>
                <a:lnTo>
                  <a:pt x="168" y="1980"/>
                </a:lnTo>
                <a:lnTo>
                  <a:pt x="144" y="1944"/>
                </a:lnTo>
                <a:lnTo>
                  <a:pt x="132" y="1908"/>
                </a:lnTo>
                <a:lnTo>
                  <a:pt x="108" y="1872"/>
                </a:lnTo>
                <a:lnTo>
                  <a:pt x="96" y="1836"/>
                </a:lnTo>
                <a:lnTo>
                  <a:pt x="72" y="1800"/>
                </a:lnTo>
                <a:lnTo>
                  <a:pt x="60" y="1764"/>
                </a:lnTo>
                <a:lnTo>
                  <a:pt x="48" y="1716"/>
                </a:lnTo>
                <a:lnTo>
                  <a:pt x="36" y="1680"/>
                </a:lnTo>
                <a:lnTo>
                  <a:pt x="24" y="1644"/>
                </a:lnTo>
                <a:lnTo>
                  <a:pt x="12" y="1608"/>
                </a:lnTo>
                <a:lnTo>
                  <a:pt x="12" y="1560"/>
                </a:lnTo>
                <a:lnTo>
                  <a:pt x="0" y="1464"/>
                </a:lnTo>
                <a:lnTo>
                  <a:pt x="0" y="1392"/>
                </a:lnTo>
                <a:lnTo>
                  <a:pt x="0" y="1320"/>
                </a:lnTo>
                <a:lnTo>
                  <a:pt x="0" y="1224"/>
                </a:lnTo>
                <a:lnTo>
                  <a:pt x="0" y="1152"/>
                </a:lnTo>
                <a:lnTo>
                  <a:pt x="0" y="1080"/>
                </a:lnTo>
                <a:lnTo>
                  <a:pt x="0" y="984"/>
                </a:lnTo>
                <a:lnTo>
                  <a:pt x="0" y="912"/>
                </a:lnTo>
                <a:lnTo>
                  <a:pt x="0" y="840"/>
                </a:lnTo>
                <a:lnTo>
                  <a:pt x="0" y="768"/>
                </a:lnTo>
                <a:lnTo>
                  <a:pt x="0" y="696"/>
                </a:lnTo>
                <a:lnTo>
                  <a:pt x="12" y="600"/>
                </a:lnTo>
                <a:lnTo>
                  <a:pt x="12" y="528"/>
                </a:lnTo>
                <a:lnTo>
                  <a:pt x="24" y="480"/>
                </a:lnTo>
                <a:lnTo>
                  <a:pt x="48" y="444"/>
                </a:lnTo>
                <a:lnTo>
                  <a:pt x="60" y="408"/>
                </a:lnTo>
                <a:lnTo>
                  <a:pt x="84" y="372"/>
                </a:lnTo>
                <a:lnTo>
                  <a:pt x="120" y="336"/>
                </a:lnTo>
                <a:lnTo>
                  <a:pt x="156" y="312"/>
                </a:lnTo>
                <a:lnTo>
                  <a:pt x="192" y="276"/>
                </a:lnTo>
                <a:lnTo>
                  <a:pt x="228" y="252"/>
                </a:lnTo>
                <a:lnTo>
                  <a:pt x="264" y="228"/>
                </a:lnTo>
                <a:lnTo>
                  <a:pt x="312" y="192"/>
                </a:lnTo>
                <a:lnTo>
                  <a:pt x="360" y="168"/>
                </a:lnTo>
                <a:lnTo>
                  <a:pt x="456" y="144"/>
                </a:lnTo>
                <a:lnTo>
                  <a:pt x="504" y="120"/>
                </a:lnTo>
                <a:lnTo>
                  <a:pt x="552" y="108"/>
                </a:lnTo>
                <a:lnTo>
                  <a:pt x="624" y="96"/>
                </a:lnTo>
                <a:lnTo>
                  <a:pt x="672" y="84"/>
                </a:lnTo>
                <a:lnTo>
                  <a:pt x="768" y="72"/>
                </a:lnTo>
                <a:lnTo>
                  <a:pt x="804" y="60"/>
                </a:lnTo>
                <a:lnTo>
                  <a:pt x="852" y="48"/>
                </a:lnTo>
                <a:lnTo>
                  <a:pt x="948" y="36"/>
                </a:lnTo>
                <a:lnTo>
                  <a:pt x="1044" y="24"/>
                </a:lnTo>
                <a:lnTo>
                  <a:pt x="1116" y="24"/>
                </a:lnTo>
                <a:lnTo>
                  <a:pt x="1164" y="12"/>
                </a:lnTo>
                <a:lnTo>
                  <a:pt x="1212" y="0"/>
                </a:lnTo>
                <a:lnTo>
                  <a:pt x="1308" y="0"/>
                </a:lnTo>
                <a:lnTo>
                  <a:pt x="1380" y="0"/>
                </a:lnTo>
                <a:lnTo>
                  <a:pt x="1476" y="0"/>
                </a:lnTo>
                <a:lnTo>
                  <a:pt x="1548" y="0"/>
                </a:lnTo>
                <a:lnTo>
                  <a:pt x="1668" y="0"/>
                </a:lnTo>
                <a:lnTo>
                  <a:pt x="1740" y="0"/>
                </a:lnTo>
                <a:lnTo>
                  <a:pt x="1836" y="0"/>
                </a:lnTo>
                <a:lnTo>
                  <a:pt x="1932" y="0"/>
                </a:lnTo>
                <a:lnTo>
                  <a:pt x="2028" y="12"/>
                </a:lnTo>
                <a:lnTo>
                  <a:pt x="2124" y="24"/>
                </a:lnTo>
                <a:lnTo>
                  <a:pt x="2196" y="24"/>
                </a:lnTo>
                <a:lnTo>
                  <a:pt x="2268" y="24"/>
                </a:lnTo>
                <a:lnTo>
                  <a:pt x="2340" y="24"/>
                </a:lnTo>
                <a:lnTo>
                  <a:pt x="2412" y="36"/>
                </a:lnTo>
                <a:lnTo>
                  <a:pt x="2484" y="36"/>
                </a:lnTo>
                <a:lnTo>
                  <a:pt x="2556" y="48"/>
                </a:lnTo>
                <a:lnTo>
                  <a:pt x="2628" y="48"/>
                </a:lnTo>
                <a:lnTo>
                  <a:pt x="2676" y="72"/>
                </a:lnTo>
                <a:lnTo>
                  <a:pt x="2748" y="84"/>
                </a:lnTo>
                <a:lnTo>
                  <a:pt x="2820" y="96"/>
                </a:lnTo>
                <a:lnTo>
                  <a:pt x="2868" y="120"/>
                </a:lnTo>
                <a:lnTo>
                  <a:pt x="2964" y="156"/>
                </a:lnTo>
                <a:lnTo>
                  <a:pt x="3060" y="180"/>
                </a:lnTo>
                <a:lnTo>
                  <a:pt x="3144" y="216"/>
                </a:lnTo>
                <a:lnTo>
                  <a:pt x="3180" y="252"/>
                </a:lnTo>
                <a:lnTo>
                  <a:pt x="3252" y="324"/>
                </a:lnTo>
                <a:lnTo>
                  <a:pt x="3288" y="360"/>
                </a:lnTo>
                <a:lnTo>
                  <a:pt x="3324" y="456"/>
                </a:lnTo>
                <a:lnTo>
                  <a:pt x="3372" y="504"/>
                </a:lnTo>
                <a:lnTo>
                  <a:pt x="3396" y="540"/>
                </a:lnTo>
                <a:lnTo>
                  <a:pt x="3420" y="576"/>
                </a:lnTo>
                <a:lnTo>
                  <a:pt x="3444" y="624"/>
                </a:lnTo>
                <a:lnTo>
                  <a:pt x="3468" y="672"/>
                </a:lnTo>
                <a:lnTo>
                  <a:pt x="3480" y="720"/>
                </a:lnTo>
                <a:lnTo>
                  <a:pt x="3492" y="816"/>
                </a:lnTo>
                <a:lnTo>
                  <a:pt x="3492" y="888"/>
                </a:lnTo>
                <a:lnTo>
                  <a:pt x="3504" y="960"/>
                </a:lnTo>
                <a:lnTo>
                  <a:pt x="3516" y="1032"/>
                </a:lnTo>
                <a:lnTo>
                  <a:pt x="3516" y="1104"/>
                </a:lnTo>
                <a:lnTo>
                  <a:pt x="3516" y="1176"/>
                </a:lnTo>
                <a:lnTo>
                  <a:pt x="3516" y="1248"/>
                </a:lnTo>
                <a:lnTo>
                  <a:pt x="3516" y="1320"/>
                </a:lnTo>
                <a:lnTo>
                  <a:pt x="3516" y="1416"/>
                </a:lnTo>
                <a:lnTo>
                  <a:pt x="3516" y="1488"/>
                </a:lnTo>
                <a:lnTo>
                  <a:pt x="3516" y="1524"/>
                </a:lnTo>
                <a:lnTo>
                  <a:pt x="3516" y="1572"/>
                </a:lnTo>
                <a:lnTo>
                  <a:pt x="3516" y="1608"/>
                </a:lnTo>
                <a:lnTo>
                  <a:pt x="3504" y="1704"/>
                </a:lnTo>
                <a:lnTo>
                  <a:pt x="3492" y="1752"/>
                </a:lnTo>
                <a:lnTo>
                  <a:pt x="3468" y="1800"/>
                </a:lnTo>
                <a:lnTo>
                  <a:pt x="3456" y="1836"/>
                </a:lnTo>
                <a:lnTo>
                  <a:pt x="3432" y="1884"/>
                </a:lnTo>
                <a:lnTo>
                  <a:pt x="3408" y="1932"/>
                </a:lnTo>
                <a:lnTo>
                  <a:pt x="3384" y="1980"/>
                </a:lnTo>
                <a:lnTo>
                  <a:pt x="3348" y="2016"/>
                </a:lnTo>
                <a:lnTo>
                  <a:pt x="3324" y="2052"/>
                </a:lnTo>
                <a:lnTo>
                  <a:pt x="3276" y="2100"/>
                </a:lnTo>
                <a:lnTo>
                  <a:pt x="3240" y="2124"/>
                </a:lnTo>
                <a:lnTo>
                  <a:pt x="3204" y="2160"/>
                </a:lnTo>
                <a:lnTo>
                  <a:pt x="3168" y="2184"/>
                </a:lnTo>
                <a:lnTo>
                  <a:pt x="3132" y="2208"/>
                </a:lnTo>
                <a:lnTo>
                  <a:pt x="3096" y="2208"/>
                </a:lnTo>
                <a:lnTo>
                  <a:pt x="3024" y="2208"/>
                </a:lnTo>
                <a:lnTo>
                  <a:pt x="2988" y="2208"/>
                </a:lnTo>
                <a:lnTo>
                  <a:pt x="2952" y="2208"/>
                </a:lnTo>
                <a:lnTo>
                  <a:pt x="2916" y="2208"/>
                </a:lnTo>
                <a:lnTo>
                  <a:pt x="2868" y="2208"/>
                </a:lnTo>
                <a:lnTo>
                  <a:pt x="2796" y="2208"/>
                </a:lnTo>
                <a:lnTo>
                  <a:pt x="2676" y="2208"/>
                </a:lnTo>
                <a:lnTo>
                  <a:pt x="2640" y="2208"/>
                </a:lnTo>
                <a:lnTo>
                  <a:pt x="2592" y="2208"/>
                </a:lnTo>
                <a:lnTo>
                  <a:pt x="2496" y="2208"/>
                </a:lnTo>
                <a:lnTo>
                  <a:pt x="2460" y="2208"/>
                </a:lnTo>
                <a:lnTo>
                  <a:pt x="2364" y="2208"/>
                </a:lnTo>
                <a:lnTo>
                  <a:pt x="2316" y="2196"/>
                </a:lnTo>
                <a:lnTo>
                  <a:pt x="2268" y="2196"/>
                </a:lnTo>
                <a:lnTo>
                  <a:pt x="2220" y="2196"/>
                </a:lnTo>
                <a:lnTo>
                  <a:pt x="2184" y="2196"/>
                </a:lnTo>
                <a:lnTo>
                  <a:pt x="2136" y="2196"/>
                </a:lnTo>
                <a:lnTo>
                  <a:pt x="2088" y="2196"/>
                </a:lnTo>
                <a:lnTo>
                  <a:pt x="2040" y="2196"/>
                </a:lnTo>
                <a:lnTo>
                  <a:pt x="2004" y="2196"/>
                </a:lnTo>
                <a:lnTo>
                  <a:pt x="1968" y="2196"/>
                </a:lnTo>
                <a:lnTo>
                  <a:pt x="1920" y="2208"/>
                </a:lnTo>
                <a:lnTo>
                  <a:pt x="1884" y="2208"/>
                </a:lnTo>
                <a:lnTo>
                  <a:pt x="1848" y="2208"/>
                </a:lnTo>
                <a:lnTo>
                  <a:pt x="1812" y="2220"/>
                </a:lnTo>
                <a:lnTo>
                  <a:pt x="1776" y="2220"/>
                </a:lnTo>
                <a:lnTo>
                  <a:pt x="1740" y="2220"/>
                </a:lnTo>
                <a:lnTo>
                  <a:pt x="1704" y="2220"/>
                </a:lnTo>
                <a:lnTo>
                  <a:pt x="1668" y="2220"/>
                </a:lnTo>
                <a:lnTo>
                  <a:pt x="1632" y="2220"/>
                </a:lnTo>
                <a:lnTo>
                  <a:pt x="1596" y="2220"/>
                </a:lnTo>
                <a:lnTo>
                  <a:pt x="1560" y="2220"/>
                </a:lnTo>
                <a:lnTo>
                  <a:pt x="1524" y="2220"/>
                </a:lnTo>
                <a:lnTo>
                  <a:pt x="1452" y="2220"/>
                </a:lnTo>
                <a:lnTo>
                  <a:pt x="1380" y="2232"/>
                </a:lnTo>
                <a:lnTo>
                  <a:pt x="1284" y="2232"/>
                </a:lnTo>
                <a:lnTo>
                  <a:pt x="1188" y="2244"/>
                </a:lnTo>
                <a:lnTo>
                  <a:pt x="1140" y="2244"/>
                </a:lnTo>
                <a:lnTo>
                  <a:pt x="1092" y="2244"/>
                </a:lnTo>
                <a:lnTo>
                  <a:pt x="1056" y="2244"/>
                </a:lnTo>
                <a:lnTo>
                  <a:pt x="1020" y="2244"/>
                </a:lnTo>
                <a:lnTo>
                  <a:pt x="984" y="2244"/>
                </a:lnTo>
                <a:lnTo>
                  <a:pt x="948" y="2244"/>
                </a:lnTo>
                <a:lnTo>
                  <a:pt x="912" y="2244"/>
                </a:lnTo>
                <a:lnTo>
                  <a:pt x="876" y="2244"/>
                </a:lnTo>
                <a:lnTo>
                  <a:pt x="828" y="2244"/>
                </a:lnTo>
                <a:lnTo>
                  <a:pt x="792" y="2244"/>
                </a:lnTo>
                <a:lnTo>
                  <a:pt x="756" y="2244"/>
                </a:lnTo>
                <a:lnTo>
                  <a:pt x="708" y="2244"/>
                </a:lnTo>
                <a:lnTo>
                  <a:pt x="672" y="2244"/>
                </a:lnTo>
                <a:lnTo>
                  <a:pt x="636" y="2244"/>
                </a:lnTo>
                <a:lnTo>
                  <a:pt x="600" y="2244"/>
                </a:lnTo>
                <a:lnTo>
                  <a:pt x="564" y="2232"/>
                </a:lnTo>
                <a:lnTo>
                  <a:pt x="528" y="2232"/>
                </a:lnTo>
                <a:lnTo>
                  <a:pt x="492" y="2232"/>
                </a:lnTo>
                <a:lnTo>
                  <a:pt x="456" y="2220"/>
                </a:lnTo>
                <a:lnTo>
                  <a:pt x="420" y="2220"/>
                </a:lnTo>
                <a:lnTo>
                  <a:pt x="384" y="2220"/>
                </a:lnTo>
                <a:lnTo>
                  <a:pt x="348" y="2208"/>
                </a:lnTo>
              </a:path>
            </a:pathLst>
          </a:custGeom>
          <a:solidFill>
            <a:srgbClr val="A2C1FE"/>
          </a:solidFill>
          <a:ln w="50800" cap="rnd">
            <a:solidFill>
              <a:schemeClr val="tx1"/>
            </a:solidFill>
            <a:round/>
            <a:headEnd/>
            <a:tailEnd/>
          </a:ln>
        </p:spPr>
        <p:txBody>
          <a:bodyPr/>
          <a:lstStyle/>
          <a:p>
            <a:endParaRPr lang="en-US"/>
          </a:p>
        </p:txBody>
      </p:sp>
      <p:sp>
        <p:nvSpPr>
          <p:cNvPr id="43012" name="Freeform 5"/>
          <p:cNvSpPr>
            <a:spLocks/>
          </p:cNvSpPr>
          <p:nvPr/>
        </p:nvSpPr>
        <p:spPr bwMode="auto">
          <a:xfrm>
            <a:off x="3063875" y="5295900"/>
            <a:ext cx="5449888" cy="1201738"/>
          </a:xfrm>
          <a:custGeom>
            <a:avLst/>
            <a:gdLst>
              <a:gd name="T0" fmla="*/ 2147483647 w 3433"/>
              <a:gd name="T1" fmla="*/ 2147483647 h 757"/>
              <a:gd name="T2" fmla="*/ 2147483647 w 3433"/>
              <a:gd name="T3" fmla="*/ 2147483647 h 757"/>
              <a:gd name="T4" fmla="*/ 2147483647 w 3433"/>
              <a:gd name="T5" fmla="*/ 2147483647 h 757"/>
              <a:gd name="T6" fmla="*/ 2147483647 w 3433"/>
              <a:gd name="T7" fmla="*/ 2147483647 h 757"/>
              <a:gd name="T8" fmla="*/ 2147483647 w 3433"/>
              <a:gd name="T9" fmla="*/ 2147483647 h 757"/>
              <a:gd name="T10" fmla="*/ 2147483647 w 3433"/>
              <a:gd name="T11" fmla="*/ 0 h 757"/>
              <a:gd name="T12" fmla="*/ 2147483647 w 3433"/>
              <a:gd name="T13" fmla="*/ 2147483647 h 757"/>
              <a:gd name="T14" fmla="*/ 2147483647 w 3433"/>
              <a:gd name="T15" fmla="*/ 2147483647 h 757"/>
              <a:gd name="T16" fmla="*/ 2147483647 w 3433"/>
              <a:gd name="T17" fmla="*/ 2147483647 h 757"/>
              <a:gd name="T18" fmla="*/ 2147483647 w 3433"/>
              <a:gd name="T19" fmla="*/ 2147483647 h 757"/>
              <a:gd name="T20" fmla="*/ 2147483647 w 3433"/>
              <a:gd name="T21" fmla="*/ 2147483647 h 757"/>
              <a:gd name="T22" fmla="*/ 2147483647 w 3433"/>
              <a:gd name="T23" fmla="*/ 2147483647 h 757"/>
              <a:gd name="T24" fmla="*/ 2147483647 w 3433"/>
              <a:gd name="T25" fmla="*/ 2147483647 h 757"/>
              <a:gd name="T26" fmla="*/ 2147483647 w 3433"/>
              <a:gd name="T27" fmla="*/ 2147483647 h 757"/>
              <a:gd name="T28" fmla="*/ 2147483647 w 3433"/>
              <a:gd name="T29" fmla="*/ 2147483647 h 757"/>
              <a:gd name="T30" fmla="*/ 2147483647 w 3433"/>
              <a:gd name="T31" fmla="*/ 2147483647 h 757"/>
              <a:gd name="T32" fmla="*/ 2147483647 w 3433"/>
              <a:gd name="T33" fmla="*/ 2147483647 h 757"/>
              <a:gd name="T34" fmla="*/ 2147483647 w 3433"/>
              <a:gd name="T35" fmla="*/ 2147483647 h 757"/>
              <a:gd name="T36" fmla="*/ 2147483647 w 3433"/>
              <a:gd name="T37" fmla="*/ 2147483647 h 757"/>
              <a:gd name="T38" fmla="*/ 2147483647 w 3433"/>
              <a:gd name="T39" fmla="*/ 2147483647 h 757"/>
              <a:gd name="T40" fmla="*/ 2147483647 w 3433"/>
              <a:gd name="T41" fmla="*/ 2147483647 h 757"/>
              <a:gd name="T42" fmla="*/ 2147483647 w 3433"/>
              <a:gd name="T43" fmla="*/ 2147483647 h 757"/>
              <a:gd name="T44" fmla="*/ 2147483647 w 3433"/>
              <a:gd name="T45" fmla="*/ 2147483647 h 757"/>
              <a:gd name="T46" fmla="*/ 2147483647 w 3433"/>
              <a:gd name="T47" fmla="*/ 2147483647 h 757"/>
              <a:gd name="T48" fmla="*/ 2147483647 w 3433"/>
              <a:gd name="T49" fmla="*/ 2147483647 h 757"/>
              <a:gd name="T50" fmla="*/ 2147483647 w 3433"/>
              <a:gd name="T51" fmla="*/ 2147483647 h 757"/>
              <a:gd name="T52" fmla="*/ 2147483647 w 3433"/>
              <a:gd name="T53" fmla="*/ 2147483647 h 757"/>
              <a:gd name="T54" fmla="*/ 2147483647 w 3433"/>
              <a:gd name="T55" fmla="*/ 2147483647 h 757"/>
              <a:gd name="T56" fmla="*/ 2147483647 w 3433"/>
              <a:gd name="T57" fmla="*/ 2147483647 h 757"/>
              <a:gd name="T58" fmla="*/ 2147483647 w 3433"/>
              <a:gd name="T59" fmla="*/ 2147483647 h 757"/>
              <a:gd name="T60" fmla="*/ 2147483647 w 3433"/>
              <a:gd name="T61" fmla="*/ 2147483647 h 757"/>
              <a:gd name="T62" fmla="*/ 2147483647 w 3433"/>
              <a:gd name="T63" fmla="*/ 2147483647 h 757"/>
              <a:gd name="T64" fmla="*/ 0 w 3433"/>
              <a:gd name="T65" fmla="*/ 2147483647 h 757"/>
              <a:gd name="T66" fmla="*/ 2147483647 w 3433"/>
              <a:gd name="T67" fmla="*/ 2147483647 h 757"/>
              <a:gd name="T68" fmla="*/ 2147483647 w 3433"/>
              <a:gd name="T69" fmla="*/ 2147483647 h 757"/>
              <a:gd name="T70" fmla="*/ 2147483647 w 3433"/>
              <a:gd name="T71" fmla="*/ 2147483647 h 757"/>
              <a:gd name="T72" fmla="*/ 2147483647 w 3433"/>
              <a:gd name="T73" fmla="*/ 2147483647 h 757"/>
              <a:gd name="T74" fmla="*/ 2147483647 w 3433"/>
              <a:gd name="T75" fmla="*/ 2147483647 h 757"/>
              <a:gd name="T76" fmla="*/ 2147483647 w 3433"/>
              <a:gd name="T77" fmla="*/ 2147483647 h 757"/>
              <a:gd name="T78" fmla="*/ 2147483647 w 3433"/>
              <a:gd name="T79" fmla="*/ 2147483647 h 757"/>
              <a:gd name="T80" fmla="*/ 2147483647 w 3433"/>
              <a:gd name="T81" fmla="*/ 2147483647 h 757"/>
              <a:gd name="T82" fmla="*/ 2147483647 w 3433"/>
              <a:gd name="T83" fmla="*/ 2147483647 h 757"/>
              <a:gd name="T84" fmla="*/ 2147483647 w 3433"/>
              <a:gd name="T85" fmla="*/ 2147483647 h 757"/>
              <a:gd name="T86" fmla="*/ 2147483647 w 3433"/>
              <a:gd name="T87" fmla="*/ 2147483647 h 757"/>
              <a:gd name="T88" fmla="*/ 2147483647 w 3433"/>
              <a:gd name="T89" fmla="*/ 2147483647 h 757"/>
              <a:gd name="T90" fmla="*/ 2147483647 w 3433"/>
              <a:gd name="T91" fmla="*/ 2147483647 h 757"/>
              <a:gd name="T92" fmla="*/ 2147483647 w 3433"/>
              <a:gd name="T93" fmla="*/ 2147483647 h 757"/>
              <a:gd name="T94" fmla="*/ 2147483647 w 3433"/>
              <a:gd name="T95" fmla="*/ 2147483647 h 757"/>
              <a:gd name="T96" fmla="*/ 2147483647 w 3433"/>
              <a:gd name="T97" fmla="*/ 2147483647 h 757"/>
              <a:gd name="T98" fmla="*/ 2147483647 w 3433"/>
              <a:gd name="T99" fmla="*/ 2147483647 h 757"/>
              <a:gd name="T100" fmla="*/ 2147483647 w 3433"/>
              <a:gd name="T101" fmla="*/ 2147483647 h 757"/>
              <a:gd name="T102" fmla="*/ 2147483647 w 3433"/>
              <a:gd name="T103" fmla="*/ 2147483647 h 757"/>
              <a:gd name="T104" fmla="*/ 2147483647 w 3433"/>
              <a:gd name="T105" fmla="*/ 2147483647 h 757"/>
              <a:gd name="T106" fmla="*/ 2147483647 w 3433"/>
              <a:gd name="T107" fmla="*/ 2147483647 h 757"/>
              <a:gd name="T108" fmla="*/ 2147483647 w 3433"/>
              <a:gd name="T109" fmla="*/ 2147483647 h 757"/>
              <a:gd name="T110" fmla="*/ 2147483647 w 3433"/>
              <a:gd name="T111" fmla="*/ 2147483647 h 757"/>
              <a:gd name="T112" fmla="*/ 2147483647 w 3433"/>
              <a:gd name="T113" fmla="*/ 2147483647 h 757"/>
              <a:gd name="T114" fmla="*/ 2147483647 w 3433"/>
              <a:gd name="T115" fmla="*/ 2147483647 h 757"/>
              <a:gd name="T116" fmla="*/ 2147483647 w 3433"/>
              <a:gd name="T117" fmla="*/ 2147483647 h 757"/>
              <a:gd name="T118" fmla="*/ 2147483647 w 3433"/>
              <a:gd name="T119" fmla="*/ 2147483647 h 757"/>
              <a:gd name="T120" fmla="*/ 2147483647 w 3433"/>
              <a:gd name="T121" fmla="*/ 2147483647 h 7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33"/>
              <a:gd name="T184" fmla="*/ 0 h 757"/>
              <a:gd name="T185" fmla="*/ 3433 w 3433"/>
              <a:gd name="T186" fmla="*/ 757 h 7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33" h="757">
                <a:moveTo>
                  <a:pt x="3408" y="264"/>
                </a:moveTo>
                <a:lnTo>
                  <a:pt x="3372" y="252"/>
                </a:lnTo>
                <a:lnTo>
                  <a:pt x="3336" y="240"/>
                </a:lnTo>
                <a:lnTo>
                  <a:pt x="3300" y="216"/>
                </a:lnTo>
                <a:lnTo>
                  <a:pt x="3264" y="192"/>
                </a:lnTo>
                <a:lnTo>
                  <a:pt x="3228" y="180"/>
                </a:lnTo>
                <a:lnTo>
                  <a:pt x="3192" y="156"/>
                </a:lnTo>
                <a:lnTo>
                  <a:pt x="3156" y="132"/>
                </a:lnTo>
                <a:lnTo>
                  <a:pt x="3120" y="108"/>
                </a:lnTo>
                <a:lnTo>
                  <a:pt x="3084" y="84"/>
                </a:lnTo>
                <a:lnTo>
                  <a:pt x="3048" y="72"/>
                </a:lnTo>
                <a:lnTo>
                  <a:pt x="3012" y="48"/>
                </a:lnTo>
                <a:lnTo>
                  <a:pt x="2976" y="48"/>
                </a:lnTo>
                <a:lnTo>
                  <a:pt x="2940" y="36"/>
                </a:lnTo>
                <a:lnTo>
                  <a:pt x="2904" y="24"/>
                </a:lnTo>
                <a:lnTo>
                  <a:pt x="2868" y="12"/>
                </a:lnTo>
                <a:lnTo>
                  <a:pt x="2832" y="0"/>
                </a:lnTo>
                <a:lnTo>
                  <a:pt x="2796" y="0"/>
                </a:lnTo>
                <a:lnTo>
                  <a:pt x="2760" y="0"/>
                </a:lnTo>
                <a:lnTo>
                  <a:pt x="2724" y="12"/>
                </a:lnTo>
                <a:lnTo>
                  <a:pt x="2688" y="24"/>
                </a:lnTo>
                <a:lnTo>
                  <a:pt x="2640" y="24"/>
                </a:lnTo>
                <a:lnTo>
                  <a:pt x="2604" y="24"/>
                </a:lnTo>
                <a:lnTo>
                  <a:pt x="2568" y="24"/>
                </a:lnTo>
                <a:lnTo>
                  <a:pt x="2532" y="24"/>
                </a:lnTo>
                <a:lnTo>
                  <a:pt x="2496" y="24"/>
                </a:lnTo>
                <a:lnTo>
                  <a:pt x="2460" y="24"/>
                </a:lnTo>
                <a:lnTo>
                  <a:pt x="2424" y="24"/>
                </a:lnTo>
                <a:lnTo>
                  <a:pt x="2388" y="24"/>
                </a:lnTo>
                <a:lnTo>
                  <a:pt x="2352" y="24"/>
                </a:lnTo>
                <a:lnTo>
                  <a:pt x="2316" y="24"/>
                </a:lnTo>
                <a:lnTo>
                  <a:pt x="2280" y="24"/>
                </a:lnTo>
                <a:lnTo>
                  <a:pt x="2244" y="24"/>
                </a:lnTo>
                <a:lnTo>
                  <a:pt x="2208" y="24"/>
                </a:lnTo>
                <a:lnTo>
                  <a:pt x="2172" y="24"/>
                </a:lnTo>
                <a:lnTo>
                  <a:pt x="2136" y="24"/>
                </a:lnTo>
                <a:lnTo>
                  <a:pt x="2100" y="24"/>
                </a:lnTo>
                <a:lnTo>
                  <a:pt x="2064" y="24"/>
                </a:lnTo>
                <a:lnTo>
                  <a:pt x="2028" y="24"/>
                </a:lnTo>
                <a:lnTo>
                  <a:pt x="1992" y="24"/>
                </a:lnTo>
                <a:lnTo>
                  <a:pt x="1956" y="24"/>
                </a:lnTo>
                <a:lnTo>
                  <a:pt x="1920" y="24"/>
                </a:lnTo>
                <a:lnTo>
                  <a:pt x="1884" y="24"/>
                </a:lnTo>
                <a:lnTo>
                  <a:pt x="1848" y="24"/>
                </a:lnTo>
                <a:lnTo>
                  <a:pt x="1812" y="24"/>
                </a:lnTo>
                <a:lnTo>
                  <a:pt x="1776" y="24"/>
                </a:lnTo>
                <a:lnTo>
                  <a:pt x="1740" y="24"/>
                </a:lnTo>
                <a:lnTo>
                  <a:pt x="1704" y="24"/>
                </a:lnTo>
                <a:lnTo>
                  <a:pt x="1668" y="24"/>
                </a:lnTo>
                <a:lnTo>
                  <a:pt x="1632" y="24"/>
                </a:lnTo>
                <a:lnTo>
                  <a:pt x="1584" y="24"/>
                </a:lnTo>
                <a:lnTo>
                  <a:pt x="1536" y="24"/>
                </a:lnTo>
                <a:lnTo>
                  <a:pt x="1488" y="24"/>
                </a:lnTo>
                <a:lnTo>
                  <a:pt x="1452" y="24"/>
                </a:lnTo>
                <a:lnTo>
                  <a:pt x="1416" y="24"/>
                </a:lnTo>
                <a:lnTo>
                  <a:pt x="1380" y="24"/>
                </a:lnTo>
                <a:lnTo>
                  <a:pt x="1344" y="24"/>
                </a:lnTo>
                <a:lnTo>
                  <a:pt x="1308" y="24"/>
                </a:lnTo>
                <a:lnTo>
                  <a:pt x="1272" y="24"/>
                </a:lnTo>
                <a:lnTo>
                  <a:pt x="1236" y="24"/>
                </a:lnTo>
                <a:lnTo>
                  <a:pt x="1200" y="24"/>
                </a:lnTo>
                <a:lnTo>
                  <a:pt x="1164" y="24"/>
                </a:lnTo>
                <a:lnTo>
                  <a:pt x="1128" y="24"/>
                </a:lnTo>
                <a:lnTo>
                  <a:pt x="1092" y="24"/>
                </a:lnTo>
                <a:lnTo>
                  <a:pt x="1056" y="24"/>
                </a:lnTo>
                <a:lnTo>
                  <a:pt x="1020" y="24"/>
                </a:lnTo>
                <a:lnTo>
                  <a:pt x="984" y="24"/>
                </a:lnTo>
                <a:lnTo>
                  <a:pt x="888" y="24"/>
                </a:lnTo>
                <a:lnTo>
                  <a:pt x="816" y="24"/>
                </a:lnTo>
                <a:lnTo>
                  <a:pt x="768" y="24"/>
                </a:lnTo>
                <a:lnTo>
                  <a:pt x="732" y="24"/>
                </a:lnTo>
                <a:lnTo>
                  <a:pt x="696" y="24"/>
                </a:lnTo>
                <a:lnTo>
                  <a:pt x="660" y="24"/>
                </a:lnTo>
                <a:lnTo>
                  <a:pt x="624" y="24"/>
                </a:lnTo>
                <a:lnTo>
                  <a:pt x="588" y="24"/>
                </a:lnTo>
                <a:lnTo>
                  <a:pt x="552" y="24"/>
                </a:lnTo>
                <a:lnTo>
                  <a:pt x="516" y="24"/>
                </a:lnTo>
                <a:lnTo>
                  <a:pt x="480" y="24"/>
                </a:lnTo>
                <a:lnTo>
                  <a:pt x="444" y="24"/>
                </a:lnTo>
                <a:lnTo>
                  <a:pt x="408" y="24"/>
                </a:lnTo>
                <a:lnTo>
                  <a:pt x="372" y="24"/>
                </a:lnTo>
                <a:lnTo>
                  <a:pt x="336" y="24"/>
                </a:lnTo>
                <a:lnTo>
                  <a:pt x="300" y="24"/>
                </a:lnTo>
                <a:lnTo>
                  <a:pt x="264" y="24"/>
                </a:lnTo>
                <a:lnTo>
                  <a:pt x="228" y="36"/>
                </a:lnTo>
                <a:lnTo>
                  <a:pt x="192" y="48"/>
                </a:lnTo>
                <a:lnTo>
                  <a:pt x="156" y="72"/>
                </a:lnTo>
                <a:lnTo>
                  <a:pt x="144" y="108"/>
                </a:lnTo>
                <a:lnTo>
                  <a:pt x="120" y="144"/>
                </a:lnTo>
                <a:lnTo>
                  <a:pt x="96" y="180"/>
                </a:lnTo>
                <a:lnTo>
                  <a:pt x="84" y="216"/>
                </a:lnTo>
                <a:lnTo>
                  <a:pt x="60" y="252"/>
                </a:lnTo>
                <a:lnTo>
                  <a:pt x="48" y="288"/>
                </a:lnTo>
                <a:lnTo>
                  <a:pt x="36" y="324"/>
                </a:lnTo>
                <a:lnTo>
                  <a:pt x="24" y="360"/>
                </a:lnTo>
                <a:lnTo>
                  <a:pt x="12" y="396"/>
                </a:lnTo>
                <a:lnTo>
                  <a:pt x="0" y="432"/>
                </a:lnTo>
                <a:lnTo>
                  <a:pt x="0" y="468"/>
                </a:lnTo>
                <a:lnTo>
                  <a:pt x="0" y="504"/>
                </a:lnTo>
                <a:lnTo>
                  <a:pt x="0" y="540"/>
                </a:lnTo>
                <a:lnTo>
                  <a:pt x="36" y="564"/>
                </a:lnTo>
                <a:lnTo>
                  <a:pt x="72" y="576"/>
                </a:lnTo>
                <a:lnTo>
                  <a:pt x="108" y="588"/>
                </a:lnTo>
                <a:lnTo>
                  <a:pt x="144" y="600"/>
                </a:lnTo>
                <a:lnTo>
                  <a:pt x="180" y="612"/>
                </a:lnTo>
                <a:lnTo>
                  <a:pt x="216" y="624"/>
                </a:lnTo>
                <a:lnTo>
                  <a:pt x="252" y="636"/>
                </a:lnTo>
                <a:lnTo>
                  <a:pt x="288" y="648"/>
                </a:lnTo>
                <a:lnTo>
                  <a:pt x="336" y="660"/>
                </a:lnTo>
                <a:lnTo>
                  <a:pt x="372" y="672"/>
                </a:lnTo>
                <a:lnTo>
                  <a:pt x="468" y="672"/>
                </a:lnTo>
                <a:lnTo>
                  <a:pt x="516" y="696"/>
                </a:lnTo>
                <a:lnTo>
                  <a:pt x="588" y="696"/>
                </a:lnTo>
                <a:lnTo>
                  <a:pt x="660" y="696"/>
                </a:lnTo>
                <a:lnTo>
                  <a:pt x="708" y="708"/>
                </a:lnTo>
                <a:lnTo>
                  <a:pt x="756" y="720"/>
                </a:lnTo>
                <a:lnTo>
                  <a:pt x="792" y="720"/>
                </a:lnTo>
                <a:lnTo>
                  <a:pt x="828" y="732"/>
                </a:lnTo>
                <a:lnTo>
                  <a:pt x="876" y="732"/>
                </a:lnTo>
                <a:lnTo>
                  <a:pt x="924" y="732"/>
                </a:lnTo>
                <a:lnTo>
                  <a:pt x="960" y="732"/>
                </a:lnTo>
                <a:lnTo>
                  <a:pt x="1008" y="732"/>
                </a:lnTo>
                <a:lnTo>
                  <a:pt x="1104" y="732"/>
                </a:lnTo>
                <a:lnTo>
                  <a:pt x="1152" y="744"/>
                </a:lnTo>
                <a:lnTo>
                  <a:pt x="1224" y="744"/>
                </a:lnTo>
                <a:lnTo>
                  <a:pt x="1320" y="744"/>
                </a:lnTo>
                <a:lnTo>
                  <a:pt x="1368" y="744"/>
                </a:lnTo>
                <a:lnTo>
                  <a:pt x="1416" y="744"/>
                </a:lnTo>
                <a:lnTo>
                  <a:pt x="1464" y="744"/>
                </a:lnTo>
                <a:lnTo>
                  <a:pt x="1512" y="744"/>
                </a:lnTo>
                <a:lnTo>
                  <a:pt x="1596" y="744"/>
                </a:lnTo>
                <a:lnTo>
                  <a:pt x="1632" y="744"/>
                </a:lnTo>
                <a:lnTo>
                  <a:pt x="1728" y="744"/>
                </a:lnTo>
                <a:lnTo>
                  <a:pt x="1776" y="744"/>
                </a:lnTo>
                <a:lnTo>
                  <a:pt x="1812" y="744"/>
                </a:lnTo>
                <a:lnTo>
                  <a:pt x="1848" y="744"/>
                </a:lnTo>
                <a:lnTo>
                  <a:pt x="1884" y="744"/>
                </a:lnTo>
                <a:lnTo>
                  <a:pt x="1920" y="744"/>
                </a:lnTo>
                <a:lnTo>
                  <a:pt x="1956" y="756"/>
                </a:lnTo>
                <a:lnTo>
                  <a:pt x="1992" y="756"/>
                </a:lnTo>
                <a:lnTo>
                  <a:pt x="2028" y="756"/>
                </a:lnTo>
                <a:lnTo>
                  <a:pt x="2064" y="756"/>
                </a:lnTo>
                <a:lnTo>
                  <a:pt x="2100" y="756"/>
                </a:lnTo>
                <a:lnTo>
                  <a:pt x="2136" y="756"/>
                </a:lnTo>
                <a:lnTo>
                  <a:pt x="2172" y="756"/>
                </a:lnTo>
                <a:lnTo>
                  <a:pt x="2208" y="756"/>
                </a:lnTo>
                <a:lnTo>
                  <a:pt x="2256" y="756"/>
                </a:lnTo>
                <a:lnTo>
                  <a:pt x="2292" y="756"/>
                </a:lnTo>
                <a:lnTo>
                  <a:pt x="2328" y="756"/>
                </a:lnTo>
                <a:lnTo>
                  <a:pt x="2364" y="756"/>
                </a:lnTo>
                <a:lnTo>
                  <a:pt x="2400" y="756"/>
                </a:lnTo>
                <a:lnTo>
                  <a:pt x="2436" y="756"/>
                </a:lnTo>
                <a:lnTo>
                  <a:pt x="2472" y="756"/>
                </a:lnTo>
                <a:lnTo>
                  <a:pt x="2508" y="756"/>
                </a:lnTo>
                <a:lnTo>
                  <a:pt x="2544" y="756"/>
                </a:lnTo>
                <a:lnTo>
                  <a:pt x="2580" y="756"/>
                </a:lnTo>
                <a:lnTo>
                  <a:pt x="2616" y="756"/>
                </a:lnTo>
                <a:lnTo>
                  <a:pt x="2652" y="756"/>
                </a:lnTo>
                <a:lnTo>
                  <a:pt x="2688" y="756"/>
                </a:lnTo>
                <a:lnTo>
                  <a:pt x="2736" y="744"/>
                </a:lnTo>
                <a:lnTo>
                  <a:pt x="2784" y="732"/>
                </a:lnTo>
                <a:lnTo>
                  <a:pt x="2832" y="732"/>
                </a:lnTo>
                <a:lnTo>
                  <a:pt x="2868" y="720"/>
                </a:lnTo>
                <a:lnTo>
                  <a:pt x="2904" y="720"/>
                </a:lnTo>
                <a:lnTo>
                  <a:pt x="2952" y="708"/>
                </a:lnTo>
                <a:lnTo>
                  <a:pt x="2988" y="696"/>
                </a:lnTo>
                <a:lnTo>
                  <a:pt x="3024" y="696"/>
                </a:lnTo>
                <a:lnTo>
                  <a:pt x="3060" y="684"/>
                </a:lnTo>
                <a:lnTo>
                  <a:pt x="3096" y="672"/>
                </a:lnTo>
                <a:lnTo>
                  <a:pt x="3144" y="648"/>
                </a:lnTo>
                <a:lnTo>
                  <a:pt x="3180" y="636"/>
                </a:lnTo>
                <a:lnTo>
                  <a:pt x="3216" y="624"/>
                </a:lnTo>
                <a:lnTo>
                  <a:pt x="3252" y="612"/>
                </a:lnTo>
                <a:lnTo>
                  <a:pt x="3288" y="588"/>
                </a:lnTo>
                <a:lnTo>
                  <a:pt x="3324" y="564"/>
                </a:lnTo>
                <a:lnTo>
                  <a:pt x="3360" y="540"/>
                </a:lnTo>
                <a:lnTo>
                  <a:pt x="3384" y="504"/>
                </a:lnTo>
                <a:lnTo>
                  <a:pt x="3408" y="468"/>
                </a:lnTo>
                <a:lnTo>
                  <a:pt x="3420" y="432"/>
                </a:lnTo>
                <a:lnTo>
                  <a:pt x="3432" y="396"/>
                </a:lnTo>
                <a:lnTo>
                  <a:pt x="3432" y="360"/>
                </a:lnTo>
                <a:lnTo>
                  <a:pt x="3432" y="324"/>
                </a:lnTo>
                <a:lnTo>
                  <a:pt x="3420" y="288"/>
                </a:lnTo>
                <a:lnTo>
                  <a:pt x="3384" y="264"/>
                </a:lnTo>
                <a:lnTo>
                  <a:pt x="3408" y="264"/>
                </a:lnTo>
              </a:path>
            </a:pathLst>
          </a:custGeom>
          <a:solidFill>
            <a:srgbClr val="A2C1FE"/>
          </a:solidFill>
          <a:ln w="50800" cap="rnd">
            <a:solidFill>
              <a:schemeClr val="tx1"/>
            </a:solidFill>
            <a:round/>
            <a:headEnd/>
            <a:tailEnd/>
          </a:ln>
        </p:spPr>
        <p:txBody>
          <a:bodyPr/>
          <a:lstStyle/>
          <a:p>
            <a:endParaRPr lang="en-US"/>
          </a:p>
        </p:txBody>
      </p:sp>
      <p:sp>
        <p:nvSpPr>
          <p:cNvPr id="43013" name="Rectangle 8"/>
          <p:cNvSpPr>
            <a:spLocks noChangeArrowheads="1"/>
          </p:cNvSpPr>
          <p:nvPr/>
        </p:nvSpPr>
        <p:spPr bwMode="auto">
          <a:xfrm>
            <a:off x="4191000" y="2665414"/>
            <a:ext cx="1022350" cy="1190625"/>
          </a:xfrm>
          <a:prstGeom prst="rect">
            <a:avLst/>
          </a:prstGeom>
          <a:noFill/>
          <a:ln w="12700">
            <a:noFill/>
            <a:miter lim="800000"/>
            <a:headEnd/>
            <a:tailEnd/>
          </a:ln>
        </p:spPr>
        <p:txBody>
          <a:bodyPr wrap="none" anchor="ctr"/>
          <a:lstStyle/>
          <a:p>
            <a:endParaRPr lang="en-US" sz="2400"/>
          </a:p>
        </p:txBody>
      </p:sp>
      <p:sp>
        <p:nvSpPr>
          <p:cNvPr id="43014" name="Rectangle 10"/>
          <p:cNvSpPr>
            <a:spLocks noChangeArrowheads="1"/>
          </p:cNvSpPr>
          <p:nvPr/>
        </p:nvSpPr>
        <p:spPr bwMode="auto">
          <a:xfrm>
            <a:off x="3775075" y="5435600"/>
            <a:ext cx="6807200" cy="406400"/>
          </a:xfrm>
          <a:prstGeom prst="rect">
            <a:avLst/>
          </a:prstGeom>
          <a:solidFill>
            <a:schemeClr val="bg1"/>
          </a:solidFill>
          <a:ln w="50800">
            <a:solidFill>
              <a:schemeClr val="tx1"/>
            </a:solidFill>
            <a:miter lim="800000"/>
            <a:headEnd/>
            <a:tailEnd/>
          </a:ln>
        </p:spPr>
        <p:txBody>
          <a:bodyPr wrap="none" anchor="ctr"/>
          <a:lstStyle/>
          <a:p>
            <a:endParaRPr lang="en-US" sz="2400"/>
          </a:p>
        </p:txBody>
      </p:sp>
      <p:sp>
        <p:nvSpPr>
          <p:cNvPr id="43015" name="Line 11"/>
          <p:cNvSpPr>
            <a:spLocks noChangeShapeType="1"/>
          </p:cNvSpPr>
          <p:nvPr/>
        </p:nvSpPr>
        <p:spPr bwMode="auto">
          <a:xfrm>
            <a:off x="3749675" y="5435600"/>
            <a:ext cx="0" cy="406400"/>
          </a:xfrm>
          <a:prstGeom prst="line">
            <a:avLst/>
          </a:prstGeom>
          <a:noFill/>
          <a:ln w="50800">
            <a:solidFill>
              <a:schemeClr val="tx1"/>
            </a:solidFill>
            <a:round/>
            <a:headEnd/>
            <a:tailEnd/>
          </a:ln>
        </p:spPr>
        <p:txBody>
          <a:bodyPr wrap="none" anchor="ctr"/>
          <a:lstStyle/>
          <a:p>
            <a:endParaRPr lang="en-US"/>
          </a:p>
        </p:txBody>
      </p:sp>
      <p:sp>
        <p:nvSpPr>
          <p:cNvPr id="43016" name="Line 12"/>
          <p:cNvSpPr>
            <a:spLocks noChangeShapeType="1"/>
          </p:cNvSpPr>
          <p:nvPr/>
        </p:nvSpPr>
        <p:spPr bwMode="auto">
          <a:xfrm>
            <a:off x="4283075" y="5435600"/>
            <a:ext cx="0" cy="406400"/>
          </a:xfrm>
          <a:prstGeom prst="line">
            <a:avLst/>
          </a:prstGeom>
          <a:noFill/>
          <a:ln w="50800">
            <a:solidFill>
              <a:schemeClr val="tx1"/>
            </a:solidFill>
            <a:round/>
            <a:headEnd/>
            <a:tailEnd/>
          </a:ln>
        </p:spPr>
        <p:txBody>
          <a:bodyPr wrap="none" anchor="ctr"/>
          <a:lstStyle/>
          <a:p>
            <a:endParaRPr lang="en-US"/>
          </a:p>
        </p:txBody>
      </p:sp>
      <p:sp>
        <p:nvSpPr>
          <p:cNvPr id="43017" name="Line 13"/>
          <p:cNvSpPr>
            <a:spLocks noChangeShapeType="1"/>
          </p:cNvSpPr>
          <p:nvPr/>
        </p:nvSpPr>
        <p:spPr bwMode="auto">
          <a:xfrm>
            <a:off x="4892675" y="5435600"/>
            <a:ext cx="0" cy="406400"/>
          </a:xfrm>
          <a:prstGeom prst="line">
            <a:avLst/>
          </a:prstGeom>
          <a:noFill/>
          <a:ln w="50800">
            <a:solidFill>
              <a:schemeClr val="tx1"/>
            </a:solidFill>
            <a:round/>
            <a:headEnd/>
            <a:tailEnd/>
          </a:ln>
        </p:spPr>
        <p:txBody>
          <a:bodyPr wrap="none" anchor="ctr"/>
          <a:lstStyle/>
          <a:p>
            <a:endParaRPr lang="en-US"/>
          </a:p>
        </p:txBody>
      </p:sp>
      <p:sp>
        <p:nvSpPr>
          <p:cNvPr id="43018" name="Line 14"/>
          <p:cNvSpPr>
            <a:spLocks noChangeShapeType="1"/>
          </p:cNvSpPr>
          <p:nvPr/>
        </p:nvSpPr>
        <p:spPr bwMode="auto">
          <a:xfrm>
            <a:off x="5502275" y="5435600"/>
            <a:ext cx="0" cy="406400"/>
          </a:xfrm>
          <a:prstGeom prst="line">
            <a:avLst/>
          </a:prstGeom>
          <a:noFill/>
          <a:ln w="50800">
            <a:solidFill>
              <a:schemeClr val="tx1"/>
            </a:solidFill>
            <a:round/>
            <a:headEnd/>
            <a:tailEnd/>
          </a:ln>
        </p:spPr>
        <p:txBody>
          <a:bodyPr wrap="none" anchor="ctr"/>
          <a:lstStyle/>
          <a:p>
            <a:endParaRPr lang="en-US"/>
          </a:p>
        </p:txBody>
      </p:sp>
      <p:sp>
        <p:nvSpPr>
          <p:cNvPr id="43019" name="Rectangle 15"/>
          <p:cNvSpPr>
            <a:spLocks noChangeArrowheads="1"/>
          </p:cNvSpPr>
          <p:nvPr/>
        </p:nvSpPr>
        <p:spPr bwMode="auto">
          <a:xfrm>
            <a:off x="3811589" y="5426075"/>
            <a:ext cx="485775" cy="515938"/>
          </a:xfrm>
          <a:prstGeom prst="rect">
            <a:avLst/>
          </a:prstGeom>
          <a:noFill/>
          <a:ln w="12700">
            <a:noFill/>
            <a:miter lim="800000"/>
            <a:headEnd/>
            <a:tailEnd/>
          </a:ln>
        </p:spPr>
        <p:txBody>
          <a:bodyPr lIns="90488" tIns="44450" rIns="90488" bIns="44450">
            <a:spAutoFit/>
          </a:bodyPr>
          <a:lstStyle/>
          <a:p>
            <a:pPr eaLnBrk="0" hangingPunct="0"/>
            <a:r>
              <a:rPr lang="en-US" sz="2800" b="1"/>
              <a:t>A</a:t>
            </a:r>
          </a:p>
        </p:txBody>
      </p:sp>
      <p:sp>
        <p:nvSpPr>
          <p:cNvPr id="43020" name="Rectangle 16"/>
          <p:cNvSpPr>
            <a:spLocks noChangeArrowheads="1"/>
          </p:cNvSpPr>
          <p:nvPr/>
        </p:nvSpPr>
        <p:spPr bwMode="auto">
          <a:xfrm>
            <a:off x="4344989" y="5426075"/>
            <a:ext cx="485775" cy="515938"/>
          </a:xfrm>
          <a:prstGeom prst="rect">
            <a:avLst/>
          </a:prstGeom>
          <a:noFill/>
          <a:ln w="12700">
            <a:noFill/>
            <a:miter lim="800000"/>
            <a:headEnd/>
            <a:tailEnd/>
          </a:ln>
        </p:spPr>
        <p:txBody>
          <a:bodyPr lIns="90488" tIns="44450" rIns="90488" bIns="44450">
            <a:spAutoFit/>
          </a:bodyPr>
          <a:lstStyle/>
          <a:p>
            <a:pPr eaLnBrk="0" hangingPunct="0"/>
            <a:r>
              <a:rPr lang="en-US" sz="2800" b="1"/>
              <a:t>U</a:t>
            </a:r>
          </a:p>
        </p:txBody>
      </p:sp>
      <p:sp>
        <p:nvSpPr>
          <p:cNvPr id="43021" name="Rectangle 17"/>
          <p:cNvSpPr>
            <a:spLocks noChangeArrowheads="1"/>
          </p:cNvSpPr>
          <p:nvPr/>
        </p:nvSpPr>
        <p:spPr bwMode="auto">
          <a:xfrm>
            <a:off x="4878388" y="5426075"/>
            <a:ext cx="506412" cy="515938"/>
          </a:xfrm>
          <a:prstGeom prst="rect">
            <a:avLst/>
          </a:prstGeom>
          <a:noFill/>
          <a:ln w="12700">
            <a:noFill/>
            <a:miter lim="800000"/>
            <a:headEnd/>
            <a:tailEnd/>
          </a:ln>
        </p:spPr>
        <p:txBody>
          <a:bodyPr lIns="90488" tIns="44450" rIns="90488" bIns="44450">
            <a:spAutoFit/>
          </a:bodyPr>
          <a:lstStyle/>
          <a:p>
            <a:pPr eaLnBrk="0" hangingPunct="0"/>
            <a:r>
              <a:rPr lang="en-US" sz="2800" b="1"/>
              <a:t>G</a:t>
            </a:r>
          </a:p>
        </p:txBody>
      </p:sp>
      <p:sp>
        <p:nvSpPr>
          <p:cNvPr id="43022" name="Line 18"/>
          <p:cNvSpPr>
            <a:spLocks noChangeShapeType="1"/>
          </p:cNvSpPr>
          <p:nvPr/>
        </p:nvSpPr>
        <p:spPr bwMode="auto">
          <a:xfrm>
            <a:off x="6111875" y="5435600"/>
            <a:ext cx="0" cy="406400"/>
          </a:xfrm>
          <a:prstGeom prst="line">
            <a:avLst/>
          </a:prstGeom>
          <a:noFill/>
          <a:ln w="50800">
            <a:solidFill>
              <a:schemeClr val="tx1"/>
            </a:solidFill>
            <a:round/>
            <a:headEnd/>
            <a:tailEnd/>
          </a:ln>
        </p:spPr>
        <p:txBody>
          <a:bodyPr wrap="none" anchor="ctr"/>
          <a:lstStyle/>
          <a:p>
            <a:endParaRPr lang="en-US"/>
          </a:p>
        </p:txBody>
      </p:sp>
      <p:sp>
        <p:nvSpPr>
          <p:cNvPr id="43023" name="Line 19"/>
          <p:cNvSpPr>
            <a:spLocks noChangeShapeType="1"/>
          </p:cNvSpPr>
          <p:nvPr/>
        </p:nvSpPr>
        <p:spPr bwMode="auto">
          <a:xfrm>
            <a:off x="7254875" y="5435600"/>
            <a:ext cx="0" cy="406400"/>
          </a:xfrm>
          <a:prstGeom prst="line">
            <a:avLst/>
          </a:prstGeom>
          <a:noFill/>
          <a:ln w="50800">
            <a:solidFill>
              <a:schemeClr val="tx1"/>
            </a:solidFill>
            <a:round/>
            <a:headEnd/>
            <a:tailEnd/>
          </a:ln>
        </p:spPr>
        <p:txBody>
          <a:bodyPr wrap="none" anchor="ctr"/>
          <a:lstStyle/>
          <a:p>
            <a:endParaRPr lang="en-US"/>
          </a:p>
        </p:txBody>
      </p:sp>
      <p:sp>
        <p:nvSpPr>
          <p:cNvPr id="43024" name="Line 20"/>
          <p:cNvSpPr>
            <a:spLocks noChangeShapeType="1"/>
          </p:cNvSpPr>
          <p:nvPr/>
        </p:nvSpPr>
        <p:spPr bwMode="auto">
          <a:xfrm>
            <a:off x="6721475" y="5435600"/>
            <a:ext cx="0" cy="406400"/>
          </a:xfrm>
          <a:prstGeom prst="line">
            <a:avLst/>
          </a:prstGeom>
          <a:noFill/>
          <a:ln w="50800">
            <a:solidFill>
              <a:schemeClr val="tx1"/>
            </a:solidFill>
            <a:round/>
            <a:headEnd/>
            <a:tailEnd/>
          </a:ln>
        </p:spPr>
        <p:txBody>
          <a:bodyPr wrap="none" anchor="ctr"/>
          <a:lstStyle/>
          <a:p>
            <a:endParaRPr lang="en-US"/>
          </a:p>
        </p:txBody>
      </p:sp>
      <p:sp>
        <p:nvSpPr>
          <p:cNvPr id="43025" name="Rectangle 21"/>
          <p:cNvSpPr>
            <a:spLocks noChangeArrowheads="1"/>
          </p:cNvSpPr>
          <p:nvPr/>
        </p:nvSpPr>
        <p:spPr bwMode="auto">
          <a:xfrm>
            <a:off x="5564189" y="5426075"/>
            <a:ext cx="485775" cy="515938"/>
          </a:xfrm>
          <a:prstGeom prst="rect">
            <a:avLst/>
          </a:prstGeom>
          <a:noFill/>
          <a:ln w="12700">
            <a:noFill/>
            <a:miter lim="800000"/>
            <a:headEnd/>
            <a:tailEnd/>
          </a:ln>
        </p:spPr>
        <p:txBody>
          <a:bodyPr lIns="90488" tIns="44450" rIns="90488" bIns="44450">
            <a:spAutoFit/>
          </a:bodyPr>
          <a:lstStyle/>
          <a:p>
            <a:pPr eaLnBrk="0" hangingPunct="0"/>
            <a:r>
              <a:rPr lang="en-US" sz="2800" b="1"/>
              <a:t>C</a:t>
            </a:r>
          </a:p>
        </p:txBody>
      </p:sp>
      <p:sp>
        <p:nvSpPr>
          <p:cNvPr id="43026" name="Rectangle 22"/>
          <p:cNvSpPr>
            <a:spLocks noChangeArrowheads="1"/>
          </p:cNvSpPr>
          <p:nvPr/>
        </p:nvSpPr>
        <p:spPr bwMode="auto">
          <a:xfrm>
            <a:off x="6173789" y="5426075"/>
            <a:ext cx="485775" cy="515938"/>
          </a:xfrm>
          <a:prstGeom prst="rect">
            <a:avLst/>
          </a:prstGeom>
          <a:noFill/>
          <a:ln w="12700">
            <a:noFill/>
            <a:miter lim="800000"/>
            <a:headEnd/>
            <a:tailEnd/>
          </a:ln>
        </p:spPr>
        <p:txBody>
          <a:bodyPr lIns="90488" tIns="44450" rIns="90488" bIns="44450">
            <a:spAutoFit/>
          </a:bodyPr>
          <a:lstStyle/>
          <a:p>
            <a:pPr eaLnBrk="0" hangingPunct="0"/>
            <a:r>
              <a:rPr lang="en-US" sz="2800" b="1"/>
              <a:t>U</a:t>
            </a:r>
          </a:p>
        </p:txBody>
      </p:sp>
      <p:sp>
        <p:nvSpPr>
          <p:cNvPr id="43027" name="Rectangle 23"/>
          <p:cNvSpPr>
            <a:spLocks noChangeArrowheads="1"/>
          </p:cNvSpPr>
          <p:nvPr/>
        </p:nvSpPr>
        <p:spPr bwMode="auto">
          <a:xfrm>
            <a:off x="6783389" y="5426075"/>
            <a:ext cx="485775" cy="515938"/>
          </a:xfrm>
          <a:prstGeom prst="rect">
            <a:avLst/>
          </a:prstGeom>
          <a:noFill/>
          <a:ln w="12700">
            <a:noFill/>
            <a:miter lim="800000"/>
            <a:headEnd/>
            <a:tailEnd/>
          </a:ln>
        </p:spPr>
        <p:txBody>
          <a:bodyPr lIns="90488" tIns="44450" rIns="90488" bIns="44450">
            <a:spAutoFit/>
          </a:bodyPr>
          <a:lstStyle/>
          <a:p>
            <a:pPr eaLnBrk="0" hangingPunct="0"/>
            <a:r>
              <a:rPr lang="en-US" sz="2800" b="1"/>
              <a:t>A</a:t>
            </a:r>
          </a:p>
        </p:txBody>
      </p:sp>
      <p:sp>
        <p:nvSpPr>
          <p:cNvPr id="43028" name="Line 24"/>
          <p:cNvSpPr>
            <a:spLocks noChangeShapeType="1"/>
          </p:cNvSpPr>
          <p:nvPr/>
        </p:nvSpPr>
        <p:spPr bwMode="auto">
          <a:xfrm>
            <a:off x="8855075" y="5435600"/>
            <a:ext cx="0" cy="406400"/>
          </a:xfrm>
          <a:prstGeom prst="line">
            <a:avLst/>
          </a:prstGeom>
          <a:noFill/>
          <a:ln w="50800">
            <a:solidFill>
              <a:schemeClr val="tx1"/>
            </a:solidFill>
            <a:round/>
            <a:headEnd/>
            <a:tailEnd/>
          </a:ln>
        </p:spPr>
        <p:txBody>
          <a:bodyPr wrap="none" anchor="ctr"/>
          <a:lstStyle/>
          <a:p>
            <a:endParaRPr lang="en-US"/>
          </a:p>
        </p:txBody>
      </p:sp>
      <p:sp>
        <p:nvSpPr>
          <p:cNvPr id="43029" name="Line 25"/>
          <p:cNvSpPr>
            <a:spLocks noChangeShapeType="1"/>
          </p:cNvSpPr>
          <p:nvPr/>
        </p:nvSpPr>
        <p:spPr bwMode="auto">
          <a:xfrm>
            <a:off x="8321675" y="5435600"/>
            <a:ext cx="0" cy="406400"/>
          </a:xfrm>
          <a:prstGeom prst="line">
            <a:avLst/>
          </a:prstGeom>
          <a:noFill/>
          <a:ln w="50800">
            <a:solidFill>
              <a:schemeClr val="tx1"/>
            </a:solidFill>
            <a:round/>
            <a:headEnd/>
            <a:tailEnd/>
          </a:ln>
        </p:spPr>
        <p:txBody>
          <a:bodyPr wrap="none" anchor="ctr"/>
          <a:lstStyle/>
          <a:p>
            <a:endParaRPr lang="en-US"/>
          </a:p>
        </p:txBody>
      </p:sp>
      <p:sp>
        <p:nvSpPr>
          <p:cNvPr id="43030" name="Line 26"/>
          <p:cNvSpPr>
            <a:spLocks noChangeShapeType="1"/>
          </p:cNvSpPr>
          <p:nvPr/>
        </p:nvSpPr>
        <p:spPr bwMode="auto">
          <a:xfrm>
            <a:off x="7788275" y="5435600"/>
            <a:ext cx="0" cy="406400"/>
          </a:xfrm>
          <a:prstGeom prst="line">
            <a:avLst/>
          </a:prstGeom>
          <a:noFill/>
          <a:ln w="50800">
            <a:solidFill>
              <a:schemeClr val="tx1"/>
            </a:solidFill>
            <a:round/>
            <a:headEnd/>
            <a:tailEnd/>
          </a:ln>
        </p:spPr>
        <p:txBody>
          <a:bodyPr wrap="none" anchor="ctr"/>
          <a:lstStyle/>
          <a:p>
            <a:endParaRPr lang="en-US"/>
          </a:p>
        </p:txBody>
      </p:sp>
      <p:sp>
        <p:nvSpPr>
          <p:cNvPr id="43031" name="Line 27"/>
          <p:cNvSpPr>
            <a:spLocks noChangeShapeType="1"/>
          </p:cNvSpPr>
          <p:nvPr/>
        </p:nvSpPr>
        <p:spPr bwMode="auto">
          <a:xfrm>
            <a:off x="9388475" y="5435600"/>
            <a:ext cx="0" cy="406400"/>
          </a:xfrm>
          <a:prstGeom prst="line">
            <a:avLst/>
          </a:prstGeom>
          <a:noFill/>
          <a:ln w="50800">
            <a:solidFill>
              <a:schemeClr val="tx1"/>
            </a:solidFill>
            <a:round/>
            <a:headEnd/>
            <a:tailEnd/>
          </a:ln>
        </p:spPr>
        <p:txBody>
          <a:bodyPr wrap="none" anchor="ctr"/>
          <a:lstStyle/>
          <a:p>
            <a:endParaRPr lang="en-US"/>
          </a:p>
        </p:txBody>
      </p:sp>
      <p:sp>
        <p:nvSpPr>
          <p:cNvPr id="43032" name="Rectangle 28"/>
          <p:cNvSpPr>
            <a:spLocks noChangeArrowheads="1"/>
          </p:cNvSpPr>
          <p:nvPr/>
        </p:nvSpPr>
        <p:spPr bwMode="auto">
          <a:xfrm>
            <a:off x="7316789" y="5426075"/>
            <a:ext cx="485775" cy="515938"/>
          </a:xfrm>
          <a:prstGeom prst="rect">
            <a:avLst/>
          </a:prstGeom>
          <a:noFill/>
          <a:ln w="12700">
            <a:noFill/>
            <a:miter lim="800000"/>
            <a:headEnd/>
            <a:tailEnd/>
          </a:ln>
        </p:spPr>
        <p:txBody>
          <a:bodyPr lIns="90488" tIns="44450" rIns="90488" bIns="44450">
            <a:spAutoFit/>
          </a:bodyPr>
          <a:lstStyle/>
          <a:p>
            <a:pPr eaLnBrk="0" hangingPunct="0"/>
            <a:r>
              <a:rPr lang="en-US" sz="2800" b="1"/>
              <a:t>C</a:t>
            </a:r>
          </a:p>
        </p:txBody>
      </p:sp>
      <p:sp>
        <p:nvSpPr>
          <p:cNvPr id="43033" name="Rectangle 29"/>
          <p:cNvSpPr>
            <a:spLocks noChangeArrowheads="1"/>
          </p:cNvSpPr>
          <p:nvPr/>
        </p:nvSpPr>
        <p:spPr bwMode="auto">
          <a:xfrm>
            <a:off x="7850189" y="5426075"/>
            <a:ext cx="485775" cy="515938"/>
          </a:xfrm>
          <a:prstGeom prst="rect">
            <a:avLst/>
          </a:prstGeom>
          <a:noFill/>
          <a:ln w="12700">
            <a:noFill/>
            <a:miter lim="800000"/>
            <a:headEnd/>
            <a:tailEnd/>
          </a:ln>
        </p:spPr>
        <p:txBody>
          <a:bodyPr lIns="90488" tIns="44450" rIns="90488" bIns="44450">
            <a:spAutoFit/>
          </a:bodyPr>
          <a:lstStyle/>
          <a:p>
            <a:pPr eaLnBrk="0" hangingPunct="0"/>
            <a:r>
              <a:rPr lang="en-US" sz="2800" b="1"/>
              <a:t>U</a:t>
            </a:r>
          </a:p>
        </p:txBody>
      </p:sp>
      <p:sp>
        <p:nvSpPr>
          <p:cNvPr id="43034" name="Rectangle 30"/>
          <p:cNvSpPr>
            <a:spLocks noChangeArrowheads="1"/>
          </p:cNvSpPr>
          <p:nvPr/>
        </p:nvSpPr>
        <p:spPr bwMode="auto">
          <a:xfrm>
            <a:off x="8383589" y="5426075"/>
            <a:ext cx="485775" cy="515938"/>
          </a:xfrm>
          <a:prstGeom prst="rect">
            <a:avLst/>
          </a:prstGeom>
          <a:noFill/>
          <a:ln w="12700">
            <a:noFill/>
            <a:miter lim="800000"/>
            <a:headEnd/>
            <a:tailEnd/>
          </a:ln>
        </p:spPr>
        <p:txBody>
          <a:bodyPr lIns="90488" tIns="44450" rIns="90488" bIns="44450">
            <a:spAutoFit/>
          </a:bodyPr>
          <a:lstStyle/>
          <a:p>
            <a:pPr eaLnBrk="0" hangingPunct="0"/>
            <a:r>
              <a:rPr lang="en-US" sz="2800" b="1"/>
              <a:t>U</a:t>
            </a:r>
          </a:p>
        </p:txBody>
      </p:sp>
      <p:sp>
        <p:nvSpPr>
          <p:cNvPr id="43035" name="Rectangle 31"/>
          <p:cNvSpPr>
            <a:spLocks noChangeArrowheads="1"/>
          </p:cNvSpPr>
          <p:nvPr/>
        </p:nvSpPr>
        <p:spPr bwMode="auto">
          <a:xfrm>
            <a:off x="8916989" y="5426075"/>
            <a:ext cx="485775" cy="515938"/>
          </a:xfrm>
          <a:prstGeom prst="rect">
            <a:avLst/>
          </a:prstGeom>
          <a:noFill/>
          <a:ln w="12700">
            <a:noFill/>
            <a:miter lim="800000"/>
            <a:headEnd/>
            <a:tailEnd/>
          </a:ln>
        </p:spPr>
        <p:txBody>
          <a:bodyPr lIns="90488" tIns="44450" rIns="90488" bIns="44450">
            <a:spAutoFit/>
          </a:bodyPr>
          <a:lstStyle/>
          <a:p>
            <a:pPr eaLnBrk="0" hangingPunct="0"/>
            <a:r>
              <a:rPr lang="en-US" sz="2800" b="1"/>
              <a:t>C</a:t>
            </a:r>
          </a:p>
        </p:txBody>
      </p:sp>
      <p:sp>
        <p:nvSpPr>
          <p:cNvPr id="43036" name="Rectangle 32"/>
          <p:cNvSpPr>
            <a:spLocks noChangeArrowheads="1"/>
          </p:cNvSpPr>
          <p:nvPr/>
        </p:nvSpPr>
        <p:spPr bwMode="auto">
          <a:xfrm>
            <a:off x="9450388" y="5426075"/>
            <a:ext cx="506412" cy="515938"/>
          </a:xfrm>
          <a:prstGeom prst="rect">
            <a:avLst/>
          </a:prstGeom>
          <a:noFill/>
          <a:ln w="12700">
            <a:noFill/>
            <a:miter lim="800000"/>
            <a:headEnd/>
            <a:tailEnd/>
          </a:ln>
        </p:spPr>
        <p:txBody>
          <a:bodyPr lIns="90488" tIns="44450" rIns="90488" bIns="44450">
            <a:spAutoFit/>
          </a:bodyPr>
          <a:lstStyle/>
          <a:p>
            <a:pPr eaLnBrk="0" hangingPunct="0"/>
            <a:r>
              <a:rPr lang="en-US" sz="2800" b="1"/>
              <a:t>G</a:t>
            </a:r>
          </a:p>
        </p:txBody>
      </p:sp>
      <p:sp>
        <p:nvSpPr>
          <p:cNvPr id="43037" name="Freeform 33"/>
          <p:cNvSpPr>
            <a:spLocks/>
          </p:cNvSpPr>
          <p:nvPr/>
        </p:nvSpPr>
        <p:spPr bwMode="auto">
          <a:xfrm>
            <a:off x="3749675" y="2209800"/>
            <a:ext cx="1620838" cy="2668588"/>
          </a:xfrm>
          <a:custGeom>
            <a:avLst/>
            <a:gdLst>
              <a:gd name="T0" fmla="*/ 2147483647 w 1021"/>
              <a:gd name="T1" fmla="*/ 2147483647 h 1681"/>
              <a:gd name="T2" fmla="*/ 2147483647 w 1021"/>
              <a:gd name="T3" fmla="*/ 2147483647 h 1681"/>
              <a:gd name="T4" fmla="*/ 2147483647 w 1021"/>
              <a:gd name="T5" fmla="*/ 2147483647 h 1681"/>
              <a:gd name="T6" fmla="*/ 2147483647 w 1021"/>
              <a:gd name="T7" fmla="*/ 2147483647 h 1681"/>
              <a:gd name="T8" fmla="*/ 2147483647 w 1021"/>
              <a:gd name="T9" fmla="*/ 2147483647 h 1681"/>
              <a:gd name="T10" fmla="*/ 2147483647 w 1021"/>
              <a:gd name="T11" fmla="*/ 2147483647 h 1681"/>
              <a:gd name="T12" fmla="*/ 2147483647 w 1021"/>
              <a:gd name="T13" fmla="*/ 2147483647 h 1681"/>
              <a:gd name="T14" fmla="*/ 2147483647 w 1021"/>
              <a:gd name="T15" fmla="*/ 2147483647 h 1681"/>
              <a:gd name="T16" fmla="*/ 2147483647 w 1021"/>
              <a:gd name="T17" fmla="*/ 2147483647 h 1681"/>
              <a:gd name="T18" fmla="*/ 2147483647 w 1021"/>
              <a:gd name="T19" fmla="*/ 2147483647 h 1681"/>
              <a:gd name="T20" fmla="*/ 2147483647 w 1021"/>
              <a:gd name="T21" fmla="*/ 2147483647 h 1681"/>
              <a:gd name="T22" fmla="*/ 2147483647 w 1021"/>
              <a:gd name="T23" fmla="*/ 2147483647 h 1681"/>
              <a:gd name="T24" fmla="*/ 2147483647 w 1021"/>
              <a:gd name="T25" fmla="*/ 2147483647 h 1681"/>
              <a:gd name="T26" fmla="*/ 2147483647 w 1021"/>
              <a:gd name="T27" fmla="*/ 2147483647 h 1681"/>
              <a:gd name="T28" fmla="*/ 2147483647 w 1021"/>
              <a:gd name="T29" fmla="*/ 2147483647 h 1681"/>
              <a:gd name="T30" fmla="*/ 2147483647 w 1021"/>
              <a:gd name="T31" fmla="*/ 2147483647 h 1681"/>
              <a:gd name="T32" fmla="*/ 2147483647 w 1021"/>
              <a:gd name="T33" fmla="*/ 2147483647 h 1681"/>
              <a:gd name="T34" fmla="*/ 2147483647 w 1021"/>
              <a:gd name="T35" fmla="*/ 2147483647 h 1681"/>
              <a:gd name="T36" fmla="*/ 2147483647 w 1021"/>
              <a:gd name="T37" fmla="*/ 2147483647 h 1681"/>
              <a:gd name="T38" fmla="*/ 2147483647 w 1021"/>
              <a:gd name="T39" fmla="*/ 2147483647 h 1681"/>
              <a:gd name="T40" fmla="*/ 2147483647 w 1021"/>
              <a:gd name="T41" fmla="*/ 2147483647 h 1681"/>
              <a:gd name="T42" fmla="*/ 2147483647 w 1021"/>
              <a:gd name="T43" fmla="*/ 2147483647 h 1681"/>
              <a:gd name="T44" fmla="*/ 2147483647 w 1021"/>
              <a:gd name="T45" fmla="*/ 2147483647 h 1681"/>
              <a:gd name="T46" fmla="*/ 2147483647 w 1021"/>
              <a:gd name="T47" fmla="*/ 2147483647 h 1681"/>
              <a:gd name="T48" fmla="*/ 2147483647 w 1021"/>
              <a:gd name="T49" fmla="*/ 2147483647 h 1681"/>
              <a:gd name="T50" fmla="*/ 2147483647 w 1021"/>
              <a:gd name="T51" fmla="*/ 2147483647 h 1681"/>
              <a:gd name="T52" fmla="*/ 2147483647 w 1021"/>
              <a:gd name="T53" fmla="*/ 2147483647 h 1681"/>
              <a:gd name="T54" fmla="*/ 2147483647 w 1021"/>
              <a:gd name="T55" fmla="*/ 2147483647 h 1681"/>
              <a:gd name="T56" fmla="*/ 2147483647 w 1021"/>
              <a:gd name="T57" fmla="*/ 2147483647 h 1681"/>
              <a:gd name="T58" fmla="*/ 2147483647 w 1021"/>
              <a:gd name="T59" fmla="*/ 2147483647 h 1681"/>
              <a:gd name="T60" fmla="*/ 2147483647 w 1021"/>
              <a:gd name="T61" fmla="*/ 2147483647 h 1681"/>
              <a:gd name="T62" fmla="*/ 2147483647 w 1021"/>
              <a:gd name="T63" fmla="*/ 2147483647 h 1681"/>
              <a:gd name="T64" fmla="*/ 2147483647 w 1021"/>
              <a:gd name="T65" fmla="*/ 2147483647 h 1681"/>
              <a:gd name="T66" fmla="*/ 2147483647 w 1021"/>
              <a:gd name="T67" fmla="*/ 2147483647 h 1681"/>
              <a:gd name="T68" fmla="*/ 2147483647 w 1021"/>
              <a:gd name="T69" fmla="*/ 2147483647 h 1681"/>
              <a:gd name="T70" fmla="*/ 2147483647 w 1021"/>
              <a:gd name="T71" fmla="*/ 2147483647 h 1681"/>
              <a:gd name="T72" fmla="*/ 2147483647 w 1021"/>
              <a:gd name="T73" fmla="*/ 2147483647 h 1681"/>
              <a:gd name="T74" fmla="*/ 2147483647 w 1021"/>
              <a:gd name="T75" fmla="*/ 2147483647 h 1681"/>
              <a:gd name="T76" fmla="*/ 2147483647 w 1021"/>
              <a:gd name="T77" fmla="*/ 2147483647 h 1681"/>
              <a:gd name="T78" fmla="*/ 2147483647 w 1021"/>
              <a:gd name="T79" fmla="*/ 2147483647 h 1681"/>
              <a:gd name="T80" fmla="*/ 2147483647 w 1021"/>
              <a:gd name="T81" fmla="*/ 2147483647 h 1681"/>
              <a:gd name="T82" fmla="*/ 2147483647 w 1021"/>
              <a:gd name="T83" fmla="*/ 2147483647 h 1681"/>
              <a:gd name="T84" fmla="*/ 2147483647 w 1021"/>
              <a:gd name="T85" fmla="*/ 2147483647 h 1681"/>
              <a:gd name="T86" fmla="*/ 2147483647 w 1021"/>
              <a:gd name="T87" fmla="*/ 2147483647 h 1681"/>
              <a:gd name="T88" fmla="*/ 2147483647 w 1021"/>
              <a:gd name="T89" fmla="*/ 2147483647 h 1681"/>
              <a:gd name="T90" fmla="*/ 2147483647 w 1021"/>
              <a:gd name="T91" fmla="*/ 2147483647 h 1681"/>
              <a:gd name="T92" fmla="*/ 2147483647 w 1021"/>
              <a:gd name="T93" fmla="*/ 2147483647 h 1681"/>
              <a:gd name="T94" fmla="*/ 2147483647 w 1021"/>
              <a:gd name="T95" fmla="*/ 2147483647 h 1681"/>
              <a:gd name="T96" fmla="*/ 0 w 1021"/>
              <a:gd name="T97" fmla="*/ 2147483647 h 1681"/>
              <a:gd name="T98" fmla="*/ 2147483647 w 1021"/>
              <a:gd name="T99" fmla="*/ 2147483647 h 1681"/>
              <a:gd name="T100" fmla="*/ 2147483647 w 1021"/>
              <a:gd name="T101" fmla="*/ 2147483647 h 1681"/>
              <a:gd name="T102" fmla="*/ 2147483647 w 1021"/>
              <a:gd name="T103" fmla="*/ 2147483647 h 1681"/>
              <a:gd name="T104" fmla="*/ 2147483647 w 1021"/>
              <a:gd name="T105" fmla="*/ 2147483647 h 1681"/>
              <a:gd name="T106" fmla="*/ 2147483647 w 1021"/>
              <a:gd name="T107" fmla="*/ 2147483647 h 1681"/>
              <a:gd name="T108" fmla="*/ 2147483647 w 1021"/>
              <a:gd name="T109" fmla="*/ 2147483647 h 1681"/>
              <a:gd name="T110" fmla="*/ 2147483647 w 1021"/>
              <a:gd name="T111" fmla="*/ 2147483647 h 1681"/>
              <a:gd name="T112" fmla="*/ 2147483647 w 1021"/>
              <a:gd name="T113" fmla="*/ 2147483647 h 1681"/>
              <a:gd name="T114" fmla="*/ 2147483647 w 1021"/>
              <a:gd name="T115" fmla="*/ 2147483647 h 1681"/>
              <a:gd name="T116" fmla="*/ 2147483647 w 1021"/>
              <a:gd name="T117" fmla="*/ 2147483647 h 1681"/>
              <a:gd name="T118" fmla="*/ 2147483647 w 1021"/>
              <a:gd name="T119" fmla="*/ 2147483647 h 16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21"/>
              <a:gd name="T181" fmla="*/ 0 h 1681"/>
              <a:gd name="T182" fmla="*/ 1021 w 1021"/>
              <a:gd name="T183" fmla="*/ 1681 h 16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21" h="1681">
                <a:moveTo>
                  <a:pt x="624" y="0"/>
                </a:moveTo>
                <a:lnTo>
                  <a:pt x="624" y="34"/>
                </a:lnTo>
                <a:lnTo>
                  <a:pt x="600" y="80"/>
                </a:lnTo>
                <a:lnTo>
                  <a:pt x="600" y="126"/>
                </a:lnTo>
                <a:lnTo>
                  <a:pt x="600" y="160"/>
                </a:lnTo>
                <a:lnTo>
                  <a:pt x="600" y="194"/>
                </a:lnTo>
                <a:lnTo>
                  <a:pt x="600" y="229"/>
                </a:lnTo>
                <a:lnTo>
                  <a:pt x="588" y="263"/>
                </a:lnTo>
                <a:lnTo>
                  <a:pt x="588" y="309"/>
                </a:lnTo>
                <a:lnTo>
                  <a:pt x="588" y="343"/>
                </a:lnTo>
                <a:lnTo>
                  <a:pt x="588" y="377"/>
                </a:lnTo>
                <a:lnTo>
                  <a:pt x="588" y="411"/>
                </a:lnTo>
                <a:lnTo>
                  <a:pt x="588" y="446"/>
                </a:lnTo>
                <a:lnTo>
                  <a:pt x="588" y="480"/>
                </a:lnTo>
                <a:lnTo>
                  <a:pt x="588" y="514"/>
                </a:lnTo>
                <a:lnTo>
                  <a:pt x="588" y="549"/>
                </a:lnTo>
                <a:lnTo>
                  <a:pt x="588" y="583"/>
                </a:lnTo>
                <a:lnTo>
                  <a:pt x="588" y="629"/>
                </a:lnTo>
                <a:lnTo>
                  <a:pt x="588" y="663"/>
                </a:lnTo>
                <a:lnTo>
                  <a:pt x="624" y="663"/>
                </a:lnTo>
                <a:lnTo>
                  <a:pt x="660" y="674"/>
                </a:lnTo>
                <a:lnTo>
                  <a:pt x="672" y="640"/>
                </a:lnTo>
                <a:lnTo>
                  <a:pt x="672" y="606"/>
                </a:lnTo>
                <a:lnTo>
                  <a:pt x="684" y="571"/>
                </a:lnTo>
                <a:lnTo>
                  <a:pt x="720" y="549"/>
                </a:lnTo>
                <a:lnTo>
                  <a:pt x="756" y="526"/>
                </a:lnTo>
                <a:lnTo>
                  <a:pt x="792" y="526"/>
                </a:lnTo>
                <a:lnTo>
                  <a:pt x="828" y="514"/>
                </a:lnTo>
                <a:lnTo>
                  <a:pt x="876" y="526"/>
                </a:lnTo>
                <a:lnTo>
                  <a:pt x="912" y="537"/>
                </a:lnTo>
                <a:lnTo>
                  <a:pt x="948" y="560"/>
                </a:lnTo>
                <a:lnTo>
                  <a:pt x="972" y="594"/>
                </a:lnTo>
                <a:lnTo>
                  <a:pt x="996" y="629"/>
                </a:lnTo>
                <a:lnTo>
                  <a:pt x="1008" y="663"/>
                </a:lnTo>
                <a:lnTo>
                  <a:pt x="1020" y="697"/>
                </a:lnTo>
                <a:lnTo>
                  <a:pt x="1020" y="731"/>
                </a:lnTo>
                <a:lnTo>
                  <a:pt x="1020" y="766"/>
                </a:lnTo>
                <a:lnTo>
                  <a:pt x="1008" y="811"/>
                </a:lnTo>
                <a:lnTo>
                  <a:pt x="996" y="846"/>
                </a:lnTo>
                <a:lnTo>
                  <a:pt x="960" y="880"/>
                </a:lnTo>
                <a:lnTo>
                  <a:pt x="924" y="903"/>
                </a:lnTo>
                <a:lnTo>
                  <a:pt x="888" y="926"/>
                </a:lnTo>
                <a:lnTo>
                  <a:pt x="852" y="926"/>
                </a:lnTo>
                <a:lnTo>
                  <a:pt x="816" y="926"/>
                </a:lnTo>
                <a:lnTo>
                  <a:pt x="780" y="914"/>
                </a:lnTo>
                <a:lnTo>
                  <a:pt x="732" y="891"/>
                </a:lnTo>
                <a:lnTo>
                  <a:pt x="708" y="857"/>
                </a:lnTo>
                <a:lnTo>
                  <a:pt x="696" y="823"/>
                </a:lnTo>
                <a:lnTo>
                  <a:pt x="660" y="800"/>
                </a:lnTo>
                <a:lnTo>
                  <a:pt x="624" y="800"/>
                </a:lnTo>
                <a:lnTo>
                  <a:pt x="588" y="800"/>
                </a:lnTo>
                <a:lnTo>
                  <a:pt x="588" y="834"/>
                </a:lnTo>
                <a:lnTo>
                  <a:pt x="588" y="869"/>
                </a:lnTo>
                <a:lnTo>
                  <a:pt x="600" y="903"/>
                </a:lnTo>
                <a:lnTo>
                  <a:pt x="612" y="937"/>
                </a:lnTo>
                <a:lnTo>
                  <a:pt x="612" y="971"/>
                </a:lnTo>
                <a:lnTo>
                  <a:pt x="624" y="1006"/>
                </a:lnTo>
                <a:lnTo>
                  <a:pt x="624" y="1040"/>
                </a:lnTo>
                <a:lnTo>
                  <a:pt x="624" y="1074"/>
                </a:lnTo>
                <a:lnTo>
                  <a:pt x="624" y="1166"/>
                </a:lnTo>
                <a:lnTo>
                  <a:pt x="624" y="1234"/>
                </a:lnTo>
                <a:lnTo>
                  <a:pt x="624" y="1303"/>
                </a:lnTo>
                <a:lnTo>
                  <a:pt x="624" y="1349"/>
                </a:lnTo>
                <a:lnTo>
                  <a:pt x="660" y="1337"/>
                </a:lnTo>
                <a:lnTo>
                  <a:pt x="696" y="1337"/>
                </a:lnTo>
                <a:lnTo>
                  <a:pt x="732" y="1337"/>
                </a:lnTo>
                <a:lnTo>
                  <a:pt x="780" y="1337"/>
                </a:lnTo>
                <a:lnTo>
                  <a:pt x="816" y="1349"/>
                </a:lnTo>
                <a:lnTo>
                  <a:pt x="852" y="1360"/>
                </a:lnTo>
                <a:lnTo>
                  <a:pt x="888" y="1371"/>
                </a:lnTo>
                <a:lnTo>
                  <a:pt x="924" y="1383"/>
                </a:lnTo>
                <a:lnTo>
                  <a:pt x="960" y="1417"/>
                </a:lnTo>
                <a:lnTo>
                  <a:pt x="972" y="1451"/>
                </a:lnTo>
                <a:lnTo>
                  <a:pt x="996" y="1486"/>
                </a:lnTo>
                <a:lnTo>
                  <a:pt x="996" y="1520"/>
                </a:lnTo>
                <a:lnTo>
                  <a:pt x="996" y="1554"/>
                </a:lnTo>
                <a:lnTo>
                  <a:pt x="984" y="1589"/>
                </a:lnTo>
                <a:lnTo>
                  <a:pt x="960" y="1623"/>
                </a:lnTo>
                <a:lnTo>
                  <a:pt x="924" y="1646"/>
                </a:lnTo>
                <a:lnTo>
                  <a:pt x="888" y="1657"/>
                </a:lnTo>
                <a:lnTo>
                  <a:pt x="852" y="1657"/>
                </a:lnTo>
                <a:lnTo>
                  <a:pt x="804" y="1657"/>
                </a:lnTo>
                <a:lnTo>
                  <a:pt x="768" y="1669"/>
                </a:lnTo>
                <a:lnTo>
                  <a:pt x="732" y="1669"/>
                </a:lnTo>
                <a:lnTo>
                  <a:pt x="696" y="1669"/>
                </a:lnTo>
                <a:lnTo>
                  <a:pt x="660" y="1680"/>
                </a:lnTo>
                <a:lnTo>
                  <a:pt x="624" y="1680"/>
                </a:lnTo>
                <a:lnTo>
                  <a:pt x="588" y="1680"/>
                </a:lnTo>
                <a:lnTo>
                  <a:pt x="552" y="1680"/>
                </a:lnTo>
                <a:lnTo>
                  <a:pt x="516" y="1680"/>
                </a:lnTo>
                <a:lnTo>
                  <a:pt x="480" y="1680"/>
                </a:lnTo>
                <a:lnTo>
                  <a:pt x="444" y="1680"/>
                </a:lnTo>
                <a:lnTo>
                  <a:pt x="408" y="1680"/>
                </a:lnTo>
                <a:lnTo>
                  <a:pt x="372" y="1680"/>
                </a:lnTo>
                <a:lnTo>
                  <a:pt x="336" y="1669"/>
                </a:lnTo>
                <a:lnTo>
                  <a:pt x="300" y="1669"/>
                </a:lnTo>
                <a:lnTo>
                  <a:pt x="264" y="1669"/>
                </a:lnTo>
                <a:lnTo>
                  <a:pt x="228" y="1657"/>
                </a:lnTo>
                <a:lnTo>
                  <a:pt x="192" y="1646"/>
                </a:lnTo>
                <a:lnTo>
                  <a:pt x="156" y="1634"/>
                </a:lnTo>
                <a:lnTo>
                  <a:pt x="120" y="1623"/>
                </a:lnTo>
                <a:lnTo>
                  <a:pt x="96" y="1589"/>
                </a:lnTo>
                <a:lnTo>
                  <a:pt x="72" y="1554"/>
                </a:lnTo>
                <a:lnTo>
                  <a:pt x="48" y="1520"/>
                </a:lnTo>
                <a:lnTo>
                  <a:pt x="48" y="1486"/>
                </a:lnTo>
                <a:lnTo>
                  <a:pt x="60" y="1451"/>
                </a:lnTo>
                <a:lnTo>
                  <a:pt x="84" y="1417"/>
                </a:lnTo>
                <a:lnTo>
                  <a:pt x="132" y="1394"/>
                </a:lnTo>
                <a:lnTo>
                  <a:pt x="168" y="1371"/>
                </a:lnTo>
                <a:lnTo>
                  <a:pt x="204" y="1360"/>
                </a:lnTo>
                <a:lnTo>
                  <a:pt x="252" y="1349"/>
                </a:lnTo>
                <a:lnTo>
                  <a:pt x="288" y="1349"/>
                </a:lnTo>
                <a:lnTo>
                  <a:pt x="336" y="1349"/>
                </a:lnTo>
                <a:lnTo>
                  <a:pt x="372" y="1349"/>
                </a:lnTo>
                <a:lnTo>
                  <a:pt x="408" y="1349"/>
                </a:lnTo>
                <a:lnTo>
                  <a:pt x="444" y="1349"/>
                </a:lnTo>
                <a:lnTo>
                  <a:pt x="456" y="1314"/>
                </a:lnTo>
                <a:lnTo>
                  <a:pt x="456" y="1280"/>
                </a:lnTo>
                <a:lnTo>
                  <a:pt x="456" y="1246"/>
                </a:lnTo>
                <a:lnTo>
                  <a:pt x="456" y="1211"/>
                </a:lnTo>
                <a:lnTo>
                  <a:pt x="456" y="1177"/>
                </a:lnTo>
                <a:lnTo>
                  <a:pt x="456" y="1143"/>
                </a:lnTo>
                <a:lnTo>
                  <a:pt x="444" y="1109"/>
                </a:lnTo>
                <a:lnTo>
                  <a:pt x="444" y="1074"/>
                </a:lnTo>
                <a:lnTo>
                  <a:pt x="444" y="1040"/>
                </a:lnTo>
                <a:lnTo>
                  <a:pt x="444" y="1006"/>
                </a:lnTo>
                <a:lnTo>
                  <a:pt x="444" y="971"/>
                </a:lnTo>
                <a:lnTo>
                  <a:pt x="444" y="937"/>
                </a:lnTo>
                <a:lnTo>
                  <a:pt x="444" y="903"/>
                </a:lnTo>
                <a:lnTo>
                  <a:pt x="444" y="869"/>
                </a:lnTo>
                <a:lnTo>
                  <a:pt x="408" y="846"/>
                </a:lnTo>
                <a:lnTo>
                  <a:pt x="372" y="846"/>
                </a:lnTo>
                <a:lnTo>
                  <a:pt x="336" y="846"/>
                </a:lnTo>
                <a:lnTo>
                  <a:pt x="336" y="880"/>
                </a:lnTo>
                <a:lnTo>
                  <a:pt x="336" y="914"/>
                </a:lnTo>
                <a:lnTo>
                  <a:pt x="300" y="937"/>
                </a:lnTo>
                <a:lnTo>
                  <a:pt x="264" y="960"/>
                </a:lnTo>
                <a:lnTo>
                  <a:pt x="228" y="960"/>
                </a:lnTo>
                <a:lnTo>
                  <a:pt x="192" y="960"/>
                </a:lnTo>
                <a:lnTo>
                  <a:pt x="156" y="960"/>
                </a:lnTo>
                <a:lnTo>
                  <a:pt x="120" y="949"/>
                </a:lnTo>
                <a:lnTo>
                  <a:pt x="84" y="937"/>
                </a:lnTo>
                <a:lnTo>
                  <a:pt x="60" y="903"/>
                </a:lnTo>
                <a:lnTo>
                  <a:pt x="36" y="869"/>
                </a:lnTo>
                <a:lnTo>
                  <a:pt x="12" y="834"/>
                </a:lnTo>
                <a:lnTo>
                  <a:pt x="0" y="800"/>
                </a:lnTo>
                <a:lnTo>
                  <a:pt x="0" y="766"/>
                </a:lnTo>
                <a:lnTo>
                  <a:pt x="0" y="731"/>
                </a:lnTo>
                <a:lnTo>
                  <a:pt x="24" y="697"/>
                </a:lnTo>
                <a:lnTo>
                  <a:pt x="60" y="674"/>
                </a:lnTo>
                <a:lnTo>
                  <a:pt x="96" y="651"/>
                </a:lnTo>
                <a:lnTo>
                  <a:pt x="132" y="640"/>
                </a:lnTo>
                <a:lnTo>
                  <a:pt x="180" y="640"/>
                </a:lnTo>
                <a:lnTo>
                  <a:pt x="216" y="640"/>
                </a:lnTo>
                <a:lnTo>
                  <a:pt x="252" y="651"/>
                </a:lnTo>
                <a:lnTo>
                  <a:pt x="288" y="663"/>
                </a:lnTo>
                <a:lnTo>
                  <a:pt x="312" y="697"/>
                </a:lnTo>
                <a:lnTo>
                  <a:pt x="324" y="731"/>
                </a:lnTo>
                <a:lnTo>
                  <a:pt x="360" y="731"/>
                </a:lnTo>
                <a:lnTo>
                  <a:pt x="396" y="731"/>
                </a:lnTo>
                <a:lnTo>
                  <a:pt x="432" y="731"/>
                </a:lnTo>
                <a:lnTo>
                  <a:pt x="432" y="697"/>
                </a:lnTo>
                <a:lnTo>
                  <a:pt x="444" y="663"/>
                </a:lnTo>
                <a:lnTo>
                  <a:pt x="444" y="629"/>
                </a:lnTo>
                <a:lnTo>
                  <a:pt x="444" y="583"/>
                </a:lnTo>
                <a:lnTo>
                  <a:pt x="444" y="549"/>
                </a:lnTo>
                <a:lnTo>
                  <a:pt x="444" y="514"/>
                </a:lnTo>
                <a:lnTo>
                  <a:pt x="444" y="480"/>
                </a:lnTo>
                <a:lnTo>
                  <a:pt x="444" y="446"/>
                </a:lnTo>
                <a:lnTo>
                  <a:pt x="444" y="411"/>
                </a:lnTo>
                <a:lnTo>
                  <a:pt x="444" y="366"/>
                </a:lnTo>
                <a:lnTo>
                  <a:pt x="444" y="331"/>
                </a:lnTo>
                <a:lnTo>
                  <a:pt x="444" y="297"/>
                </a:lnTo>
                <a:lnTo>
                  <a:pt x="432" y="251"/>
                </a:lnTo>
                <a:lnTo>
                  <a:pt x="432" y="217"/>
                </a:lnTo>
                <a:lnTo>
                  <a:pt x="432" y="183"/>
                </a:lnTo>
                <a:lnTo>
                  <a:pt x="432" y="149"/>
                </a:lnTo>
                <a:lnTo>
                  <a:pt x="432" y="114"/>
                </a:lnTo>
                <a:lnTo>
                  <a:pt x="432" y="80"/>
                </a:lnTo>
                <a:lnTo>
                  <a:pt x="432" y="46"/>
                </a:lnTo>
                <a:lnTo>
                  <a:pt x="432" y="11"/>
                </a:lnTo>
              </a:path>
            </a:pathLst>
          </a:custGeom>
          <a:noFill/>
          <a:ln w="50800" cap="rnd">
            <a:solidFill>
              <a:srgbClr val="FF0000"/>
            </a:solidFill>
            <a:round/>
            <a:headEnd/>
            <a:tailEnd/>
          </a:ln>
        </p:spPr>
        <p:txBody>
          <a:bodyPr/>
          <a:lstStyle/>
          <a:p>
            <a:endParaRPr lang="en-US"/>
          </a:p>
        </p:txBody>
      </p:sp>
      <p:sp>
        <p:nvSpPr>
          <p:cNvPr id="43038" name="Freeform 35"/>
          <p:cNvSpPr>
            <a:spLocks/>
          </p:cNvSpPr>
          <p:nvPr/>
        </p:nvSpPr>
        <p:spPr bwMode="auto">
          <a:xfrm>
            <a:off x="5578475" y="2133600"/>
            <a:ext cx="1620838" cy="2744788"/>
          </a:xfrm>
          <a:custGeom>
            <a:avLst/>
            <a:gdLst>
              <a:gd name="T0" fmla="*/ 2147483647 w 1021"/>
              <a:gd name="T1" fmla="*/ 2147483647 h 1729"/>
              <a:gd name="T2" fmla="*/ 2147483647 w 1021"/>
              <a:gd name="T3" fmla="*/ 2147483647 h 1729"/>
              <a:gd name="T4" fmla="*/ 2147483647 w 1021"/>
              <a:gd name="T5" fmla="*/ 2147483647 h 1729"/>
              <a:gd name="T6" fmla="*/ 2147483647 w 1021"/>
              <a:gd name="T7" fmla="*/ 2147483647 h 1729"/>
              <a:gd name="T8" fmla="*/ 2147483647 w 1021"/>
              <a:gd name="T9" fmla="*/ 2147483647 h 1729"/>
              <a:gd name="T10" fmla="*/ 2147483647 w 1021"/>
              <a:gd name="T11" fmla="*/ 2147483647 h 1729"/>
              <a:gd name="T12" fmla="*/ 2147483647 w 1021"/>
              <a:gd name="T13" fmla="*/ 2147483647 h 1729"/>
              <a:gd name="T14" fmla="*/ 2147483647 w 1021"/>
              <a:gd name="T15" fmla="*/ 2147483647 h 1729"/>
              <a:gd name="T16" fmla="*/ 2147483647 w 1021"/>
              <a:gd name="T17" fmla="*/ 2147483647 h 1729"/>
              <a:gd name="T18" fmla="*/ 2147483647 w 1021"/>
              <a:gd name="T19" fmla="*/ 2147483647 h 1729"/>
              <a:gd name="T20" fmla="*/ 2147483647 w 1021"/>
              <a:gd name="T21" fmla="*/ 2147483647 h 1729"/>
              <a:gd name="T22" fmla="*/ 2147483647 w 1021"/>
              <a:gd name="T23" fmla="*/ 2147483647 h 1729"/>
              <a:gd name="T24" fmla="*/ 2147483647 w 1021"/>
              <a:gd name="T25" fmla="*/ 2147483647 h 1729"/>
              <a:gd name="T26" fmla="*/ 2147483647 w 1021"/>
              <a:gd name="T27" fmla="*/ 2147483647 h 1729"/>
              <a:gd name="T28" fmla="*/ 2147483647 w 1021"/>
              <a:gd name="T29" fmla="*/ 2147483647 h 1729"/>
              <a:gd name="T30" fmla="*/ 2147483647 w 1021"/>
              <a:gd name="T31" fmla="*/ 2147483647 h 1729"/>
              <a:gd name="T32" fmla="*/ 2147483647 w 1021"/>
              <a:gd name="T33" fmla="*/ 2147483647 h 1729"/>
              <a:gd name="T34" fmla="*/ 2147483647 w 1021"/>
              <a:gd name="T35" fmla="*/ 2147483647 h 1729"/>
              <a:gd name="T36" fmla="*/ 2147483647 w 1021"/>
              <a:gd name="T37" fmla="*/ 2147483647 h 1729"/>
              <a:gd name="T38" fmla="*/ 2147483647 w 1021"/>
              <a:gd name="T39" fmla="*/ 2147483647 h 1729"/>
              <a:gd name="T40" fmla="*/ 2147483647 w 1021"/>
              <a:gd name="T41" fmla="*/ 2147483647 h 1729"/>
              <a:gd name="T42" fmla="*/ 2147483647 w 1021"/>
              <a:gd name="T43" fmla="*/ 2147483647 h 1729"/>
              <a:gd name="T44" fmla="*/ 2147483647 w 1021"/>
              <a:gd name="T45" fmla="*/ 2147483647 h 1729"/>
              <a:gd name="T46" fmla="*/ 2147483647 w 1021"/>
              <a:gd name="T47" fmla="*/ 2147483647 h 1729"/>
              <a:gd name="T48" fmla="*/ 2147483647 w 1021"/>
              <a:gd name="T49" fmla="*/ 2147483647 h 1729"/>
              <a:gd name="T50" fmla="*/ 2147483647 w 1021"/>
              <a:gd name="T51" fmla="*/ 2147483647 h 1729"/>
              <a:gd name="T52" fmla="*/ 2147483647 w 1021"/>
              <a:gd name="T53" fmla="*/ 2147483647 h 1729"/>
              <a:gd name="T54" fmla="*/ 2147483647 w 1021"/>
              <a:gd name="T55" fmla="*/ 2147483647 h 1729"/>
              <a:gd name="T56" fmla="*/ 2147483647 w 1021"/>
              <a:gd name="T57" fmla="*/ 2147483647 h 1729"/>
              <a:gd name="T58" fmla="*/ 2147483647 w 1021"/>
              <a:gd name="T59" fmla="*/ 2147483647 h 1729"/>
              <a:gd name="T60" fmla="*/ 2147483647 w 1021"/>
              <a:gd name="T61" fmla="*/ 2147483647 h 1729"/>
              <a:gd name="T62" fmla="*/ 2147483647 w 1021"/>
              <a:gd name="T63" fmla="*/ 2147483647 h 1729"/>
              <a:gd name="T64" fmla="*/ 2147483647 w 1021"/>
              <a:gd name="T65" fmla="*/ 2147483647 h 1729"/>
              <a:gd name="T66" fmla="*/ 2147483647 w 1021"/>
              <a:gd name="T67" fmla="*/ 2147483647 h 1729"/>
              <a:gd name="T68" fmla="*/ 2147483647 w 1021"/>
              <a:gd name="T69" fmla="*/ 2147483647 h 1729"/>
              <a:gd name="T70" fmla="*/ 2147483647 w 1021"/>
              <a:gd name="T71" fmla="*/ 2147483647 h 1729"/>
              <a:gd name="T72" fmla="*/ 2147483647 w 1021"/>
              <a:gd name="T73" fmla="*/ 2147483647 h 1729"/>
              <a:gd name="T74" fmla="*/ 2147483647 w 1021"/>
              <a:gd name="T75" fmla="*/ 2147483647 h 1729"/>
              <a:gd name="T76" fmla="*/ 2147483647 w 1021"/>
              <a:gd name="T77" fmla="*/ 2147483647 h 1729"/>
              <a:gd name="T78" fmla="*/ 2147483647 w 1021"/>
              <a:gd name="T79" fmla="*/ 2147483647 h 1729"/>
              <a:gd name="T80" fmla="*/ 2147483647 w 1021"/>
              <a:gd name="T81" fmla="*/ 2147483647 h 1729"/>
              <a:gd name="T82" fmla="*/ 2147483647 w 1021"/>
              <a:gd name="T83" fmla="*/ 2147483647 h 1729"/>
              <a:gd name="T84" fmla="*/ 2147483647 w 1021"/>
              <a:gd name="T85" fmla="*/ 2147483647 h 1729"/>
              <a:gd name="T86" fmla="*/ 2147483647 w 1021"/>
              <a:gd name="T87" fmla="*/ 2147483647 h 1729"/>
              <a:gd name="T88" fmla="*/ 2147483647 w 1021"/>
              <a:gd name="T89" fmla="*/ 2147483647 h 1729"/>
              <a:gd name="T90" fmla="*/ 2147483647 w 1021"/>
              <a:gd name="T91" fmla="*/ 2147483647 h 1729"/>
              <a:gd name="T92" fmla="*/ 2147483647 w 1021"/>
              <a:gd name="T93" fmla="*/ 2147483647 h 1729"/>
              <a:gd name="T94" fmla="*/ 2147483647 w 1021"/>
              <a:gd name="T95" fmla="*/ 2147483647 h 1729"/>
              <a:gd name="T96" fmla="*/ 0 w 1021"/>
              <a:gd name="T97" fmla="*/ 2147483647 h 1729"/>
              <a:gd name="T98" fmla="*/ 2147483647 w 1021"/>
              <a:gd name="T99" fmla="*/ 2147483647 h 1729"/>
              <a:gd name="T100" fmla="*/ 2147483647 w 1021"/>
              <a:gd name="T101" fmla="*/ 2147483647 h 1729"/>
              <a:gd name="T102" fmla="*/ 2147483647 w 1021"/>
              <a:gd name="T103" fmla="*/ 2147483647 h 1729"/>
              <a:gd name="T104" fmla="*/ 2147483647 w 1021"/>
              <a:gd name="T105" fmla="*/ 2147483647 h 1729"/>
              <a:gd name="T106" fmla="*/ 2147483647 w 1021"/>
              <a:gd name="T107" fmla="*/ 2147483647 h 1729"/>
              <a:gd name="T108" fmla="*/ 2147483647 w 1021"/>
              <a:gd name="T109" fmla="*/ 2147483647 h 1729"/>
              <a:gd name="T110" fmla="*/ 2147483647 w 1021"/>
              <a:gd name="T111" fmla="*/ 2147483647 h 1729"/>
              <a:gd name="T112" fmla="*/ 2147483647 w 1021"/>
              <a:gd name="T113" fmla="*/ 2147483647 h 1729"/>
              <a:gd name="T114" fmla="*/ 2147483647 w 1021"/>
              <a:gd name="T115" fmla="*/ 2147483647 h 1729"/>
              <a:gd name="T116" fmla="*/ 2147483647 w 1021"/>
              <a:gd name="T117" fmla="*/ 2147483647 h 1729"/>
              <a:gd name="T118" fmla="*/ 2147483647 w 1021"/>
              <a:gd name="T119" fmla="*/ 2147483647 h 17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21"/>
              <a:gd name="T181" fmla="*/ 0 h 1729"/>
              <a:gd name="T182" fmla="*/ 1021 w 1021"/>
              <a:gd name="T183" fmla="*/ 1729 h 17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21" h="1729">
                <a:moveTo>
                  <a:pt x="624" y="0"/>
                </a:moveTo>
                <a:lnTo>
                  <a:pt x="624" y="35"/>
                </a:lnTo>
                <a:lnTo>
                  <a:pt x="600" y="82"/>
                </a:lnTo>
                <a:lnTo>
                  <a:pt x="600" y="129"/>
                </a:lnTo>
                <a:lnTo>
                  <a:pt x="600" y="165"/>
                </a:lnTo>
                <a:lnTo>
                  <a:pt x="600" y="200"/>
                </a:lnTo>
                <a:lnTo>
                  <a:pt x="600" y="235"/>
                </a:lnTo>
                <a:lnTo>
                  <a:pt x="588" y="270"/>
                </a:lnTo>
                <a:lnTo>
                  <a:pt x="588" y="317"/>
                </a:lnTo>
                <a:lnTo>
                  <a:pt x="588" y="353"/>
                </a:lnTo>
                <a:lnTo>
                  <a:pt x="588" y="388"/>
                </a:lnTo>
                <a:lnTo>
                  <a:pt x="588" y="423"/>
                </a:lnTo>
                <a:lnTo>
                  <a:pt x="588" y="458"/>
                </a:lnTo>
                <a:lnTo>
                  <a:pt x="588" y="494"/>
                </a:lnTo>
                <a:lnTo>
                  <a:pt x="588" y="529"/>
                </a:lnTo>
                <a:lnTo>
                  <a:pt x="588" y="564"/>
                </a:lnTo>
                <a:lnTo>
                  <a:pt x="588" y="600"/>
                </a:lnTo>
                <a:lnTo>
                  <a:pt x="588" y="647"/>
                </a:lnTo>
                <a:lnTo>
                  <a:pt x="588" y="682"/>
                </a:lnTo>
                <a:lnTo>
                  <a:pt x="624" y="682"/>
                </a:lnTo>
                <a:lnTo>
                  <a:pt x="660" y="694"/>
                </a:lnTo>
                <a:lnTo>
                  <a:pt x="672" y="658"/>
                </a:lnTo>
                <a:lnTo>
                  <a:pt x="672" y="623"/>
                </a:lnTo>
                <a:lnTo>
                  <a:pt x="684" y="588"/>
                </a:lnTo>
                <a:lnTo>
                  <a:pt x="720" y="564"/>
                </a:lnTo>
                <a:lnTo>
                  <a:pt x="756" y="541"/>
                </a:lnTo>
                <a:lnTo>
                  <a:pt x="792" y="541"/>
                </a:lnTo>
                <a:lnTo>
                  <a:pt x="828" y="529"/>
                </a:lnTo>
                <a:lnTo>
                  <a:pt x="876" y="541"/>
                </a:lnTo>
                <a:lnTo>
                  <a:pt x="912" y="552"/>
                </a:lnTo>
                <a:lnTo>
                  <a:pt x="948" y="576"/>
                </a:lnTo>
                <a:lnTo>
                  <a:pt x="972" y="611"/>
                </a:lnTo>
                <a:lnTo>
                  <a:pt x="996" y="647"/>
                </a:lnTo>
                <a:lnTo>
                  <a:pt x="1008" y="682"/>
                </a:lnTo>
                <a:lnTo>
                  <a:pt x="1020" y="717"/>
                </a:lnTo>
                <a:lnTo>
                  <a:pt x="1020" y="752"/>
                </a:lnTo>
                <a:lnTo>
                  <a:pt x="1020" y="788"/>
                </a:lnTo>
                <a:lnTo>
                  <a:pt x="1008" y="835"/>
                </a:lnTo>
                <a:lnTo>
                  <a:pt x="996" y="870"/>
                </a:lnTo>
                <a:lnTo>
                  <a:pt x="960" y="905"/>
                </a:lnTo>
                <a:lnTo>
                  <a:pt x="924" y="929"/>
                </a:lnTo>
                <a:lnTo>
                  <a:pt x="888" y="952"/>
                </a:lnTo>
                <a:lnTo>
                  <a:pt x="852" y="952"/>
                </a:lnTo>
                <a:lnTo>
                  <a:pt x="816" y="952"/>
                </a:lnTo>
                <a:lnTo>
                  <a:pt x="780" y="940"/>
                </a:lnTo>
                <a:lnTo>
                  <a:pt x="732" y="917"/>
                </a:lnTo>
                <a:lnTo>
                  <a:pt x="708" y="882"/>
                </a:lnTo>
                <a:lnTo>
                  <a:pt x="696" y="846"/>
                </a:lnTo>
                <a:lnTo>
                  <a:pt x="660" y="823"/>
                </a:lnTo>
                <a:lnTo>
                  <a:pt x="624" y="823"/>
                </a:lnTo>
                <a:lnTo>
                  <a:pt x="588" y="823"/>
                </a:lnTo>
                <a:lnTo>
                  <a:pt x="588" y="858"/>
                </a:lnTo>
                <a:lnTo>
                  <a:pt x="588" y="893"/>
                </a:lnTo>
                <a:lnTo>
                  <a:pt x="600" y="929"/>
                </a:lnTo>
                <a:lnTo>
                  <a:pt x="612" y="964"/>
                </a:lnTo>
                <a:lnTo>
                  <a:pt x="612" y="999"/>
                </a:lnTo>
                <a:lnTo>
                  <a:pt x="624" y="1034"/>
                </a:lnTo>
                <a:lnTo>
                  <a:pt x="624" y="1070"/>
                </a:lnTo>
                <a:lnTo>
                  <a:pt x="624" y="1105"/>
                </a:lnTo>
                <a:lnTo>
                  <a:pt x="624" y="1199"/>
                </a:lnTo>
                <a:lnTo>
                  <a:pt x="624" y="1270"/>
                </a:lnTo>
                <a:lnTo>
                  <a:pt x="624" y="1340"/>
                </a:lnTo>
                <a:lnTo>
                  <a:pt x="624" y="1387"/>
                </a:lnTo>
                <a:lnTo>
                  <a:pt x="660" y="1375"/>
                </a:lnTo>
                <a:lnTo>
                  <a:pt x="696" y="1375"/>
                </a:lnTo>
                <a:lnTo>
                  <a:pt x="732" y="1375"/>
                </a:lnTo>
                <a:lnTo>
                  <a:pt x="780" y="1375"/>
                </a:lnTo>
                <a:lnTo>
                  <a:pt x="816" y="1387"/>
                </a:lnTo>
                <a:lnTo>
                  <a:pt x="852" y="1399"/>
                </a:lnTo>
                <a:lnTo>
                  <a:pt x="888" y="1411"/>
                </a:lnTo>
                <a:lnTo>
                  <a:pt x="924" y="1422"/>
                </a:lnTo>
                <a:lnTo>
                  <a:pt x="960" y="1458"/>
                </a:lnTo>
                <a:lnTo>
                  <a:pt x="972" y="1493"/>
                </a:lnTo>
                <a:lnTo>
                  <a:pt x="996" y="1528"/>
                </a:lnTo>
                <a:lnTo>
                  <a:pt x="996" y="1563"/>
                </a:lnTo>
                <a:lnTo>
                  <a:pt x="996" y="1599"/>
                </a:lnTo>
                <a:lnTo>
                  <a:pt x="984" y="1634"/>
                </a:lnTo>
                <a:lnTo>
                  <a:pt x="960" y="1669"/>
                </a:lnTo>
                <a:lnTo>
                  <a:pt x="924" y="1693"/>
                </a:lnTo>
                <a:lnTo>
                  <a:pt x="888" y="1704"/>
                </a:lnTo>
                <a:lnTo>
                  <a:pt x="852" y="1704"/>
                </a:lnTo>
                <a:lnTo>
                  <a:pt x="804" y="1704"/>
                </a:lnTo>
                <a:lnTo>
                  <a:pt x="768" y="1716"/>
                </a:lnTo>
                <a:lnTo>
                  <a:pt x="732" y="1716"/>
                </a:lnTo>
                <a:lnTo>
                  <a:pt x="696" y="1716"/>
                </a:lnTo>
                <a:lnTo>
                  <a:pt x="660" y="1728"/>
                </a:lnTo>
                <a:lnTo>
                  <a:pt x="624" y="1728"/>
                </a:lnTo>
                <a:lnTo>
                  <a:pt x="588" y="1728"/>
                </a:lnTo>
                <a:lnTo>
                  <a:pt x="552" y="1728"/>
                </a:lnTo>
                <a:lnTo>
                  <a:pt x="516" y="1728"/>
                </a:lnTo>
                <a:lnTo>
                  <a:pt x="480" y="1728"/>
                </a:lnTo>
                <a:lnTo>
                  <a:pt x="444" y="1728"/>
                </a:lnTo>
                <a:lnTo>
                  <a:pt x="408" y="1728"/>
                </a:lnTo>
                <a:lnTo>
                  <a:pt x="372" y="1728"/>
                </a:lnTo>
                <a:lnTo>
                  <a:pt x="336" y="1716"/>
                </a:lnTo>
                <a:lnTo>
                  <a:pt x="300" y="1716"/>
                </a:lnTo>
                <a:lnTo>
                  <a:pt x="264" y="1716"/>
                </a:lnTo>
                <a:lnTo>
                  <a:pt x="228" y="1704"/>
                </a:lnTo>
                <a:lnTo>
                  <a:pt x="192" y="1693"/>
                </a:lnTo>
                <a:lnTo>
                  <a:pt x="156" y="1681"/>
                </a:lnTo>
                <a:lnTo>
                  <a:pt x="120" y="1669"/>
                </a:lnTo>
                <a:lnTo>
                  <a:pt x="96" y="1634"/>
                </a:lnTo>
                <a:lnTo>
                  <a:pt x="72" y="1599"/>
                </a:lnTo>
                <a:lnTo>
                  <a:pt x="48" y="1563"/>
                </a:lnTo>
                <a:lnTo>
                  <a:pt x="48" y="1528"/>
                </a:lnTo>
                <a:lnTo>
                  <a:pt x="60" y="1493"/>
                </a:lnTo>
                <a:lnTo>
                  <a:pt x="84" y="1458"/>
                </a:lnTo>
                <a:lnTo>
                  <a:pt x="132" y="1434"/>
                </a:lnTo>
                <a:lnTo>
                  <a:pt x="168" y="1411"/>
                </a:lnTo>
                <a:lnTo>
                  <a:pt x="204" y="1399"/>
                </a:lnTo>
                <a:lnTo>
                  <a:pt x="252" y="1387"/>
                </a:lnTo>
                <a:lnTo>
                  <a:pt x="288" y="1387"/>
                </a:lnTo>
                <a:lnTo>
                  <a:pt x="336" y="1387"/>
                </a:lnTo>
                <a:lnTo>
                  <a:pt x="372" y="1387"/>
                </a:lnTo>
                <a:lnTo>
                  <a:pt x="408" y="1387"/>
                </a:lnTo>
                <a:lnTo>
                  <a:pt x="444" y="1387"/>
                </a:lnTo>
                <a:lnTo>
                  <a:pt x="456" y="1352"/>
                </a:lnTo>
                <a:lnTo>
                  <a:pt x="456" y="1317"/>
                </a:lnTo>
                <a:lnTo>
                  <a:pt x="456" y="1281"/>
                </a:lnTo>
                <a:lnTo>
                  <a:pt x="456" y="1246"/>
                </a:lnTo>
                <a:lnTo>
                  <a:pt x="456" y="1211"/>
                </a:lnTo>
                <a:lnTo>
                  <a:pt x="456" y="1176"/>
                </a:lnTo>
                <a:lnTo>
                  <a:pt x="444" y="1140"/>
                </a:lnTo>
                <a:lnTo>
                  <a:pt x="444" y="1105"/>
                </a:lnTo>
                <a:lnTo>
                  <a:pt x="444" y="1070"/>
                </a:lnTo>
                <a:lnTo>
                  <a:pt x="444" y="1034"/>
                </a:lnTo>
                <a:lnTo>
                  <a:pt x="444" y="999"/>
                </a:lnTo>
                <a:lnTo>
                  <a:pt x="444" y="964"/>
                </a:lnTo>
                <a:lnTo>
                  <a:pt x="444" y="929"/>
                </a:lnTo>
                <a:lnTo>
                  <a:pt x="444" y="893"/>
                </a:lnTo>
                <a:lnTo>
                  <a:pt x="408" y="870"/>
                </a:lnTo>
                <a:lnTo>
                  <a:pt x="372" y="870"/>
                </a:lnTo>
                <a:lnTo>
                  <a:pt x="336" y="870"/>
                </a:lnTo>
                <a:lnTo>
                  <a:pt x="336" y="905"/>
                </a:lnTo>
                <a:lnTo>
                  <a:pt x="336" y="940"/>
                </a:lnTo>
                <a:lnTo>
                  <a:pt x="300" y="964"/>
                </a:lnTo>
                <a:lnTo>
                  <a:pt x="264" y="987"/>
                </a:lnTo>
                <a:lnTo>
                  <a:pt x="228" y="987"/>
                </a:lnTo>
                <a:lnTo>
                  <a:pt x="192" y="987"/>
                </a:lnTo>
                <a:lnTo>
                  <a:pt x="156" y="987"/>
                </a:lnTo>
                <a:lnTo>
                  <a:pt x="120" y="976"/>
                </a:lnTo>
                <a:lnTo>
                  <a:pt x="84" y="964"/>
                </a:lnTo>
                <a:lnTo>
                  <a:pt x="60" y="929"/>
                </a:lnTo>
                <a:lnTo>
                  <a:pt x="36" y="893"/>
                </a:lnTo>
                <a:lnTo>
                  <a:pt x="12" y="858"/>
                </a:lnTo>
                <a:lnTo>
                  <a:pt x="0" y="823"/>
                </a:lnTo>
                <a:lnTo>
                  <a:pt x="0" y="788"/>
                </a:lnTo>
                <a:lnTo>
                  <a:pt x="0" y="752"/>
                </a:lnTo>
                <a:lnTo>
                  <a:pt x="24" y="717"/>
                </a:lnTo>
                <a:lnTo>
                  <a:pt x="60" y="694"/>
                </a:lnTo>
                <a:lnTo>
                  <a:pt x="96" y="670"/>
                </a:lnTo>
                <a:lnTo>
                  <a:pt x="132" y="658"/>
                </a:lnTo>
                <a:lnTo>
                  <a:pt x="180" y="658"/>
                </a:lnTo>
                <a:lnTo>
                  <a:pt x="216" y="658"/>
                </a:lnTo>
                <a:lnTo>
                  <a:pt x="252" y="670"/>
                </a:lnTo>
                <a:lnTo>
                  <a:pt x="288" y="682"/>
                </a:lnTo>
                <a:lnTo>
                  <a:pt x="312" y="717"/>
                </a:lnTo>
                <a:lnTo>
                  <a:pt x="324" y="752"/>
                </a:lnTo>
                <a:lnTo>
                  <a:pt x="360" y="752"/>
                </a:lnTo>
                <a:lnTo>
                  <a:pt x="396" y="752"/>
                </a:lnTo>
                <a:lnTo>
                  <a:pt x="432" y="752"/>
                </a:lnTo>
                <a:lnTo>
                  <a:pt x="432" y="717"/>
                </a:lnTo>
                <a:lnTo>
                  <a:pt x="444" y="682"/>
                </a:lnTo>
                <a:lnTo>
                  <a:pt x="444" y="647"/>
                </a:lnTo>
                <a:lnTo>
                  <a:pt x="444" y="600"/>
                </a:lnTo>
                <a:lnTo>
                  <a:pt x="444" y="564"/>
                </a:lnTo>
                <a:lnTo>
                  <a:pt x="444" y="529"/>
                </a:lnTo>
                <a:lnTo>
                  <a:pt x="444" y="494"/>
                </a:lnTo>
                <a:lnTo>
                  <a:pt x="444" y="458"/>
                </a:lnTo>
                <a:lnTo>
                  <a:pt x="444" y="423"/>
                </a:lnTo>
                <a:lnTo>
                  <a:pt x="444" y="376"/>
                </a:lnTo>
                <a:lnTo>
                  <a:pt x="444" y="341"/>
                </a:lnTo>
                <a:lnTo>
                  <a:pt x="444" y="306"/>
                </a:lnTo>
                <a:lnTo>
                  <a:pt x="432" y="259"/>
                </a:lnTo>
                <a:lnTo>
                  <a:pt x="432" y="223"/>
                </a:lnTo>
                <a:lnTo>
                  <a:pt x="432" y="188"/>
                </a:lnTo>
                <a:lnTo>
                  <a:pt x="432" y="153"/>
                </a:lnTo>
                <a:lnTo>
                  <a:pt x="432" y="118"/>
                </a:lnTo>
                <a:lnTo>
                  <a:pt x="432" y="82"/>
                </a:lnTo>
                <a:lnTo>
                  <a:pt x="432" y="47"/>
                </a:lnTo>
                <a:lnTo>
                  <a:pt x="432" y="12"/>
                </a:lnTo>
              </a:path>
            </a:pathLst>
          </a:custGeom>
          <a:noFill/>
          <a:ln w="50800" cap="rnd">
            <a:solidFill>
              <a:srgbClr val="FF0000"/>
            </a:solidFill>
            <a:round/>
            <a:headEnd/>
            <a:tailEnd/>
          </a:ln>
        </p:spPr>
        <p:txBody>
          <a:bodyPr/>
          <a:lstStyle/>
          <a:p>
            <a:endParaRPr lang="en-US"/>
          </a:p>
        </p:txBody>
      </p:sp>
      <p:sp>
        <p:nvSpPr>
          <p:cNvPr id="43039" name="Rectangle 37"/>
          <p:cNvSpPr>
            <a:spLocks noChangeArrowheads="1"/>
          </p:cNvSpPr>
          <p:nvPr/>
        </p:nvSpPr>
        <p:spPr bwMode="auto">
          <a:xfrm>
            <a:off x="3811588" y="4968876"/>
            <a:ext cx="416782" cy="520655"/>
          </a:xfrm>
          <a:prstGeom prst="rect">
            <a:avLst/>
          </a:prstGeom>
          <a:noFill/>
          <a:ln w="12700">
            <a:noFill/>
            <a:miter lim="800000"/>
            <a:headEnd/>
            <a:tailEnd/>
          </a:ln>
        </p:spPr>
        <p:txBody>
          <a:bodyPr wrap="none" lIns="90488" tIns="44450" rIns="90488" bIns="44450">
            <a:spAutoFit/>
          </a:bodyPr>
          <a:lstStyle/>
          <a:p>
            <a:pPr eaLnBrk="0" hangingPunct="0"/>
            <a:r>
              <a:rPr lang="en-US" sz="2800" b="1"/>
              <a:t>U</a:t>
            </a:r>
          </a:p>
        </p:txBody>
      </p:sp>
      <p:sp>
        <p:nvSpPr>
          <p:cNvPr id="43040" name="Rectangle 38"/>
          <p:cNvSpPr>
            <a:spLocks noChangeArrowheads="1"/>
          </p:cNvSpPr>
          <p:nvPr/>
        </p:nvSpPr>
        <p:spPr bwMode="auto">
          <a:xfrm>
            <a:off x="4344988" y="4968876"/>
            <a:ext cx="4007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t>
            </a:r>
          </a:p>
        </p:txBody>
      </p:sp>
      <p:sp>
        <p:nvSpPr>
          <p:cNvPr id="43041" name="Rectangle 39"/>
          <p:cNvSpPr>
            <a:spLocks noChangeArrowheads="1"/>
          </p:cNvSpPr>
          <p:nvPr/>
        </p:nvSpPr>
        <p:spPr bwMode="auto">
          <a:xfrm>
            <a:off x="4878389" y="4968876"/>
            <a:ext cx="373501" cy="520655"/>
          </a:xfrm>
          <a:prstGeom prst="rect">
            <a:avLst/>
          </a:prstGeom>
          <a:noFill/>
          <a:ln w="12700">
            <a:noFill/>
            <a:miter lim="800000"/>
            <a:headEnd/>
            <a:tailEnd/>
          </a:ln>
        </p:spPr>
        <p:txBody>
          <a:bodyPr wrap="none" lIns="90488" tIns="44450" rIns="90488" bIns="44450">
            <a:spAutoFit/>
          </a:bodyPr>
          <a:lstStyle/>
          <a:p>
            <a:pPr eaLnBrk="0" hangingPunct="0"/>
            <a:r>
              <a:rPr lang="en-US" sz="2800" b="1"/>
              <a:t>C</a:t>
            </a:r>
          </a:p>
        </p:txBody>
      </p:sp>
      <p:sp>
        <p:nvSpPr>
          <p:cNvPr id="43042" name="Line 40"/>
          <p:cNvSpPr>
            <a:spLocks noChangeShapeType="1"/>
          </p:cNvSpPr>
          <p:nvPr/>
        </p:nvSpPr>
        <p:spPr bwMode="auto">
          <a:xfrm>
            <a:off x="4587875" y="4902200"/>
            <a:ext cx="0" cy="101600"/>
          </a:xfrm>
          <a:prstGeom prst="line">
            <a:avLst/>
          </a:prstGeom>
          <a:noFill/>
          <a:ln w="50800">
            <a:solidFill>
              <a:schemeClr val="tx1"/>
            </a:solidFill>
            <a:round/>
            <a:headEnd/>
            <a:tailEnd/>
          </a:ln>
        </p:spPr>
        <p:txBody>
          <a:bodyPr wrap="none" anchor="ctr"/>
          <a:lstStyle/>
          <a:p>
            <a:endParaRPr lang="en-US"/>
          </a:p>
        </p:txBody>
      </p:sp>
      <p:sp>
        <p:nvSpPr>
          <p:cNvPr id="43043" name="Line 41"/>
          <p:cNvSpPr>
            <a:spLocks noChangeShapeType="1"/>
          </p:cNvSpPr>
          <p:nvPr/>
        </p:nvSpPr>
        <p:spPr bwMode="auto">
          <a:xfrm>
            <a:off x="5121275" y="4902200"/>
            <a:ext cx="0" cy="101600"/>
          </a:xfrm>
          <a:prstGeom prst="line">
            <a:avLst/>
          </a:prstGeom>
          <a:noFill/>
          <a:ln w="50800">
            <a:solidFill>
              <a:schemeClr val="tx1"/>
            </a:solidFill>
            <a:round/>
            <a:headEnd/>
            <a:tailEnd/>
          </a:ln>
        </p:spPr>
        <p:txBody>
          <a:bodyPr wrap="none" anchor="ctr"/>
          <a:lstStyle/>
          <a:p>
            <a:endParaRPr lang="en-US"/>
          </a:p>
        </p:txBody>
      </p:sp>
      <p:sp>
        <p:nvSpPr>
          <p:cNvPr id="43044" name="Line 42"/>
          <p:cNvSpPr>
            <a:spLocks noChangeShapeType="1"/>
          </p:cNvSpPr>
          <p:nvPr/>
        </p:nvSpPr>
        <p:spPr bwMode="auto">
          <a:xfrm>
            <a:off x="4054475" y="4902200"/>
            <a:ext cx="0" cy="101600"/>
          </a:xfrm>
          <a:prstGeom prst="line">
            <a:avLst/>
          </a:prstGeom>
          <a:noFill/>
          <a:ln w="50800">
            <a:solidFill>
              <a:schemeClr val="tx1"/>
            </a:solidFill>
            <a:round/>
            <a:headEnd/>
            <a:tailEnd/>
          </a:ln>
        </p:spPr>
        <p:txBody>
          <a:bodyPr wrap="none" anchor="ctr"/>
          <a:lstStyle/>
          <a:p>
            <a:endParaRPr lang="en-US"/>
          </a:p>
        </p:txBody>
      </p:sp>
      <p:sp>
        <p:nvSpPr>
          <p:cNvPr id="43045" name="Line 43"/>
          <p:cNvSpPr>
            <a:spLocks noChangeShapeType="1"/>
          </p:cNvSpPr>
          <p:nvPr/>
        </p:nvSpPr>
        <p:spPr bwMode="auto">
          <a:xfrm>
            <a:off x="5883275" y="4902200"/>
            <a:ext cx="0" cy="101600"/>
          </a:xfrm>
          <a:prstGeom prst="line">
            <a:avLst/>
          </a:prstGeom>
          <a:noFill/>
          <a:ln w="50800">
            <a:solidFill>
              <a:schemeClr val="tx1"/>
            </a:solidFill>
            <a:round/>
            <a:headEnd/>
            <a:tailEnd/>
          </a:ln>
        </p:spPr>
        <p:txBody>
          <a:bodyPr wrap="none" anchor="ctr"/>
          <a:lstStyle/>
          <a:p>
            <a:endParaRPr lang="en-US"/>
          </a:p>
        </p:txBody>
      </p:sp>
      <p:sp>
        <p:nvSpPr>
          <p:cNvPr id="43046" name="Line 44"/>
          <p:cNvSpPr>
            <a:spLocks noChangeShapeType="1"/>
          </p:cNvSpPr>
          <p:nvPr/>
        </p:nvSpPr>
        <p:spPr bwMode="auto">
          <a:xfrm>
            <a:off x="6416675" y="4902200"/>
            <a:ext cx="0" cy="101600"/>
          </a:xfrm>
          <a:prstGeom prst="line">
            <a:avLst/>
          </a:prstGeom>
          <a:noFill/>
          <a:ln w="50800">
            <a:solidFill>
              <a:schemeClr val="tx1"/>
            </a:solidFill>
            <a:round/>
            <a:headEnd/>
            <a:tailEnd/>
          </a:ln>
        </p:spPr>
        <p:txBody>
          <a:bodyPr wrap="none" anchor="ctr"/>
          <a:lstStyle/>
          <a:p>
            <a:endParaRPr lang="en-US"/>
          </a:p>
        </p:txBody>
      </p:sp>
      <p:sp>
        <p:nvSpPr>
          <p:cNvPr id="43047" name="Line 45"/>
          <p:cNvSpPr>
            <a:spLocks noChangeShapeType="1"/>
          </p:cNvSpPr>
          <p:nvPr/>
        </p:nvSpPr>
        <p:spPr bwMode="auto">
          <a:xfrm>
            <a:off x="6950075" y="4902200"/>
            <a:ext cx="0" cy="101600"/>
          </a:xfrm>
          <a:prstGeom prst="line">
            <a:avLst/>
          </a:prstGeom>
          <a:noFill/>
          <a:ln w="50800">
            <a:solidFill>
              <a:schemeClr val="tx1"/>
            </a:solidFill>
            <a:round/>
            <a:headEnd/>
            <a:tailEnd/>
          </a:ln>
        </p:spPr>
        <p:txBody>
          <a:bodyPr wrap="none" anchor="ctr"/>
          <a:lstStyle/>
          <a:p>
            <a:endParaRPr lang="en-US"/>
          </a:p>
        </p:txBody>
      </p:sp>
      <p:sp>
        <p:nvSpPr>
          <p:cNvPr id="43048" name="Rectangle 46"/>
          <p:cNvSpPr>
            <a:spLocks noChangeArrowheads="1"/>
          </p:cNvSpPr>
          <p:nvPr/>
        </p:nvSpPr>
        <p:spPr bwMode="auto">
          <a:xfrm>
            <a:off x="5640389" y="4968876"/>
            <a:ext cx="411973" cy="520655"/>
          </a:xfrm>
          <a:prstGeom prst="rect">
            <a:avLst/>
          </a:prstGeom>
          <a:noFill/>
          <a:ln w="12700">
            <a:noFill/>
            <a:miter lim="800000"/>
            <a:headEnd/>
            <a:tailEnd/>
          </a:ln>
        </p:spPr>
        <p:txBody>
          <a:bodyPr wrap="none" lIns="90488" tIns="44450" rIns="90488" bIns="44450">
            <a:spAutoFit/>
          </a:bodyPr>
          <a:lstStyle/>
          <a:p>
            <a:pPr eaLnBrk="0" hangingPunct="0"/>
            <a:r>
              <a:rPr lang="en-US" sz="2800" b="1"/>
              <a:t>G</a:t>
            </a:r>
          </a:p>
        </p:txBody>
      </p:sp>
      <p:sp>
        <p:nvSpPr>
          <p:cNvPr id="43049" name="Rectangle 47"/>
          <p:cNvSpPr>
            <a:spLocks noChangeArrowheads="1"/>
          </p:cNvSpPr>
          <p:nvPr/>
        </p:nvSpPr>
        <p:spPr bwMode="auto">
          <a:xfrm>
            <a:off x="4537075" y="1549400"/>
            <a:ext cx="863600" cy="711200"/>
          </a:xfrm>
          <a:prstGeom prst="rect">
            <a:avLst/>
          </a:prstGeom>
          <a:solidFill>
            <a:srgbClr val="99FF33"/>
          </a:solidFill>
          <a:ln w="50800">
            <a:solidFill>
              <a:schemeClr val="tx1"/>
            </a:solidFill>
            <a:miter lim="800000"/>
            <a:headEnd/>
            <a:tailEnd/>
          </a:ln>
        </p:spPr>
        <p:txBody>
          <a:bodyPr wrap="none" anchor="ctr"/>
          <a:lstStyle/>
          <a:p>
            <a:endParaRPr lang="en-US" sz="2400"/>
          </a:p>
        </p:txBody>
      </p:sp>
      <p:sp>
        <p:nvSpPr>
          <p:cNvPr id="43050" name="Rectangle 48"/>
          <p:cNvSpPr>
            <a:spLocks noChangeArrowheads="1"/>
          </p:cNvSpPr>
          <p:nvPr/>
        </p:nvSpPr>
        <p:spPr bwMode="auto">
          <a:xfrm>
            <a:off x="4573588" y="1616076"/>
            <a:ext cx="7213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aa1</a:t>
            </a:r>
          </a:p>
        </p:txBody>
      </p:sp>
      <p:sp>
        <p:nvSpPr>
          <p:cNvPr id="43051" name="Oval 49"/>
          <p:cNvSpPr>
            <a:spLocks noChangeArrowheads="1"/>
          </p:cNvSpPr>
          <p:nvPr/>
        </p:nvSpPr>
        <p:spPr bwMode="auto">
          <a:xfrm>
            <a:off x="6289675" y="1549400"/>
            <a:ext cx="863600" cy="787400"/>
          </a:xfrm>
          <a:prstGeom prst="ellipse">
            <a:avLst/>
          </a:prstGeom>
          <a:solidFill>
            <a:srgbClr val="CC66FF"/>
          </a:solidFill>
          <a:ln w="50800">
            <a:solidFill>
              <a:schemeClr val="tx1"/>
            </a:solidFill>
            <a:round/>
            <a:headEnd/>
            <a:tailEnd/>
          </a:ln>
        </p:spPr>
        <p:txBody>
          <a:bodyPr wrap="none" anchor="ctr"/>
          <a:lstStyle/>
          <a:p>
            <a:endParaRPr lang="en-US" sz="2400"/>
          </a:p>
        </p:txBody>
      </p:sp>
      <p:sp>
        <p:nvSpPr>
          <p:cNvPr id="43052" name="Rectangle 50"/>
          <p:cNvSpPr>
            <a:spLocks noChangeArrowheads="1"/>
          </p:cNvSpPr>
          <p:nvPr/>
        </p:nvSpPr>
        <p:spPr bwMode="auto">
          <a:xfrm>
            <a:off x="6326188" y="1692276"/>
            <a:ext cx="7213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aa2</a:t>
            </a:r>
          </a:p>
        </p:txBody>
      </p:sp>
      <p:sp>
        <p:nvSpPr>
          <p:cNvPr id="43053" name="Rectangle 51"/>
          <p:cNvSpPr>
            <a:spLocks noChangeArrowheads="1"/>
          </p:cNvSpPr>
          <p:nvPr/>
        </p:nvSpPr>
        <p:spPr bwMode="auto">
          <a:xfrm>
            <a:off x="6173788" y="4968876"/>
            <a:ext cx="4007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t>
            </a:r>
          </a:p>
        </p:txBody>
      </p:sp>
      <p:sp>
        <p:nvSpPr>
          <p:cNvPr id="43054" name="Rectangle 52"/>
          <p:cNvSpPr>
            <a:spLocks noChangeArrowheads="1"/>
          </p:cNvSpPr>
          <p:nvPr/>
        </p:nvSpPr>
        <p:spPr bwMode="auto">
          <a:xfrm>
            <a:off x="6707188" y="4968876"/>
            <a:ext cx="416782" cy="520655"/>
          </a:xfrm>
          <a:prstGeom prst="rect">
            <a:avLst/>
          </a:prstGeom>
          <a:noFill/>
          <a:ln w="12700">
            <a:noFill/>
            <a:miter lim="800000"/>
            <a:headEnd/>
            <a:tailEnd/>
          </a:ln>
        </p:spPr>
        <p:txBody>
          <a:bodyPr wrap="none" lIns="90488" tIns="44450" rIns="90488" bIns="44450">
            <a:spAutoFit/>
          </a:bodyPr>
          <a:lstStyle/>
          <a:p>
            <a:pPr eaLnBrk="0" hangingPunct="0"/>
            <a:r>
              <a:rPr lang="en-US" sz="2800" b="1"/>
              <a:t>U</a:t>
            </a:r>
          </a:p>
        </p:txBody>
      </p:sp>
      <p:sp>
        <p:nvSpPr>
          <p:cNvPr id="43055" name="Line 53"/>
          <p:cNvSpPr>
            <a:spLocks noChangeShapeType="1"/>
          </p:cNvSpPr>
          <p:nvPr/>
        </p:nvSpPr>
        <p:spPr bwMode="auto">
          <a:xfrm>
            <a:off x="9921875" y="5435600"/>
            <a:ext cx="0" cy="406400"/>
          </a:xfrm>
          <a:prstGeom prst="line">
            <a:avLst/>
          </a:prstGeom>
          <a:noFill/>
          <a:ln w="50800">
            <a:solidFill>
              <a:schemeClr val="tx1"/>
            </a:solidFill>
            <a:round/>
            <a:headEnd/>
            <a:tailEnd/>
          </a:ln>
        </p:spPr>
        <p:txBody>
          <a:bodyPr wrap="none" anchor="ctr"/>
          <a:lstStyle/>
          <a:p>
            <a:endParaRPr lang="en-US"/>
          </a:p>
        </p:txBody>
      </p:sp>
      <p:sp>
        <p:nvSpPr>
          <p:cNvPr id="43056" name="Rectangle 54"/>
          <p:cNvSpPr>
            <a:spLocks noChangeArrowheads="1"/>
          </p:cNvSpPr>
          <p:nvPr/>
        </p:nvSpPr>
        <p:spPr bwMode="auto">
          <a:xfrm>
            <a:off x="9983788" y="5426076"/>
            <a:ext cx="4007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t>
            </a:r>
          </a:p>
        </p:txBody>
      </p:sp>
      <p:sp>
        <p:nvSpPr>
          <p:cNvPr id="43057" name="Line 55"/>
          <p:cNvSpPr>
            <a:spLocks noChangeShapeType="1"/>
          </p:cNvSpPr>
          <p:nvPr/>
        </p:nvSpPr>
        <p:spPr bwMode="auto">
          <a:xfrm>
            <a:off x="10455275" y="5435600"/>
            <a:ext cx="0" cy="406400"/>
          </a:xfrm>
          <a:prstGeom prst="line">
            <a:avLst/>
          </a:prstGeom>
          <a:noFill/>
          <a:ln w="50800">
            <a:solidFill>
              <a:schemeClr val="tx1"/>
            </a:solidFill>
            <a:round/>
            <a:headEnd/>
            <a:tailEnd/>
          </a:ln>
        </p:spPr>
        <p:txBody>
          <a:bodyPr wrap="none" anchor="ctr"/>
          <a:lstStyle/>
          <a:p>
            <a:endParaRPr lang="en-US"/>
          </a:p>
        </p:txBody>
      </p:sp>
      <p:sp>
        <p:nvSpPr>
          <p:cNvPr id="493635" name="Line 67"/>
          <p:cNvSpPr>
            <a:spLocks noChangeShapeType="1"/>
          </p:cNvSpPr>
          <p:nvPr/>
        </p:nvSpPr>
        <p:spPr bwMode="auto">
          <a:xfrm>
            <a:off x="5435600" y="1981200"/>
            <a:ext cx="787400" cy="0"/>
          </a:xfrm>
          <a:prstGeom prst="line">
            <a:avLst/>
          </a:prstGeom>
          <a:noFill/>
          <a:ln w="50800">
            <a:solidFill>
              <a:schemeClr val="tx1"/>
            </a:solidFill>
            <a:round/>
            <a:headEnd/>
            <a:tailEnd/>
          </a:ln>
        </p:spPr>
        <p:txBody>
          <a:bodyPr wrap="none" anchor="ctr"/>
          <a:lstStyle/>
          <a:p>
            <a:endParaRPr lang="en-US"/>
          </a:p>
        </p:txBody>
      </p:sp>
      <p:sp>
        <p:nvSpPr>
          <p:cNvPr id="493636" name="Rectangle 68"/>
          <p:cNvSpPr>
            <a:spLocks noChangeArrowheads="1"/>
          </p:cNvSpPr>
          <p:nvPr/>
        </p:nvSpPr>
        <p:spPr bwMode="auto">
          <a:xfrm>
            <a:off x="5181600" y="838201"/>
            <a:ext cx="2185086" cy="520655"/>
          </a:xfrm>
          <a:prstGeom prst="rect">
            <a:avLst/>
          </a:prstGeom>
          <a:noFill/>
          <a:ln w="12700">
            <a:noFill/>
            <a:miter lim="800000"/>
            <a:headEnd/>
            <a:tailEnd/>
          </a:ln>
        </p:spPr>
        <p:txBody>
          <a:bodyPr wrap="none" lIns="90488" tIns="44450" rIns="90488" bIns="44450">
            <a:spAutoFit/>
          </a:bodyPr>
          <a:lstStyle/>
          <a:p>
            <a:pPr eaLnBrk="0" hangingPunct="0"/>
            <a:r>
              <a:rPr lang="en-US" sz="2800" b="1"/>
              <a:t>peptide bond</a:t>
            </a:r>
          </a:p>
        </p:txBody>
      </p:sp>
      <p:sp>
        <p:nvSpPr>
          <p:cNvPr id="493637" name="Line 69"/>
          <p:cNvSpPr>
            <a:spLocks noChangeShapeType="1"/>
          </p:cNvSpPr>
          <p:nvPr/>
        </p:nvSpPr>
        <p:spPr bwMode="auto">
          <a:xfrm flipV="1">
            <a:off x="5867400" y="1295400"/>
            <a:ext cx="76200" cy="711200"/>
          </a:xfrm>
          <a:prstGeom prst="line">
            <a:avLst/>
          </a:prstGeom>
          <a:noFill/>
          <a:ln w="50800">
            <a:solidFill>
              <a:schemeClr val="tx1"/>
            </a:solidFill>
            <a:round/>
            <a:headEnd type="triangle" w="med" len="med"/>
            <a:tailEnd/>
          </a:ln>
        </p:spPr>
        <p:txBody>
          <a:bodyPr wrap="none" anchor="ctr"/>
          <a:lstStyle/>
          <a:p>
            <a:endParaRPr lang="en-US"/>
          </a:p>
        </p:txBody>
      </p:sp>
      <p:grpSp>
        <p:nvGrpSpPr>
          <p:cNvPr id="2" name="Group 70"/>
          <p:cNvGrpSpPr>
            <a:grpSpLocks/>
          </p:cNvGrpSpPr>
          <p:nvPr/>
        </p:nvGrpSpPr>
        <p:grpSpPr bwMode="auto">
          <a:xfrm>
            <a:off x="8702676" y="635000"/>
            <a:ext cx="1711325" cy="4092576"/>
            <a:chOff x="4522" y="400"/>
            <a:chExt cx="1078" cy="2578"/>
          </a:xfrm>
        </p:grpSpPr>
        <p:sp>
          <p:nvSpPr>
            <p:cNvPr id="43062" name="Rectangle 71"/>
            <p:cNvSpPr>
              <a:spLocks noChangeArrowheads="1"/>
            </p:cNvSpPr>
            <p:nvPr/>
          </p:nvSpPr>
          <p:spPr bwMode="auto">
            <a:xfrm>
              <a:off x="4657" y="2295"/>
              <a:ext cx="115" cy="289"/>
            </a:xfrm>
            <a:prstGeom prst="rect">
              <a:avLst/>
            </a:prstGeom>
            <a:noFill/>
            <a:ln w="12700">
              <a:noFill/>
              <a:miter lim="800000"/>
              <a:headEnd/>
              <a:tailEnd/>
            </a:ln>
          </p:spPr>
          <p:txBody>
            <a:bodyPr wrap="none" lIns="90488" tIns="44450" rIns="90488" bIns="44450">
              <a:spAutoFit/>
            </a:bodyPr>
            <a:lstStyle/>
            <a:p>
              <a:pPr eaLnBrk="0" hangingPunct="0"/>
              <a:endParaRPr lang="en-US" sz="2400" b="1"/>
            </a:p>
          </p:txBody>
        </p:sp>
        <p:sp>
          <p:nvSpPr>
            <p:cNvPr id="43063" name="Line 72"/>
            <p:cNvSpPr>
              <a:spLocks noChangeShapeType="1"/>
            </p:cNvSpPr>
            <p:nvPr/>
          </p:nvSpPr>
          <p:spPr bwMode="auto">
            <a:xfrm>
              <a:off x="4714" y="2608"/>
              <a:ext cx="0" cy="64"/>
            </a:xfrm>
            <a:prstGeom prst="line">
              <a:avLst/>
            </a:prstGeom>
            <a:noFill/>
            <a:ln w="50800">
              <a:solidFill>
                <a:schemeClr val="tx1"/>
              </a:solidFill>
              <a:round/>
              <a:headEnd/>
              <a:tailEnd/>
            </a:ln>
          </p:spPr>
          <p:txBody>
            <a:bodyPr wrap="none" anchor="ctr"/>
            <a:lstStyle/>
            <a:p>
              <a:endParaRPr lang="en-US"/>
            </a:p>
          </p:txBody>
        </p:sp>
        <p:sp>
          <p:nvSpPr>
            <p:cNvPr id="43064" name="Line 73"/>
            <p:cNvSpPr>
              <a:spLocks noChangeShapeType="1"/>
            </p:cNvSpPr>
            <p:nvPr/>
          </p:nvSpPr>
          <p:spPr bwMode="auto">
            <a:xfrm>
              <a:off x="5050" y="2608"/>
              <a:ext cx="0" cy="64"/>
            </a:xfrm>
            <a:prstGeom prst="line">
              <a:avLst/>
            </a:prstGeom>
            <a:noFill/>
            <a:ln w="50800">
              <a:solidFill>
                <a:schemeClr val="tx1"/>
              </a:solidFill>
              <a:round/>
              <a:headEnd/>
              <a:tailEnd/>
            </a:ln>
          </p:spPr>
          <p:txBody>
            <a:bodyPr wrap="none" anchor="ctr"/>
            <a:lstStyle/>
            <a:p>
              <a:endParaRPr lang="en-US"/>
            </a:p>
          </p:txBody>
        </p:sp>
        <p:sp>
          <p:nvSpPr>
            <p:cNvPr id="43065" name="Line 74"/>
            <p:cNvSpPr>
              <a:spLocks noChangeShapeType="1"/>
            </p:cNvSpPr>
            <p:nvPr/>
          </p:nvSpPr>
          <p:spPr bwMode="auto">
            <a:xfrm>
              <a:off x="5386" y="2608"/>
              <a:ext cx="0" cy="64"/>
            </a:xfrm>
            <a:prstGeom prst="line">
              <a:avLst/>
            </a:prstGeom>
            <a:noFill/>
            <a:ln w="50800">
              <a:solidFill>
                <a:schemeClr val="tx1"/>
              </a:solidFill>
              <a:round/>
              <a:headEnd/>
              <a:tailEnd/>
            </a:ln>
          </p:spPr>
          <p:txBody>
            <a:bodyPr wrap="none" anchor="ctr"/>
            <a:lstStyle/>
            <a:p>
              <a:endParaRPr lang="en-US"/>
            </a:p>
          </p:txBody>
        </p:sp>
        <p:sp>
          <p:nvSpPr>
            <p:cNvPr id="43066" name="Rectangle 75"/>
            <p:cNvSpPr>
              <a:spLocks noChangeArrowheads="1"/>
            </p:cNvSpPr>
            <p:nvPr/>
          </p:nvSpPr>
          <p:spPr bwMode="auto">
            <a:xfrm>
              <a:off x="4561" y="2650"/>
              <a:ext cx="260" cy="328"/>
            </a:xfrm>
            <a:prstGeom prst="rect">
              <a:avLst/>
            </a:prstGeom>
            <a:noFill/>
            <a:ln w="12700">
              <a:noFill/>
              <a:miter lim="800000"/>
              <a:headEnd/>
              <a:tailEnd/>
            </a:ln>
          </p:spPr>
          <p:txBody>
            <a:bodyPr wrap="none" lIns="90488" tIns="44450" rIns="90488" bIns="44450">
              <a:spAutoFit/>
            </a:bodyPr>
            <a:lstStyle/>
            <a:p>
              <a:pPr eaLnBrk="0" hangingPunct="0"/>
              <a:r>
                <a:rPr lang="en-US" sz="2800" b="1"/>
                <a:t>G</a:t>
              </a:r>
            </a:p>
          </p:txBody>
        </p:sp>
        <p:sp>
          <p:nvSpPr>
            <p:cNvPr id="43067" name="Rectangle 76"/>
            <p:cNvSpPr>
              <a:spLocks noChangeArrowheads="1"/>
            </p:cNvSpPr>
            <p:nvPr/>
          </p:nvSpPr>
          <p:spPr bwMode="auto">
            <a:xfrm>
              <a:off x="4897" y="2650"/>
              <a:ext cx="252" cy="328"/>
            </a:xfrm>
            <a:prstGeom prst="rect">
              <a:avLst/>
            </a:prstGeom>
            <a:noFill/>
            <a:ln w="12700">
              <a:noFill/>
              <a:miter lim="800000"/>
              <a:headEnd/>
              <a:tailEnd/>
            </a:ln>
          </p:spPr>
          <p:txBody>
            <a:bodyPr wrap="none" lIns="90488" tIns="44450" rIns="90488" bIns="44450">
              <a:spAutoFit/>
            </a:bodyPr>
            <a:lstStyle/>
            <a:p>
              <a:pPr eaLnBrk="0" hangingPunct="0"/>
              <a:r>
                <a:rPr lang="en-US" sz="2800" b="1"/>
                <a:t>A</a:t>
              </a:r>
            </a:p>
          </p:txBody>
        </p:sp>
        <p:sp>
          <p:nvSpPr>
            <p:cNvPr id="43068" name="Rectangle 77"/>
            <p:cNvSpPr>
              <a:spLocks noChangeArrowheads="1"/>
            </p:cNvSpPr>
            <p:nvPr/>
          </p:nvSpPr>
          <p:spPr bwMode="auto">
            <a:xfrm>
              <a:off x="5233" y="2650"/>
              <a:ext cx="252" cy="328"/>
            </a:xfrm>
            <a:prstGeom prst="rect">
              <a:avLst/>
            </a:prstGeom>
            <a:noFill/>
            <a:ln w="12700">
              <a:noFill/>
              <a:miter lim="800000"/>
              <a:headEnd/>
              <a:tailEnd/>
            </a:ln>
          </p:spPr>
          <p:txBody>
            <a:bodyPr wrap="none" lIns="90488" tIns="44450" rIns="90488" bIns="44450">
              <a:spAutoFit/>
            </a:bodyPr>
            <a:lstStyle/>
            <a:p>
              <a:pPr eaLnBrk="0" hangingPunct="0"/>
              <a:r>
                <a:rPr lang="en-US" sz="2800" b="1"/>
                <a:t>A</a:t>
              </a:r>
            </a:p>
          </p:txBody>
        </p:sp>
        <p:sp>
          <p:nvSpPr>
            <p:cNvPr id="43069" name="Freeform 78"/>
            <p:cNvSpPr>
              <a:spLocks/>
            </p:cNvSpPr>
            <p:nvPr/>
          </p:nvSpPr>
          <p:spPr bwMode="auto">
            <a:xfrm>
              <a:off x="4522" y="864"/>
              <a:ext cx="1021" cy="1729"/>
            </a:xfrm>
            <a:custGeom>
              <a:avLst/>
              <a:gdLst>
                <a:gd name="T0" fmla="*/ 600 w 1021"/>
                <a:gd name="T1" fmla="*/ 82 h 1729"/>
                <a:gd name="T2" fmla="*/ 600 w 1021"/>
                <a:gd name="T3" fmla="*/ 200 h 1729"/>
                <a:gd name="T4" fmla="*/ 588 w 1021"/>
                <a:gd name="T5" fmla="*/ 317 h 1729"/>
                <a:gd name="T6" fmla="*/ 588 w 1021"/>
                <a:gd name="T7" fmla="*/ 423 h 1729"/>
                <a:gd name="T8" fmla="*/ 588 w 1021"/>
                <a:gd name="T9" fmla="*/ 529 h 1729"/>
                <a:gd name="T10" fmla="*/ 588 w 1021"/>
                <a:gd name="T11" fmla="*/ 647 h 1729"/>
                <a:gd name="T12" fmla="*/ 660 w 1021"/>
                <a:gd name="T13" fmla="*/ 694 h 1729"/>
                <a:gd name="T14" fmla="*/ 684 w 1021"/>
                <a:gd name="T15" fmla="*/ 588 h 1729"/>
                <a:gd name="T16" fmla="*/ 792 w 1021"/>
                <a:gd name="T17" fmla="*/ 541 h 1729"/>
                <a:gd name="T18" fmla="*/ 912 w 1021"/>
                <a:gd name="T19" fmla="*/ 552 h 1729"/>
                <a:gd name="T20" fmla="*/ 996 w 1021"/>
                <a:gd name="T21" fmla="*/ 647 h 1729"/>
                <a:gd name="T22" fmla="*/ 1020 w 1021"/>
                <a:gd name="T23" fmla="*/ 752 h 1729"/>
                <a:gd name="T24" fmla="*/ 996 w 1021"/>
                <a:gd name="T25" fmla="*/ 870 h 1729"/>
                <a:gd name="T26" fmla="*/ 888 w 1021"/>
                <a:gd name="T27" fmla="*/ 952 h 1729"/>
                <a:gd name="T28" fmla="*/ 780 w 1021"/>
                <a:gd name="T29" fmla="*/ 940 h 1729"/>
                <a:gd name="T30" fmla="*/ 696 w 1021"/>
                <a:gd name="T31" fmla="*/ 846 h 1729"/>
                <a:gd name="T32" fmla="*/ 588 w 1021"/>
                <a:gd name="T33" fmla="*/ 823 h 1729"/>
                <a:gd name="T34" fmla="*/ 600 w 1021"/>
                <a:gd name="T35" fmla="*/ 929 h 1729"/>
                <a:gd name="T36" fmla="*/ 624 w 1021"/>
                <a:gd name="T37" fmla="*/ 1034 h 1729"/>
                <a:gd name="T38" fmla="*/ 624 w 1021"/>
                <a:gd name="T39" fmla="*/ 1199 h 1729"/>
                <a:gd name="T40" fmla="*/ 624 w 1021"/>
                <a:gd name="T41" fmla="*/ 1387 h 1729"/>
                <a:gd name="T42" fmla="*/ 732 w 1021"/>
                <a:gd name="T43" fmla="*/ 1375 h 1729"/>
                <a:gd name="T44" fmla="*/ 852 w 1021"/>
                <a:gd name="T45" fmla="*/ 1399 h 1729"/>
                <a:gd name="T46" fmla="*/ 960 w 1021"/>
                <a:gd name="T47" fmla="*/ 1458 h 1729"/>
                <a:gd name="T48" fmla="*/ 996 w 1021"/>
                <a:gd name="T49" fmla="*/ 1563 h 1729"/>
                <a:gd name="T50" fmla="*/ 960 w 1021"/>
                <a:gd name="T51" fmla="*/ 1669 h 1729"/>
                <a:gd name="T52" fmla="*/ 852 w 1021"/>
                <a:gd name="T53" fmla="*/ 1704 h 1729"/>
                <a:gd name="T54" fmla="*/ 732 w 1021"/>
                <a:gd name="T55" fmla="*/ 1716 h 1729"/>
                <a:gd name="T56" fmla="*/ 624 w 1021"/>
                <a:gd name="T57" fmla="*/ 1728 h 1729"/>
                <a:gd name="T58" fmla="*/ 516 w 1021"/>
                <a:gd name="T59" fmla="*/ 1728 h 1729"/>
                <a:gd name="T60" fmla="*/ 408 w 1021"/>
                <a:gd name="T61" fmla="*/ 1728 h 1729"/>
                <a:gd name="T62" fmla="*/ 300 w 1021"/>
                <a:gd name="T63" fmla="*/ 1716 h 1729"/>
                <a:gd name="T64" fmla="*/ 192 w 1021"/>
                <a:gd name="T65" fmla="*/ 1693 h 1729"/>
                <a:gd name="T66" fmla="*/ 96 w 1021"/>
                <a:gd name="T67" fmla="*/ 1634 h 1729"/>
                <a:gd name="T68" fmla="*/ 48 w 1021"/>
                <a:gd name="T69" fmla="*/ 1528 h 1729"/>
                <a:gd name="T70" fmla="*/ 132 w 1021"/>
                <a:gd name="T71" fmla="*/ 1434 h 1729"/>
                <a:gd name="T72" fmla="*/ 252 w 1021"/>
                <a:gd name="T73" fmla="*/ 1387 h 1729"/>
                <a:gd name="T74" fmla="*/ 372 w 1021"/>
                <a:gd name="T75" fmla="*/ 1387 h 1729"/>
                <a:gd name="T76" fmla="*/ 456 w 1021"/>
                <a:gd name="T77" fmla="*/ 1352 h 1729"/>
                <a:gd name="T78" fmla="*/ 456 w 1021"/>
                <a:gd name="T79" fmla="*/ 1246 h 1729"/>
                <a:gd name="T80" fmla="*/ 444 w 1021"/>
                <a:gd name="T81" fmla="*/ 1140 h 1729"/>
                <a:gd name="T82" fmla="*/ 444 w 1021"/>
                <a:gd name="T83" fmla="*/ 1034 h 1729"/>
                <a:gd name="T84" fmla="*/ 444 w 1021"/>
                <a:gd name="T85" fmla="*/ 929 h 1729"/>
                <a:gd name="T86" fmla="*/ 372 w 1021"/>
                <a:gd name="T87" fmla="*/ 870 h 1729"/>
                <a:gd name="T88" fmla="*/ 336 w 1021"/>
                <a:gd name="T89" fmla="*/ 940 h 1729"/>
                <a:gd name="T90" fmla="*/ 228 w 1021"/>
                <a:gd name="T91" fmla="*/ 987 h 1729"/>
                <a:gd name="T92" fmla="*/ 120 w 1021"/>
                <a:gd name="T93" fmla="*/ 976 h 1729"/>
                <a:gd name="T94" fmla="*/ 36 w 1021"/>
                <a:gd name="T95" fmla="*/ 893 h 1729"/>
                <a:gd name="T96" fmla="*/ 0 w 1021"/>
                <a:gd name="T97" fmla="*/ 788 h 1729"/>
                <a:gd name="T98" fmla="*/ 60 w 1021"/>
                <a:gd name="T99" fmla="*/ 694 h 1729"/>
                <a:gd name="T100" fmla="*/ 180 w 1021"/>
                <a:gd name="T101" fmla="*/ 658 h 1729"/>
                <a:gd name="T102" fmla="*/ 288 w 1021"/>
                <a:gd name="T103" fmla="*/ 682 h 1729"/>
                <a:gd name="T104" fmla="*/ 360 w 1021"/>
                <a:gd name="T105" fmla="*/ 752 h 1729"/>
                <a:gd name="T106" fmla="*/ 432 w 1021"/>
                <a:gd name="T107" fmla="*/ 717 h 1729"/>
                <a:gd name="T108" fmla="*/ 444 w 1021"/>
                <a:gd name="T109" fmla="*/ 600 h 1729"/>
                <a:gd name="T110" fmla="*/ 444 w 1021"/>
                <a:gd name="T111" fmla="*/ 494 h 1729"/>
                <a:gd name="T112" fmla="*/ 444 w 1021"/>
                <a:gd name="T113" fmla="*/ 376 h 1729"/>
                <a:gd name="T114" fmla="*/ 432 w 1021"/>
                <a:gd name="T115" fmla="*/ 259 h 1729"/>
                <a:gd name="T116" fmla="*/ 432 w 1021"/>
                <a:gd name="T117" fmla="*/ 153 h 1729"/>
                <a:gd name="T118" fmla="*/ 432 w 1021"/>
                <a:gd name="T119" fmla="*/ 47 h 17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21"/>
                <a:gd name="T181" fmla="*/ 0 h 1729"/>
                <a:gd name="T182" fmla="*/ 1021 w 1021"/>
                <a:gd name="T183" fmla="*/ 1729 h 17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21" h="1729">
                  <a:moveTo>
                    <a:pt x="624" y="0"/>
                  </a:moveTo>
                  <a:lnTo>
                    <a:pt x="624" y="35"/>
                  </a:lnTo>
                  <a:lnTo>
                    <a:pt x="600" y="82"/>
                  </a:lnTo>
                  <a:lnTo>
                    <a:pt x="600" y="129"/>
                  </a:lnTo>
                  <a:lnTo>
                    <a:pt x="600" y="165"/>
                  </a:lnTo>
                  <a:lnTo>
                    <a:pt x="600" y="200"/>
                  </a:lnTo>
                  <a:lnTo>
                    <a:pt x="600" y="235"/>
                  </a:lnTo>
                  <a:lnTo>
                    <a:pt x="588" y="270"/>
                  </a:lnTo>
                  <a:lnTo>
                    <a:pt x="588" y="317"/>
                  </a:lnTo>
                  <a:lnTo>
                    <a:pt x="588" y="353"/>
                  </a:lnTo>
                  <a:lnTo>
                    <a:pt x="588" y="388"/>
                  </a:lnTo>
                  <a:lnTo>
                    <a:pt x="588" y="423"/>
                  </a:lnTo>
                  <a:lnTo>
                    <a:pt x="588" y="458"/>
                  </a:lnTo>
                  <a:lnTo>
                    <a:pt x="588" y="494"/>
                  </a:lnTo>
                  <a:lnTo>
                    <a:pt x="588" y="529"/>
                  </a:lnTo>
                  <a:lnTo>
                    <a:pt x="588" y="564"/>
                  </a:lnTo>
                  <a:lnTo>
                    <a:pt x="588" y="600"/>
                  </a:lnTo>
                  <a:lnTo>
                    <a:pt x="588" y="647"/>
                  </a:lnTo>
                  <a:lnTo>
                    <a:pt x="588" y="682"/>
                  </a:lnTo>
                  <a:lnTo>
                    <a:pt x="624" y="682"/>
                  </a:lnTo>
                  <a:lnTo>
                    <a:pt x="660" y="694"/>
                  </a:lnTo>
                  <a:lnTo>
                    <a:pt x="672" y="658"/>
                  </a:lnTo>
                  <a:lnTo>
                    <a:pt x="672" y="623"/>
                  </a:lnTo>
                  <a:lnTo>
                    <a:pt x="684" y="588"/>
                  </a:lnTo>
                  <a:lnTo>
                    <a:pt x="720" y="564"/>
                  </a:lnTo>
                  <a:lnTo>
                    <a:pt x="756" y="541"/>
                  </a:lnTo>
                  <a:lnTo>
                    <a:pt x="792" y="541"/>
                  </a:lnTo>
                  <a:lnTo>
                    <a:pt x="828" y="529"/>
                  </a:lnTo>
                  <a:lnTo>
                    <a:pt x="876" y="541"/>
                  </a:lnTo>
                  <a:lnTo>
                    <a:pt x="912" y="552"/>
                  </a:lnTo>
                  <a:lnTo>
                    <a:pt x="948" y="576"/>
                  </a:lnTo>
                  <a:lnTo>
                    <a:pt x="972" y="611"/>
                  </a:lnTo>
                  <a:lnTo>
                    <a:pt x="996" y="647"/>
                  </a:lnTo>
                  <a:lnTo>
                    <a:pt x="1008" y="682"/>
                  </a:lnTo>
                  <a:lnTo>
                    <a:pt x="1020" y="717"/>
                  </a:lnTo>
                  <a:lnTo>
                    <a:pt x="1020" y="752"/>
                  </a:lnTo>
                  <a:lnTo>
                    <a:pt x="1020" y="788"/>
                  </a:lnTo>
                  <a:lnTo>
                    <a:pt x="1008" y="835"/>
                  </a:lnTo>
                  <a:lnTo>
                    <a:pt x="996" y="870"/>
                  </a:lnTo>
                  <a:lnTo>
                    <a:pt x="960" y="905"/>
                  </a:lnTo>
                  <a:lnTo>
                    <a:pt x="924" y="929"/>
                  </a:lnTo>
                  <a:lnTo>
                    <a:pt x="888" y="952"/>
                  </a:lnTo>
                  <a:lnTo>
                    <a:pt x="852" y="952"/>
                  </a:lnTo>
                  <a:lnTo>
                    <a:pt x="816" y="952"/>
                  </a:lnTo>
                  <a:lnTo>
                    <a:pt x="780" y="940"/>
                  </a:lnTo>
                  <a:lnTo>
                    <a:pt x="732" y="917"/>
                  </a:lnTo>
                  <a:lnTo>
                    <a:pt x="708" y="882"/>
                  </a:lnTo>
                  <a:lnTo>
                    <a:pt x="696" y="846"/>
                  </a:lnTo>
                  <a:lnTo>
                    <a:pt x="660" y="823"/>
                  </a:lnTo>
                  <a:lnTo>
                    <a:pt x="624" y="823"/>
                  </a:lnTo>
                  <a:lnTo>
                    <a:pt x="588" y="823"/>
                  </a:lnTo>
                  <a:lnTo>
                    <a:pt x="588" y="858"/>
                  </a:lnTo>
                  <a:lnTo>
                    <a:pt x="588" y="893"/>
                  </a:lnTo>
                  <a:lnTo>
                    <a:pt x="600" y="929"/>
                  </a:lnTo>
                  <a:lnTo>
                    <a:pt x="612" y="964"/>
                  </a:lnTo>
                  <a:lnTo>
                    <a:pt x="612" y="999"/>
                  </a:lnTo>
                  <a:lnTo>
                    <a:pt x="624" y="1034"/>
                  </a:lnTo>
                  <a:lnTo>
                    <a:pt x="624" y="1070"/>
                  </a:lnTo>
                  <a:lnTo>
                    <a:pt x="624" y="1105"/>
                  </a:lnTo>
                  <a:lnTo>
                    <a:pt x="624" y="1199"/>
                  </a:lnTo>
                  <a:lnTo>
                    <a:pt x="624" y="1270"/>
                  </a:lnTo>
                  <a:lnTo>
                    <a:pt x="624" y="1340"/>
                  </a:lnTo>
                  <a:lnTo>
                    <a:pt x="624" y="1387"/>
                  </a:lnTo>
                  <a:lnTo>
                    <a:pt x="660" y="1375"/>
                  </a:lnTo>
                  <a:lnTo>
                    <a:pt x="696" y="1375"/>
                  </a:lnTo>
                  <a:lnTo>
                    <a:pt x="732" y="1375"/>
                  </a:lnTo>
                  <a:lnTo>
                    <a:pt x="780" y="1375"/>
                  </a:lnTo>
                  <a:lnTo>
                    <a:pt x="816" y="1387"/>
                  </a:lnTo>
                  <a:lnTo>
                    <a:pt x="852" y="1399"/>
                  </a:lnTo>
                  <a:lnTo>
                    <a:pt x="888" y="1411"/>
                  </a:lnTo>
                  <a:lnTo>
                    <a:pt x="924" y="1422"/>
                  </a:lnTo>
                  <a:lnTo>
                    <a:pt x="960" y="1458"/>
                  </a:lnTo>
                  <a:lnTo>
                    <a:pt x="972" y="1493"/>
                  </a:lnTo>
                  <a:lnTo>
                    <a:pt x="996" y="1528"/>
                  </a:lnTo>
                  <a:lnTo>
                    <a:pt x="996" y="1563"/>
                  </a:lnTo>
                  <a:lnTo>
                    <a:pt x="996" y="1599"/>
                  </a:lnTo>
                  <a:lnTo>
                    <a:pt x="984" y="1634"/>
                  </a:lnTo>
                  <a:lnTo>
                    <a:pt x="960" y="1669"/>
                  </a:lnTo>
                  <a:lnTo>
                    <a:pt x="924" y="1693"/>
                  </a:lnTo>
                  <a:lnTo>
                    <a:pt x="888" y="1704"/>
                  </a:lnTo>
                  <a:lnTo>
                    <a:pt x="852" y="1704"/>
                  </a:lnTo>
                  <a:lnTo>
                    <a:pt x="804" y="1704"/>
                  </a:lnTo>
                  <a:lnTo>
                    <a:pt x="768" y="1716"/>
                  </a:lnTo>
                  <a:lnTo>
                    <a:pt x="732" y="1716"/>
                  </a:lnTo>
                  <a:lnTo>
                    <a:pt x="696" y="1716"/>
                  </a:lnTo>
                  <a:lnTo>
                    <a:pt x="660" y="1728"/>
                  </a:lnTo>
                  <a:lnTo>
                    <a:pt x="624" y="1728"/>
                  </a:lnTo>
                  <a:lnTo>
                    <a:pt x="588" y="1728"/>
                  </a:lnTo>
                  <a:lnTo>
                    <a:pt x="552" y="1728"/>
                  </a:lnTo>
                  <a:lnTo>
                    <a:pt x="516" y="1728"/>
                  </a:lnTo>
                  <a:lnTo>
                    <a:pt x="480" y="1728"/>
                  </a:lnTo>
                  <a:lnTo>
                    <a:pt x="444" y="1728"/>
                  </a:lnTo>
                  <a:lnTo>
                    <a:pt x="408" y="1728"/>
                  </a:lnTo>
                  <a:lnTo>
                    <a:pt x="372" y="1728"/>
                  </a:lnTo>
                  <a:lnTo>
                    <a:pt x="336" y="1716"/>
                  </a:lnTo>
                  <a:lnTo>
                    <a:pt x="300" y="1716"/>
                  </a:lnTo>
                  <a:lnTo>
                    <a:pt x="264" y="1716"/>
                  </a:lnTo>
                  <a:lnTo>
                    <a:pt x="228" y="1704"/>
                  </a:lnTo>
                  <a:lnTo>
                    <a:pt x="192" y="1693"/>
                  </a:lnTo>
                  <a:lnTo>
                    <a:pt x="156" y="1681"/>
                  </a:lnTo>
                  <a:lnTo>
                    <a:pt x="120" y="1669"/>
                  </a:lnTo>
                  <a:lnTo>
                    <a:pt x="96" y="1634"/>
                  </a:lnTo>
                  <a:lnTo>
                    <a:pt x="72" y="1599"/>
                  </a:lnTo>
                  <a:lnTo>
                    <a:pt x="48" y="1563"/>
                  </a:lnTo>
                  <a:lnTo>
                    <a:pt x="48" y="1528"/>
                  </a:lnTo>
                  <a:lnTo>
                    <a:pt x="60" y="1493"/>
                  </a:lnTo>
                  <a:lnTo>
                    <a:pt x="84" y="1458"/>
                  </a:lnTo>
                  <a:lnTo>
                    <a:pt x="132" y="1434"/>
                  </a:lnTo>
                  <a:lnTo>
                    <a:pt x="168" y="1411"/>
                  </a:lnTo>
                  <a:lnTo>
                    <a:pt x="204" y="1399"/>
                  </a:lnTo>
                  <a:lnTo>
                    <a:pt x="252" y="1387"/>
                  </a:lnTo>
                  <a:lnTo>
                    <a:pt x="288" y="1387"/>
                  </a:lnTo>
                  <a:lnTo>
                    <a:pt x="336" y="1387"/>
                  </a:lnTo>
                  <a:lnTo>
                    <a:pt x="372" y="1387"/>
                  </a:lnTo>
                  <a:lnTo>
                    <a:pt x="408" y="1387"/>
                  </a:lnTo>
                  <a:lnTo>
                    <a:pt x="444" y="1387"/>
                  </a:lnTo>
                  <a:lnTo>
                    <a:pt x="456" y="1352"/>
                  </a:lnTo>
                  <a:lnTo>
                    <a:pt x="456" y="1317"/>
                  </a:lnTo>
                  <a:lnTo>
                    <a:pt x="456" y="1281"/>
                  </a:lnTo>
                  <a:lnTo>
                    <a:pt x="456" y="1246"/>
                  </a:lnTo>
                  <a:lnTo>
                    <a:pt x="456" y="1211"/>
                  </a:lnTo>
                  <a:lnTo>
                    <a:pt x="456" y="1176"/>
                  </a:lnTo>
                  <a:lnTo>
                    <a:pt x="444" y="1140"/>
                  </a:lnTo>
                  <a:lnTo>
                    <a:pt x="444" y="1105"/>
                  </a:lnTo>
                  <a:lnTo>
                    <a:pt x="444" y="1070"/>
                  </a:lnTo>
                  <a:lnTo>
                    <a:pt x="444" y="1034"/>
                  </a:lnTo>
                  <a:lnTo>
                    <a:pt x="444" y="999"/>
                  </a:lnTo>
                  <a:lnTo>
                    <a:pt x="444" y="964"/>
                  </a:lnTo>
                  <a:lnTo>
                    <a:pt x="444" y="929"/>
                  </a:lnTo>
                  <a:lnTo>
                    <a:pt x="444" y="893"/>
                  </a:lnTo>
                  <a:lnTo>
                    <a:pt x="408" y="870"/>
                  </a:lnTo>
                  <a:lnTo>
                    <a:pt x="372" y="870"/>
                  </a:lnTo>
                  <a:lnTo>
                    <a:pt x="336" y="870"/>
                  </a:lnTo>
                  <a:lnTo>
                    <a:pt x="336" y="905"/>
                  </a:lnTo>
                  <a:lnTo>
                    <a:pt x="336" y="940"/>
                  </a:lnTo>
                  <a:lnTo>
                    <a:pt x="300" y="964"/>
                  </a:lnTo>
                  <a:lnTo>
                    <a:pt x="264" y="987"/>
                  </a:lnTo>
                  <a:lnTo>
                    <a:pt x="228" y="987"/>
                  </a:lnTo>
                  <a:lnTo>
                    <a:pt x="192" y="987"/>
                  </a:lnTo>
                  <a:lnTo>
                    <a:pt x="156" y="987"/>
                  </a:lnTo>
                  <a:lnTo>
                    <a:pt x="120" y="976"/>
                  </a:lnTo>
                  <a:lnTo>
                    <a:pt x="84" y="964"/>
                  </a:lnTo>
                  <a:lnTo>
                    <a:pt x="60" y="929"/>
                  </a:lnTo>
                  <a:lnTo>
                    <a:pt x="36" y="893"/>
                  </a:lnTo>
                  <a:lnTo>
                    <a:pt x="12" y="858"/>
                  </a:lnTo>
                  <a:lnTo>
                    <a:pt x="0" y="823"/>
                  </a:lnTo>
                  <a:lnTo>
                    <a:pt x="0" y="788"/>
                  </a:lnTo>
                  <a:lnTo>
                    <a:pt x="0" y="752"/>
                  </a:lnTo>
                  <a:lnTo>
                    <a:pt x="24" y="717"/>
                  </a:lnTo>
                  <a:lnTo>
                    <a:pt x="60" y="694"/>
                  </a:lnTo>
                  <a:lnTo>
                    <a:pt x="96" y="670"/>
                  </a:lnTo>
                  <a:lnTo>
                    <a:pt x="132" y="658"/>
                  </a:lnTo>
                  <a:lnTo>
                    <a:pt x="180" y="658"/>
                  </a:lnTo>
                  <a:lnTo>
                    <a:pt x="216" y="658"/>
                  </a:lnTo>
                  <a:lnTo>
                    <a:pt x="252" y="670"/>
                  </a:lnTo>
                  <a:lnTo>
                    <a:pt x="288" y="682"/>
                  </a:lnTo>
                  <a:lnTo>
                    <a:pt x="312" y="717"/>
                  </a:lnTo>
                  <a:lnTo>
                    <a:pt x="324" y="752"/>
                  </a:lnTo>
                  <a:lnTo>
                    <a:pt x="360" y="752"/>
                  </a:lnTo>
                  <a:lnTo>
                    <a:pt x="396" y="752"/>
                  </a:lnTo>
                  <a:lnTo>
                    <a:pt x="432" y="752"/>
                  </a:lnTo>
                  <a:lnTo>
                    <a:pt x="432" y="717"/>
                  </a:lnTo>
                  <a:lnTo>
                    <a:pt x="444" y="682"/>
                  </a:lnTo>
                  <a:lnTo>
                    <a:pt x="444" y="647"/>
                  </a:lnTo>
                  <a:lnTo>
                    <a:pt x="444" y="600"/>
                  </a:lnTo>
                  <a:lnTo>
                    <a:pt x="444" y="564"/>
                  </a:lnTo>
                  <a:lnTo>
                    <a:pt x="444" y="529"/>
                  </a:lnTo>
                  <a:lnTo>
                    <a:pt x="444" y="494"/>
                  </a:lnTo>
                  <a:lnTo>
                    <a:pt x="444" y="458"/>
                  </a:lnTo>
                  <a:lnTo>
                    <a:pt x="444" y="423"/>
                  </a:lnTo>
                  <a:lnTo>
                    <a:pt x="444" y="376"/>
                  </a:lnTo>
                  <a:lnTo>
                    <a:pt x="444" y="341"/>
                  </a:lnTo>
                  <a:lnTo>
                    <a:pt x="444" y="306"/>
                  </a:lnTo>
                  <a:lnTo>
                    <a:pt x="432" y="259"/>
                  </a:lnTo>
                  <a:lnTo>
                    <a:pt x="432" y="223"/>
                  </a:lnTo>
                  <a:lnTo>
                    <a:pt x="432" y="188"/>
                  </a:lnTo>
                  <a:lnTo>
                    <a:pt x="432" y="153"/>
                  </a:lnTo>
                  <a:lnTo>
                    <a:pt x="432" y="118"/>
                  </a:lnTo>
                  <a:lnTo>
                    <a:pt x="432" y="82"/>
                  </a:lnTo>
                  <a:lnTo>
                    <a:pt x="432" y="47"/>
                  </a:lnTo>
                  <a:lnTo>
                    <a:pt x="432" y="12"/>
                  </a:lnTo>
                </a:path>
              </a:pathLst>
            </a:custGeom>
            <a:noFill/>
            <a:ln w="50800" cap="rnd">
              <a:solidFill>
                <a:srgbClr val="FF0000"/>
              </a:solidFill>
              <a:round/>
              <a:headEnd/>
              <a:tailEnd/>
            </a:ln>
          </p:spPr>
          <p:txBody>
            <a:bodyPr/>
            <a:lstStyle/>
            <a:p>
              <a:endParaRPr lang="en-US"/>
            </a:p>
          </p:txBody>
        </p:sp>
        <p:sp>
          <p:nvSpPr>
            <p:cNvPr id="43070" name="AutoShape 79"/>
            <p:cNvSpPr>
              <a:spLocks noChangeArrowheads="1"/>
            </p:cNvSpPr>
            <p:nvPr/>
          </p:nvSpPr>
          <p:spPr bwMode="auto">
            <a:xfrm>
              <a:off x="5008" y="400"/>
              <a:ext cx="592" cy="544"/>
            </a:xfrm>
            <a:prstGeom prst="triangle">
              <a:avLst>
                <a:gd name="adj" fmla="val 49995"/>
              </a:avLst>
            </a:prstGeom>
            <a:solidFill>
              <a:srgbClr val="FFCC66"/>
            </a:solidFill>
            <a:ln w="50800">
              <a:solidFill>
                <a:schemeClr val="tx1"/>
              </a:solidFill>
              <a:miter lim="800000"/>
              <a:headEnd/>
              <a:tailEnd/>
            </a:ln>
          </p:spPr>
          <p:txBody>
            <a:bodyPr wrap="none" anchor="ctr"/>
            <a:lstStyle/>
            <a:p>
              <a:endParaRPr lang="en-US" sz="2400"/>
            </a:p>
          </p:txBody>
        </p:sp>
        <p:sp>
          <p:nvSpPr>
            <p:cNvPr id="43071" name="Rectangle 80"/>
            <p:cNvSpPr>
              <a:spLocks noChangeArrowheads="1"/>
            </p:cNvSpPr>
            <p:nvPr/>
          </p:nvSpPr>
          <p:spPr bwMode="auto">
            <a:xfrm>
              <a:off x="5088" y="672"/>
              <a:ext cx="454" cy="328"/>
            </a:xfrm>
            <a:prstGeom prst="rect">
              <a:avLst/>
            </a:prstGeom>
            <a:noFill/>
            <a:ln w="12700">
              <a:noFill/>
              <a:miter lim="800000"/>
              <a:headEnd/>
              <a:tailEnd/>
            </a:ln>
          </p:spPr>
          <p:txBody>
            <a:bodyPr wrap="none" lIns="90488" tIns="44450" rIns="90488" bIns="44450">
              <a:spAutoFit/>
            </a:bodyPr>
            <a:lstStyle/>
            <a:p>
              <a:pPr eaLnBrk="0" hangingPunct="0"/>
              <a:r>
                <a:rPr lang="en-US" sz="2800" b="1"/>
                <a:t>aa3</a:t>
              </a:r>
            </a:p>
          </p:txBody>
        </p:sp>
      </p:grpSp>
    </p:spTree>
    <p:extLst>
      <p:ext uri="{BB962C8B-B14F-4D97-AF65-F5344CB8AC3E}">
        <p14:creationId xmlns:p14="http://schemas.microsoft.com/office/powerpoint/2010/main" val="34975806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93635"/>
                                        </p:tgtEl>
                                        <p:attrNameLst>
                                          <p:attrName>style.visibility</p:attrName>
                                        </p:attrNameLst>
                                      </p:cBhvr>
                                      <p:to>
                                        <p:strVal val="visible"/>
                                      </p:to>
                                    </p:set>
                                    <p:anim calcmode="lin" valueType="num">
                                      <p:cBhvr>
                                        <p:cTn id="7" dur="1000" fill="hold"/>
                                        <p:tgtEl>
                                          <p:spTgt spid="493635"/>
                                        </p:tgtEl>
                                        <p:attrNameLst>
                                          <p:attrName>ppt_x</p:attrName>
                                        </p:attrNameLst>
                                      </p:cBhvr>
                                      <p:tavLst>
                                        <p:tav tm="0">
                                          <p:val>
                                            <p:strVal val="#ppt_x-.2"/>
                                          </p:val>
                                        </p:tav>
                                        <p:tav tm="100000">
                                          <p:val>
                                            <p:strVal val="#ppt_x"/>
                                          </p:val>
                                        </p:tav>
                                      </p:tavLst>
                                    </p:anim>
                                    <p:anim calcmode="lin" valueType="num">
                                      <p:cBhvr>
                                        <p:cTn id="8" dur="1000" fill="hold"/>
                                        <p:tgtEl>
                                          <p:spTgt spid="493635"/>
                                        </p:tgtEl>
                                        <p:attrNameLst>
                                          <p:attrName>ppt_y</p:attrName>
                                        </p:attrNameLst>
                                      </p:cBhvr>
                                      <p:tavLst>
                                        <p:tav tm="0">
                                          <p:val>
                                            <p:strVal val="#ppt_y"/>
                                          </p:val>
                                        </p:tav>
                                        <p:tav tm="100000">
                                          <p:val>
                                            <p:strVal val="#ppt_y"/>
                                          </p:val>
                                        </p:tav>
                                      </p:tavLst>
                                    </p:anim>
                                    <p:animEffect transition="in" filter="wipe(right)" prLst="gradientSize: 0.1">
                                      <p:cBhvr>
                                        <p:cTn id="9" dur="1000"/>
                                        <p:tgtEl>
                                          <p:spTgt spid="493635"/>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493636"/>
                                        </p:tgtEl>
                                        <p:attrNameLst>
                                          <p:attrName>style.visibility</p:attrName>
                                        </p:attrNameLst>
                                      </p:cBhvr>
                                      <p:to>
                                        <p:strVal val="visible"/>
                                      </p:to>
                                    </p:set>
                                    <p:animEffect transition="in" filter="box(in)">
                                      <p:cBhvr>
                                        <p:cTn id="14" dur="500"/>
                                        <p:tgtEl>
                                          <p:spTgt spid="49363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93637"/>
                                        </p:tgtEl>
                                        <p:attrNameLst>
                                          <p:attrName>style.visibility</p:attrName>
                                        </p:attrNameLst>
                                      </p:cBhvr>
                                      <p:to>
                                        <p:strVal val="visible"/>
                                      </p:to>
                                    </p:set>
                                    <p:anim calcmode="lin" valueType="num">
                                      <p:cBhvr additive="base">
                                        <p:cTn id="19" dur="500" fill="hold"/>
                                        <p:tgtEl>
                                          <p:spTgt spid="493637"/>
                                        </p:tgtEl>
                                        <p:attrNameLst>
                                          <p:attrName>ppt_x</p:attrName>
                                        </p:attrNameLst>
                                      </p:cBhvr>
                                      <p:tavLst>
                                        <p:tav tm="0">
                                          <p:val>
                                            <p:strVal val="#ppt_x"/>
                                          </p:val>
                                        </p:tav>
                                        <p:tav tm="100000">
                                          <p:val>
                                            <p:strVal val="#ppt_x"/>
                                          </p:val>
                                        </p:tav>
                                      </p:tavLst>
                                    </p:anim>
                                    <p:anim calcmode="lin" valueType="num">
                                      <p:cBhvr additive="base">
                                        <p:cTn id="20" dur="500" fill="hold"/>
                                        <p:tgtEl>
                                          <p:spTgt spid="49363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1+#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635" grpId="0" animBg="1"/>
      <p:bldP spid="493636" grpId="0"/>
      <p:bldP spid="4936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body" idx="4294967295"/>
          </p:nvPr>
        </p:nvSpPr>
        <p:spPr>
          <a:xfrm>
            <a:off x="1692275" y="1905000"/>
            <a:ext cx="7772400" cy="4114800"/>
          </a:xfrm>
        </p:spPr>
        <p:txBody>
          <a:bodyPr vert="horz" lIns="90488" tIns="44450" rIns="90488" bIns="44450" rtlCol="0">
            <a:normAutofit/>
          </a:bodyPr>
          <a:lstStyle/>
          <a:p>
            <a:pPr eaLnBrk="1" hangingPunct="1">
              <a:buFont typeface="Arial" charset="0"/>
              <a:buNone/>
            </a:pPr>
            <a:r>
              <a:rPr lang="en-US" smtClean="0"/>
              <a:t> </a:t>
            </a:r>
          </a:p>
        </p:txBody>
      </p:sp>
      <p:sp>
        <p:nvSpPr>
          <p:cNvPr id="45058" name="Rectangle 3"/>
          <p:cNvSpPr>
            <a:spLocks noChangeArrowheads="1"/>
          </p:cNvSpPr>
          <p:nvPr/>
        </p:nvSpPr>
        <p:spPr bwMode="auto">
          <a:xfrm>
            <a:off x="1692275" y="2362200"/>
            <a:ext cx="7772400" cy="4114800"/>
          </a:xfrm>
          <a:prstGeom prst="rect">
            <a:avLst/>
          </a:prstGeom>
          <a:noFill/>
          <a:ln w="12700">
            <a:noFill/>
            <a:miter lim="800000"/>
            <a:headEnd/>
            <a:tailEnd/>
          </a:ln>
        </p:spPr>
        <p:txBody>
          <a:bodyPr lIns="90488" tIns="44450" rIns="90488" bIns="44450"/>
          <a:lstStyle/>
          <a:p>
            <a:pPr marL="342900" indent="-342900" eaLnBrk="0" hangingPunct="0">
              <a:spcBef>
                <a:spcPct val="20000"/>
              </a:spcBef>
            </a:pPr>
            <a:r>
              <a:rPr lang="en-US" sz="3200"/>
              <a:t> </a:t>
            </a:r>
          </a:p>
        </p:txBody>
      </p:sp>
      <p:sp>
        <p:nvSpPr>
          <p:cNvPr id="45059" name="Freeform 4"/>
          <p:cNvSpPr>
            <a:spLocks/>
          </p:cNvSpPr>
          <p:nvPr/>
        </p:nvSpPr>
        <p:spPr bwMode="auto">
          <a:xfrm>
            <a:off x="3044825" y="1600200"/>
            <a:ext cx="5583238" cy="3563938"/>
          </a:xfrm>
          <a:custGeom>
            <a:avLst/>
            <a:gdLst>
              <a:gd name="T0" fmla="*/ 2147483647 w 3517"/>
              <a:gd name="T1" fmla="*/ 2147483647 h 2245"/>
              <a:gd name="T2" fmla="*/ 2147483647 w 3517"/>
              <a:gd name="T3" fmla="*/ 2147483647 h 2245"/>
              <a:gd name="T4" fmla="*/ 2147483647 w 3517"/>
              <a:gd name="T5" fmla="*/ 2147483647 h 2245"/>
              <a:gd name="T6" fmla="*/ 2147483647 w 3517"/>
              <a:gd name="T7" fmla="*/ 2147483647 h 2245"/>
              <a:gd name="T8" fmla="*/ 2147483647 w 3517"/>
              <a:gd name="T9" fmla="*/ 2147483647 h 2245"/>
              <a:gd name="T10" fmla="*/ 2147483647 w 3517"/>
              <a:gd name="T11" fmla="*/ 2147483647 h 2245"/>
              <a:gd name="T12" fmla="*/ 0 w 3517"/>
              <a:gd name="T13" fmla="*/ 2147483647 h 2245"/>
              <a:gd name="T14" fmla="*/ 0 w 3517"/>
              <a:gd name="T15" fmla="*/ 2147483647 h 2245"/>
              <a:gd name="T16" fmla="*/ 0 w 3517"/>
              <a:gd name="T17" fmla="*/ 2147483647 h 2245"/>
              <a:gd name="T18" fmla="*/ 2147483647 w 3517"/>
              <a:gd name="T19" fmla="*/ 2147483647 h 2245"/>
              <a:gd name="T20" fmla="*/ 2147483647 w 3517"/>
              <a:gd name="T21" fmla="*/ 2147483647 h 2245"/>
              <a:gd name="T22" fmla="*/ 2147483647 w 3517"/>
              <a:gd name="T23" fmla="*/ 2147483647 h 2245"/>
              <a:gd name="T24" fmla="*/ 2147483647 w 3517"/>
              <a:gd name="T25" fmla="*/ 2147483647 h 2245"/>
              <a:gd name="T26" fmla="*/ 2147483647 w 3517"/>
              <a:gd name="T27" fmla="*/ 2147483647 h 2245"/>
              <a:gd name="T28" fmla="*/ 2147483647 w 3517"/>
              <a:gd name="T29" fmla="*/ 2147483647 h 2245"/>
              <a:gd name="T30" fmla="*/ 2147483647 w 3517"/>
              <a:gd name="T31" fmla="*/ 2147483647 h 2245"/>
              <a:gd name="T32" fmla="*/ 2147483647 w 3517"/>
              <a:gd name="T33" fmla="*/ 2147483647 h 2245"/>
              <a:gd name="T34" fmla="*/ 2147483647 w 3517"/>
              <a:gd name="T35" fmla="*/ 2147483647 h 2245"/>
              <a:gd name="T36" fmla="*/ 2147483647 w 3517"/>
              <a:gd name="T37" fmla="*/ 0 h 2245"/>
              <a:gd name="T38" fmla="*/ 2147483647 w 3517"/>
              <a:gd name="T39" fmla="*/ 0 h 2245"/>
              <a:gd name="T40" fmla="*/ 2147483647 w 3517"/>
              <a:gd name="T41" fmla="*/ 0 h 2245"/>
              <a:gd name="T42" fmla="*/ 2147483647 w 3517"/>
              <a:gd name="T43" fmla="*/ 2147483647 h 2245"/>
              <a:gd name="T44" fmla="*/ 2147483647 w 3517"/>
              <a:gd name="T45" fmla="*/ 2147483647 h 2245"/>
              <a:gd name="T46" fmla="*/ 2147483647 w 3517"/>
              <a:gd name="T47" fmla="*/ 2147483647 h 2245"/>
              <a:gd name="T48" fmla="*/ 2147483647 w 3517"/>
              <a:gd name="T49" fmla="*/ 2147483647 h 2245"/>
              <a:gd name="T50" fmla="*/ 2147483647 w 3517"/>
              <a:gd name="T51" fmla="*/ 2147483647 h 2245"/>
              <a:gd name="T52" fmla="*/ 2147483647 w 3517"/>
              <a:gd name="T53" fmla="*/ 2147483647 h 2245"/>
              <a:gd name="T54" fmla="*/ 2147483647 w 3517"/>
              <a:gd name="T55" fmla="*/ 2147483647 h 2245"/>
              <a:gd name="T56" fmla="*/ 2147483647 w 3517"/>
              <a:gd name="T57" fmla="*/ 2147483647 h 2245"/>
              <a:gd name="T58" fmla="*/ 2147483647 w 3517"/>
              <a:gd name="T59" fmla="*/ 2147483647 h 2245"/>
              <a:gd name="T60" fmla="*/ 2147483647 w 3517"/>
              <a:gd name="T61" fmla="*/ 2147483647 h 2245"/>
              <a:gd name="T62" fmla="*/ 2147483647 w 3517"/>
              <a:gd name="T63" fmla="*/ 2147483647 h 2245"/>
              <a:gd name="T64" fmla="*/ 2147483647 w 3517"/>
              <a:gd name="T65" fmla="*/ 2147483647 h 2245"/>
              <a:gd name="T66" fmla="*/ 2147483647 w 3517"/>
              <a:gd name="T67" fmla="*/ 2147483647 h 2245"/>
              <a:gd name="T68" fmla="*/ 2147483647 w 3517"/>
              <a:gd name="T69" fmla="*/ 2147483647 h 2245"/>
              <a:gd name="T70" fmla="*/ 2147483647 w 3517"/>
              <a:gd name="T71" fmla="*/ 2147483647 h 2245"/>
              <a:gd name="T72" fmla="*/ 2147483647 w 3517"/>
              <a:gd name="T73" fmla="*/ 2147483647 h 2245"/>
              <a:gd name="T74" fmla="*/ 2147483647 w 3517"/>
              <a:gd name="T75" fmla="*/ 2147483647 h 2245"/>
              <a:gd name="T76" fmla="*/ 2147483647 w 3517"/>
              <a:gd name="T77" fmla="*/ 2147483647 h 2245"/>
              <a:gd name="T78" fmla="*/ 2147483647 w 3517"/>
              <a:gd name="T79" fmla="*/ 2147483647 h 2245"/>
              <a:gd name="T80" fmla="*/ 2147483647 w 3517"/>
              <a:gd name="T81" fmla="*/ 2147483647 h 2245"/>
              <a:gd name="T82" fmla="*/ 2147483647 w 3517"/>
              <a:gd name="T83" fmla="*/ 2147483647 h 2245"/>
              <a:gd name="T84" fmla="*/ 2147483647 w 3517"/>
              <a:gd name="T85" fmla="*/ 2147483647 h 2245"/>
              <a:gd name="T86" fmla="*/ 2147483647 w 3517"/>
              <a:gd name="T87" fmla="*/ 2147483647 h 2245"/>
              <a:gd name="T88" fmla="*/ 2147483647 w 3517"/>
              <a:gd name="T89" fmla="*/ 2147483647 h 2245"/>
              <a:gd name="T90" fmla="*/ 2147483647 w 3517"/>
              <a:gd name="T91" fmla="*/ 2147483647 h 2245"/>
              <a:gd name="T92" fmla="*/ 2147483647 w 3517"/>
              <a:gd name="T93" fmla="*/ 2147483647 h 2245"/>
              <a:gd name="T94" fmla="*/ 2147483647 w 3517"/>
              <a:gd name="T95" fmla="*/ 2147483647 h 2245"/>
              <a:gd name="T96" fmla="*/ 2147483647 w 3517"/>
              <a:gd name="T97" fmla="*/ 2147483647 h 2245"/>
              <a:gd name="T98" fmla="*/ 2147483647 w 3517"/>
              <a:gd name="T99" fmla="*/ 2147483647 h 2245"/>
              <a:gd name="T100" fmla="*/ 2147483647 w 3517"/>
              <a:gd name="T101" fmla="*/ 2147483647 h 2245"/>
              <a:gd name="T102" fmla="*/ 2147483647 w 3517"/>
              <a:gd name="T103" fmla="*/ 2147483647 h 2245"/>
              <a:gd name="T104" fmla="*/ 2147483647 w 3517"/>
              <a:gd name="T105" fmla="*/ 2147483647 h 2245"/>
              <a:gd name="T106" fmla="*/ 2147483647 w 3517"/>
              <a:gd name="T107" fmla="*/ 2147483647 h 2245"/>
              <a:gd name="T108" fmla="*/ 2147483647 w 3517"/>
              <a:gd name="T109" fmla="*/ 2147483647 h 2245"/>
              <a:gd name="T110" fmla="*/ 2147483647 w 3517"/>
              <a:gd name="T111" fmla="*/ 2147483647 h 2245"/>
              <a:gd name="T112" fmla="*/ 2147483647 w 3517"/>
              <a:gd name="T113" fmla="*/ 2147483647 h 2245"/>
              <a:gd name="T114" fmla="*/ 2147483647 w 3517"/>
              <a:gd name="T115" fmla="*/ 2147483647 h 2245"/>
              <a:gd name="T116" fmla="*/ 2147483647 w 3517"/>
              <a:gd name="T117" fmla="*/ 2147483647 h 22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17"/>
              <a:gd name="T178" fmla="*/ 0 h 2245"/>
              <a:gd name="T179" fmla="*/ 3517 w 3517"/>
              <a:gd name="T180" fmla="*/ 2245 h 224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17" h="2245">
                <a:moveTo>
                  <a:pt x="348" y="2208"/>
                </a:moveTo>
                <a:lnTo>
                  <a:pt x="324" y="2172"/>
                </a:lnTo>
                <a:lnTo>
                  <a:pt x="288" y="2136"/>
                </a:lnTo>
                <a:lnTo>
                  <a:pt x="252" y="2100"/>
                </a:lnTo>
                <a:lnTo>
                  <a:pt x="216" y="2052"/>
                </a:lnTo>
                <a:lnTo>
                  <a:pt x="192" y="2016"/>
                </a:lnTo>
                <a:lnTo>
                  <a:pt x="168" y="1980"/>
                </a:lnTo>
                <a:lnTo>
                  <a:pt x="144" y="1944"/>
                </a:lnTo>
                <a:lnTo>
                  <a:pt x="132" y="1908"/>
                </a:lnTo>
                <a:lnTo>
                  <a:pt x="108" y="1872"/>
                </a:lnTo>
                <a:lnTo>
                  <a:pt x="96" y="1836"/>
                </a:lnTo>
                <a:lnTo>
                  <a:pt x="72" y="1800"/>
                </a:lnTo>
                <a:lnTo>
                  <a:pt x="60" y="1764"/>
                </a:lnTo>
                <a:lnTo>
                  <a:pt x="48" y="1716"/>
                </a:lnTo>
                <a:lnTo>
                  <a:pt x="36" y="1680"/>
                </a:lnTo>
                <a:lnTo>
                  <a:pt x="24" y="1644"/>
                </a:lnTo>
                <a:lnTo>
                  <a:pt x="12" y="1608"/>
                </a:lnTo>
                <a:lnTo>
                  <a:pt x="12" y="1560"/>
                </a:lnTo>
                <a:lnTo>
                  <a:pt x="0" y="1464"/>
                </a:lnTo>
                <a:lnTo>
                  <a:pt x="0" y="1392"/>
                </a:lnTo>
                <a:lnTo>
                  <a:pt x="0" y="1320"/>
                </a:lnTo>
                <a:lnTo>
                  <a:pt x="0" y="1224"/>
                </a:lnTo>
                <a:lnTo>
                  <a:pt x="0" y="1152"/>
                </a:lnTo>
                <a:lnTo>
                  <a:pt x="0" y="1080"/>
                </a:lnTo>
                <a:lnTo>
                  <a:pt x="0" y="984"/>
                </a:lnTo>
                <a:lnTo>
                  <a:pt x="0" y="912"/>
                </a:lnTo>
                <a:lnTo>
                  <a:pt x="0" y="840"/>
                </a:lnTo>
                <a:lnTo>
                  <a:pt x="0" y="768"/>
                </a:lnTo>
                <a:lnTo>
                  <a:pt x="0" y="696"/>
                </a:lnTo>
                <a:lnTo>
                  <a:pt x="12" y="600"/>
                </a:lnTo>
                <a:lnTo>
                  <a:pt x="12" y="528"/>
                </a:lnTo>
                <a:lnTo>
                  <a:pt x="24" y="480"/>
                </a:lnTo>
                <a:lnTo>
                  <a:pt x="48" y="444"/>
                </a:lnTo>
                <a:lnTo>
                  <a:pt x="60" y="408"/>
                </a:lnTo>
                <a:lnTo>
                  <a:pt x="84" y="372"/>
                </a:lnTo>
                <a:lnTo>
                  <a:pt x="120" y="336"/>
                </a:lnTo>
                <a:lnTo>
                  <a:pt x="156" y="312"/>
                </a:lnTo>
                <a:lnTo>
                  <a:pt x="192" y="276"/>
                </a:lnTo>
                <a:lnTo>
                  <a:pt x="228" y="252"/>
                </a:lnTo>
                <a:lnTo>
                  <a:pt x="264" y="228"/>
                </a:lnTo>
                <a:lnTo>
                  <a:pt x="312" y="192"/>
                </a:lnTo>
                <a:lnTo>
                  <a:pt x="360" y="168"/>
                </a:lnTo>
                <a:lnTo>
                  <a:pt x="456" y="144"/>
                </a:lnTo>
                <a:lnTo>
                  <a:pt x="504" y="120"/>
                </a:lnTo>
                <a:lnTo>
                  <a:pt x="552" y="108"/>
                </a:lnTo>
                <a:lnTo>
                  <a:pt x="624" y="96"/>
                </a:lnTo>
                <a:lnTo>
                  <a:pt x="672" y="84"/>
                </a:lnTo>
                <a:lnTo>
                  <a:pt x="768" y="72"/>
                </a:lnTo>
                <a:lnTo>
                  <a:pt x="804" y="60"/>
                </a:lnTo>
                <a:lnTo>
                  <a:pt x="852" y="48"/>
                </a:lnTo>
                <a:lnTo>
                  <a:pt x="948" y="36"/>
                </a:lnTo>
                <a:lnTo>
                  <a:pt x="1044" y="24"/>
                </a:lnTo>
                <a:lnTo>
                  <a:pt x="1116" y="24"/>
                </a:lnTo>
                <a:lnTo>
                  <a:pt x="1164" y="12"/>
                </a:lnTo>
                <a:lnTo>
                  <a:pt x="1212" y="0"/>
                </a:lnTo>
                <a:lnTo>
                  <a:pt x="1308" y="0"/>
                </a:lnTo>
                <a:lnTo>
                  <a:pt x="1380" y="0"/>
                </a:lnTo>
                <a:lnTo>
                  <a:pt x="1476" y="0"/>
                </a:lnTo>
                <a:lnTo>
                  <a:pt x="1548" y="0"/>
                </a:lnTo>
                <a:lnTo>
                  <a:pt x="1668" y="0"/>
                </a:lnTo>
                <a:lnTo>
                  <a:pt x="1740" y="0"/>
                </a:lnTo>
                <a:lnTo>
                  <a:pt x="1836" y="0"/>
                </a:lnTo>
                <a:lnTo>
                  <a:pt x="1932" y="0"/>
                </a:lnTo>
                <a:lnTo>
                  <a:pt x="2028" y="12"/>
                </a:lnTo>
                <a:lnTo>
                  <a:pt x="2124" y="24"/>
                </a:lnTo>
                <a:lnTo>
                  <a:pt x="2196" y="24"/>
                </a:lnTo>
                <a:lnTo>
                  <a:pt x="2268" y="24"/>
                </a:lnTo>
                <a:lnTo>
                  <a:pt x="2340" y="24"/>
                </a:lnTo>
                <a:lnTo>
                  <a:pt x="2412" y="36"/>
                </a:lnTo>
                <a:lnTo>
                  <a:pt x="2484" y="36"/>
                </a:lnTo>
                <a:lnTo>
                  <a:pt x="2556" y="48"/>
                </a:lnTo>
                <a:lnTo>
                  <a:pt x="2628" y="48"/>
                </a:lnTo>
                <a:lnTo>
                  <a:pt x="2676" y="72"/>
                </a:lnTo>
                <a:lnTo>
                  <a:pt x="2748" y="84"/>
                </a:lnTo>
                <a:lnTo>
                  <a:pt x="2820" y="96"/>
                </a:lnTo>
                <a:lnTo>
                  <a:pt x="2868" y="120"/>
                </a:lnTo>
                <a:lnTo>
                  <a:pt x="2964" y="156"/>
                </a:lnTo>
                <a:lnTo>
                  <a:pt x="3060" y="180"/>
                </a:lnTo>
                <a:lnTo>
                  <a:pt x="3144" y="216"/>
                </a:lnTo>
                <a:lnTo>
                  <a:pt x="3180" y="252"/>
                </a:lnTo>
                <a:lnTo>
                  <a:pt x="3252" y="324"/>
                </a:lnTo>
                <a:lnTo>
                  <a:pt x="3288" y="360"/>
                </a:lnTo>
                <a:lnTo>
                  <a:pt x="3324" y="456"/>
                </a:lnTo>
                <a:lnTo>
                  <a:pt x="3372" y="504"/>
                </a:lnTo>
                <a:lnTo>
                  <a:pt x="3396" y="540"/>
                </a:lnTo>
                <a:lnTo>
                  <a:pt x="3420" y="576"/>
                </a:lnTo>
                <a:lnTo>
                  <a:pt x="3444" y="624"/>
                </a:lnTo>
                <a:lnTo>
                  <a:pt x="3468" y="672"/>
                </a:lnTo>
                <a:lnTo>
                  <a:pt x="3480" y="720"/>
                </a:lnTo>
                <a:lnTo>
                  <a:pt x="3492" y="816"/>
                </a:lnTo>
                <a:lnTo>
                  <a:pt x="3492" y="888"/>
                </a:lnTo>
                <a:lnTo>
                  <a:pt x="3504" y="960"/>
                </a:lnTo>
                <a:lnTo>
                  <a:pt x="3516" y="1032"/>
                </a:lnTo>
                <a:lnTo>
                  <a:pt x="3516" y="1104"/>
                </a:lnTo>
                <a:lnTo>
                  <a:pt x="3516" y="1176"/>
                </a:lnTo>
                <a:lnTo>
                  <a:pt x="3516" y="1248"/>
                </a:lnTo>
                <a:lnTo>
                  <a:pt x="3516" y="1320"/>
                </a:lnTo>
                <a:lnTo>
                  <a:pt x="3516" y="1416"/>
                </a:lnTo>
                <a:lnTo>
                  <a:pt x="3516" y="1488"/>
                </a:lnTo>
                <a:lnTo>
                  <a:pt x="3516" y="1524"/>
                </a:lnTo>
                <a:lnTo>
                  <a:pt x="3516" y="1572"/>
                </a:lnTo>
                <a:lnTo>
                  <a:pt x="3516" y="1608"/>
                </a:lnTo>
                <a:lnTo>
                  <a:pt x="3504" y="1704"/>
                </a:lnTo>
                <a:lnTo>
                  <a:pt x="3492" y="1752"/>
                </a:lnTo>
                <a:lnTo>
                  <a:pt x="3468" y="1800"/>
                </a:lnTo>
                <a:lnTo>
                  <a:pt x="3456" y="1836"/>
                </a:lnTo>
                <a:lnTo>
                  <a:pt x="3432" y="1884"/>
                </a:lnTo>
                <a:lnTo>
                  <a:pt x="3408" y="1932"/>
                </a:lnTo>
                <a:lnTo>
                  <a:pt x="3384" y="1980"/>
                </a:lnTo>
                <a:lnTo>
                  <a:pt x="3348" y="2016"/>
                </a:lnTo>
                <a:lnTo>
                  <a:pt x="3324" y="2052"/>
                </a:lnTo>
                <a:lnTo>
                  <a:pt x="3276" y="2100"/>
                </a:lnTo>
                <a:lnTo>
                  <a:pt x="3240" y="2124"/>
                </a:lnTo>
                <a:lnTo>
                  <a:pt x="3204" y="2160"/>
                </a:lnTo>
                <a:lnTo>
                  <a:pt x="3168" y="2184"/>
                </a:lnTo>
                <a:lnTo>
                  <a:pt x="3132" y="2208"/>
                </a:lnTo>
                <a:lnTo>
                  <a:pt x="3096" y="2208"/>
                </a:lnTo>
                <a:lnTo>
                  <a:pt x="3024" y="2208"/>
                </a:lnTo>
                <a:lnTo>
                  <a:pt x="2988" y="2208"/>
                </a:lnTo>
                <a:lnTo>
                  <a:pt x="2952" y="2208"/>
                </a:lnTo>
                <a:lnTo>
                  <a:pt x="2916" y="2208"/>
                </a:lnTo>
                <a:lnTo>
                  <a:pt x="2868" y="2208"/>
                </a:lnTo>
                <a:lnTo>
                  <a:pt x="2796" y="2208"/>
                </a:lnTo>
                <a:lnTo>
                  <a:pt x="2676" y="2208"/>
                </a:lnTo>
                <a:lnTo>
                  <a:pt x="2640" y="2208"/>
                </a:lnTo>
                <a:lnTo>
                  <a:pt x="2592" y="2208"/>
                </a:lnTo>
                <a:lnTo>
                  <a:pt x="2496" y="2208"/>
                </a:lnTo>
                <a:lnTo>
                  <a:pt x="2460" y="2208"/>
                </a:lnTo>
                <a:lnTo>
                  <a:pt x="2364" y="2208"/>
                </a:lnTo>
                <a:lnTo>
                  <a:pt x="2316" y="2196"/>
                </a:lnTo>
                <a:lnTo>
                  <a:pt x="2268" y="2196"/>
                </a:lnTo>
                <a:lnTo>
                  <a:pt x="2220" y="2196"/>
                </a:lnTo>
                <a:lnTo>
                  <a:pt x="2184" y="2196"/>
                </a:lnTo>
                <a:lnTo>
                  <a:pt x="2136" y="2196"/>
                </a:lnTo>
                <a:lnTo>
                  <a:pt x="2088" y="2196"/>
                </a:lnTo>
                <a:lnTo>
                  <a:pt x="2040" y="2196"/>
                </a:lnTo>
                <a:lnTo>
                  <a:pt x="2004" y="2196"/>
                </a:lnTo>
                <a:lnTo>
                  <a:pt x="1968" y="2196"/>
                </a:lnTo>
                <a:lnTo>
                  <a:pt x="1920" y="2208"/>
                </a:lnTo>
                <a:lnTo>
                  <a:pt x="1884" y="2208"/>
                </a:lnTo>
                <a:lnTo>
                  <a:pt x="1848" y="2208"/>
                </a:lnTo>
                <a:lnTo>
                  <a:pt x="1812" y="2220"/>
                </a:lnTo>
                <a:lnTo>
                  <a:pt x="1776" y="2220"/>
                </a:lnTo>
                <a:lnTo>
                  <a:pt x="1740" y="2220"/>
                </a:lnTo>
                <a:lnTo>
                  <a:pt x="1704" y="2220"/>
                </a:lnTo>
                <a:lnTo>
                  <a:pt x="1668" y="2220"/>
                </a:lnTo>
                <a:lnTo>
                  <a:pt x="1632" y="2220"/>
                </a:lnTo>
                <a:lnTo>
                  <a:pt x="1596" y="2220"/>
                </a:lnTo>
                <a:lnTo>
                  <a:pt x="1560" y="2220"/>
                </a:lnTo>
                <a:lnTo>
                  <a:pt x="1524" y="2220"/>
                </a:lnTo>
                <a:lnTo>
                  <a:pt x="1452" y="2220"/>
                </a:lnTo>
                <a:lnTo>
                  <a:pt x="1380" y="2232"/>
                </a:lnTo>
                <a:lnTo>
                  <a:pt x="1284" y="2232"/>
                </a:lnTo>
                <a:lnTo>
                  <a:pt x="1188" y="2244"/>
                </a:lnTo>
                <a:lnTo>
                  <a:pt x="1140" y="2244"/>
                </a:lnTo>
                <a:lnTo>
                  <a:pt x="1092" y="2244"/>
                </a:lnTo>
                <a:lnTo>
                  <a:pt x="1056" y="2244"/>
                </a:lnTo>
                <a:lnTo>
                  <a:pt x="1020" y="2244"/>
                </a:lnTo>
                <a:lnTo>
                  <a:pt x="984" y="2244"/>
                </a:lnTo>
                <a:lnTo>
                  <a:pt x="948" y="2244"/>
                </a:lnTo>
                <a:lnTo>
                  <a:pt x="912" y="2244"/>
                </a:lnTo>
                <a:lnTo>
                  <a:pt x="876" y="2244"/>
                </a:lnTo>
                <a:lnTo>
                  <a:pt x="828" y="2244"/>
                </a:lnTo>
                <a:lnTo>
                  <a:pt x="792" y="2244"/>
                </a:lnTo>
                <a:lnTo>
                  <a:pt x="756" y="2244"/>
                </a:lnTo>
                <a:lnTo>
                  <a:pt x="708" y="2244"/>
                </a:lnTo>
                <a:lnTo>
                  <a:pt x="672" y="2244"/>
                </a:lnTo>
                <a:lnTo>
                  <a:pt x="636" y="2244"/>
                </a:lnTo>
                <a:lnTo>
                  <a:pt x="600" y="2244"/>
                </a:lnTo>
                <a:lnTo>
                  <a:pt x="564" y="2232"/>
                </a:lnTo>
                <a:lnTo>
                  <a:pt x="528" y="2232"/>
                </a:lnTo>
                <a:lnTo>
                  <a:pt x="492" y="2232"/>
                </a:lnTo>
                <a:lnTo>
                  <a:pt x="456" y="2220"/>
                </a:lnTo>
                <a:lnTo>
                  <a:pt x="420" y="2220"/>
                </a:lnTo>
                <a:lnTo>
                  <a:pt x="384" y="2220"/>
                </a:lnTo>
                <a:lnTo>
                  <a:pt x="348" y="2208"/>
                </a:lnTo>
              </a:path>
            </a:pathLst>
          </a:custGeom>
          <a:solidFill>
            <a:srgbClr val="A2C1FE"/>
          </a:solidFill>
          <a:ln w="50800" cap="rnd">
            <a:solidFill>
              <a:schemeClr val="tx1"/>
            </a:solidFill>
            <a:round/>
            <a:headEnd/>
            <a:tailEnd/>
          </a:ln>
        </p:spPr>
        <p:txBody>
          <a:bodyPr/>
          <a:lstStyle/>
          <a:p>
            <a:endParaRPr lang="en-US"/>
          </a:p>
        </p:txBody>
      </p:sp>
      <p:sp>
        <p:nvSpPr>
          <p:cNvPr id="45060" name="Freeform 5"/>
          <p:cNvSpPr>
            <a:spLocks/>
          </p:cNvSpPr>
          <p:nvPr/>
        </p:nvSpPr>
        <p:spPr bwMode="auto">
          <a:xfrm>
            <a:off x="3140075" y="5067300"/>
            <a:ext cx="5449888" cy="1201738"/>
          </a:xfrm>
          <a:custGeom>
            <a:avLst/>
            <a:gdLst>
              <a:gd name="T0" fmla="*/ 2147483647 w 3433"/>
              <a:gd name="T1" fmla="*/ 2147483647 h 757"/>
              <a:gd name="T2" fmla="*/ 2147483647 w 3433"/>
              <a:gd name="T3" fmla="*/ 2147483647 h 757"/>
              <a:gd name="T4" fmla="*/ 2147483647 w 3433"/>
              <a:gd name="T5" fmla="*/ 2147483647 h 757"/>
              <a:gd name="T6" fmla="*/ 2147483647 w 3433"/>
              <a:gd name="T7" fmla="*/ 2147483647 h 757"/>
              <a:gd name="T8" fmla="*/ 2147483647 w 3433"/>
              <a:gd name="T9" fmla="*/ 2147483647 h 757"/>
              <a:gd name="T10" fmla="*/ 2147483647 w 3433"/>
              <a:gd name="T11" fmla="*/ 0 h 757"/>
              <a:gd name="T12" fmla="*/ 2147483647 w 3433"/>
              <a:gd name="T13" fmla="*/ 2147483647 h 757"/>
              <a:gd name="T14" fmla="*/ 2147483647 w 3433"/>
              <a:gd name="T15" fmla="*/ 2147483647 h 757"/>
              <a:gd name="T16" fmla="*/ 2147483647 w 3433"/>
              <a:gd name="T17" fmla="*/ 2147483647 h 757"/>
              <a:gd name="T18" fmla="*/ 2147483647 w 3433"/>
              <a:gd name="T19" fmla="*/ 2147483647 h 757"/>
              <a:gd name="T20" fmla="*/ 2147483647 w 3433"/>
              <a:gd name="T21" fmla="*/ 2147483647 h 757"/>
              <a:gd name="T22" fmla="*/ 2147483647 w 3433"/>
              <a:gd name="T23" fmla="*/ 2147483647 h 757"/>
              <a:gd name="T24" fmla="*/ 2147483647 w 3433"/>
              <a:gd name="T25" fmla="*/ 2147483647 h 757"/>
              <a:gd name="T26" fmla="*/ 2147483647 w 3433"/>
              <a:gd name="T27" fmla="*/ 2147483647 h 757"/>
              <a:gd name="T28" fmla="*/ 2147483647 w 3433"/>
              <a:gd name="T29" fmla="*/ 2147483647 h 757"/>
              <a:gd name="T30" fmla="*/ 2147483647 w 3433"/>
              <a:gd name="T31" fmla="*/ 2147483647 h 757"/>
              <a:gd name="T32" fmla="*/ 2147483647 w 3433"/>
              <a:gd name="T33" fmla="*/ 2147483647 h 757"/>
              <a:gd name="T34" fmla="*/ 2147483647 w 3433"/>
              <a:gd name="T35" fmla="*/ 2147483647 h 757"/>
              <a:gd name="T36" fmla="*/ 2147483647 w 3433"/>
              <a:gd name="T37" fmla="*/ 2147483647 h 757"/>
              <a:gd name="T38" fmla="*/ 2147483647 w 3433"/>
              <a:gd name="T39" fmla="*/ 2147483647 h 757"/>
              <a:gd name="T40" fmla="*/ 2147483647 w 3433"/>
              <a:gd name="T41" fmla="*/ 2147483647 h 757"/>
              <a:gd name="T42" fmla="*/ 2147483647 w 3433"/>
              <a:gd name="T43" fmla="*/ 2147483647 h 757"/>
              <a:gd name="T44" fmla="*/ 2147483647 w 3433"/>
              <a:gd name="T45" fmla="*/ 2147483647 h 757"/>
              <a:gd name="T46" fmla="*/ 2147483647 w 3433"/>
              <a:gd name="T47" fmla="*/ 2147483647 h 757"/>
              <a:gd name="T48" fmla="*/ 2147483647 w 3433"/>
              <a:gd name="T49" fmla="*/ 2147483647 h 757"/>
              <a:gd name="T50" fmla="*/ 2147483647 w 3433"/>
              <a:gd name="T51" fmla="*/ 2147483647 h 757"/>
              <a:gd name="T52" fmla="*/ 2147483647 w 3433"/>
              <a:gd name="T53" fmla="*/ 2147483647 h 757"/>
              <a:gd name="T54" fmla="*/ 2147483647 w 3433"/>
              <a:gd name="T55" fmla="*/ 2147483647 h 757"/>
              <a:gd name="T56" fmla="*/ 2147483647 w 3433"/>
              <a:gd name="T57" fmla="*/ 2147483647 h 757"/>
              <a:gd name="T58" fmla="*/ 2147483647 w 3433"/>
              <a:gd name="T59" fmla="*/ 2147483647 h 757"/>
              <a:gd name="T60" fmla="*/ 2147483647 w 3433"/>
              <a:gd name="T61" fmla="*/ 2147483647 h 757"/>
              <a:gd name="T62" fmla="*/ 2147483647 w 3433"/>
              <a:gd name="T63" fmla="*/ 2147483647 h 757"/>
              <a:gd name="T64" fmla="*/ 0 w 3433"/>
              <a:gd name="T65" fmla="*/ 2147483647 h 757"/>
              <a:gd name="T66" fmla="*/ 2147483647 w 3433"/>
              <a:gd name="T67" fmla="*/ 2147483647 h 757"/>
              <a:gd name="T68" fmla="*/ 2147483647 w 3433"/>
              <a:gd name="T69" fmla="*/ 2147483647 h 757"/>
              <a:gd name="T70" fmla="*/ 2147483647 w 3433"/>
              <a:gd name="T71" fmla="*/ 2147483647 h 757"/>
              <a:gd name="T72" fmla="*/ 2147483647 w 3433"/>
              <a:gd name="T73" fmla="*/ 2147483647 h 757"/>
              <a:gd name="T74" fmla="*/ 2147483647 w 3433"/>
              <a:gd name="T75" fmla="*/ 2147483647 h 757"/>
              <a:gd name="T76" fmla="*/ 2147483647 w 3433"/>
              <a:gd name="T77" fmla="*/ 2147483647 h 757"/>
              <a:gd name="T78" fmla="*/ 2147483647 w 3433"/>
              <a:gd name="T79" fmla="*/ 2147483647 h 757"/>
              <a:gd name="T80" fmla="*/ 2147483647 w 3433"/>
              <a:gd name="T81" fmla="*/ 2147483647 h 757"/>
              <a:gd name="T82" fmla="*/ 2147483647 w 3433"/>
              <a:gd name="T83" fmla="*/ 2147483647 h 757"/>
              <a:gd name="T84" fmla="*/ 2147483647 w 3433"/>
              <a:gd name="T85" fmla="*/ 2147483647 h 757"/>
              <a:gd name="T86" fmla="*/ 2147483647 w 3433"/>
              <a:gd name="T87" fmla="*/ 2147483647 h 757"/>
              <a:gd name="T88" fmla="*/ 2147483647 w 3433"/>
              <a:gd name="T89" fmla="*/ 2147483647 h 757"/>
              <a:gd name="T90" fmla="*/ 2147483647 w 3433"/>
              <a:gd name="T91" fmla="*/ 2147483647 h 757"/>
              <a:gd name="T92" fmla="*/ 2147483647 w 3433"/>
              <a:gd name="T93" fmla="*/ 2147483647 h 757"/>
              <a:gd name="T94" fmla="*/ 2147483647 w 3433"/>
              <a:gd name="T95" fmla="*/ 2147483647 h 757"/>
              <a:gd name="T96" fmla="*/ 2147483647 w 3433"/>
              <a:gd name="T97" fmla="*/ 2147483647 h 757"/>
              <a:gd name="T98" fmla="*/ 2147483647 w 3433"/>
              <a:gd name="T99" fmla="*/ 2147483647 h 757"/>
              <a:gd name="T100" fmla="*/ 2147483647 w 3433"/>
              <a:gd name="T101" fmla="*/ 2147483647 h 757"/>
              <a:gd name="T102" fmla="*/ 2147483647 w 3433"/>
              <a:gd name="T103" fmla="*/ 2147483647 h 757"/>
              <a:gd name="T104" fmla="*/ 2147483647 w 3433"/>
              <a:gd name="T105" fmla="*/ 2147483647 h 757"/>
              <a:gd name="T106" fmla="*/ 2147483647 w 3433"/>
              <a:gd name="T107" fmla="*/ 2147483647 h 757"/>
              <a:gd name="T108" fmla="*/ 2147483647 w 3433"/>
              <a:gd name="T109" fmla="*/ 2147483647 h 757"/>
              <a:gd name="T110" fmla="*/ 2147483647 w 3433"/>
              <a:gd name="T111" fmla="*/ 2147483647 h 757"/>
              <a:gd name="T112" fmla="*/ 2147483647 w 3433"/>
              <a:gd name="T113" fmla="*/ 2147483647 h 757"/>
              <a:gd name="T114" fmla="*/ 2147483647 w 3433"/>
              <a:gd name="T115" fmla="*/ 2147483647 h 757"/>
              <a:gd name="T116" fmla="*/ 2147483647 w 3433"/>
              <a:gd name="T117" fmla="*/ 2147483647 h 757"/>
              <a:gd name="T118" fmla="*/ 2147483647 w 3433"/>
              <a:gd name="T119" fmla="*/ 2147483647 h 757"/>
              <a:gd name="T120" fmla="*/ 2147483647 w 3433"/>
              <a:gd name="T121" fmla="*/ 2147483647 h 7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33"/>
              <a:gd name="T184" fmla="*/ 0 h 757"/>
              <a:gd name="T185" fmla="*/ 3433 w 3433"/>
              <a:gd name="T186" fmla="*/ 757 h 7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33" h="757">
                <a:moveTo>
                  <a:pt x="3408" y="264"/>
                </a:moveTo>
                <a:lnTo>
                  <a:pt x="3372" y="252"/>
                </a:lnTo>
                <a:lnTo>
                  <a:pt x="3336" y="240"/>
                </a:lnTo>
                <a:lnTo>
                  <a:pt x="3300" y="216"/>
                </a:lnTo>
                <a:lnTo>
                  <a:pt x="3264" y="192"/>
                </a:lnTo>
                <a:lnTo>
                  <a:pt x="3228" y="180"/>
                </a:lnTo>
                <a:lnTo>
                  <a:pt x="3192" y="156"/>
                </a:lnTo>
                <a:lnTo>
                  <a:pt x="3156" y="132"/>
                </a:lnTo>
                <a:lnTo>
                  <a:pt x="3120" y="108"/>
                </a:lnTo>
                <a:lnTo>
                  <a:pt x="3084" y="84"/>
                </a:lnTo>
                <a:lnTo>
                  <a:pt x="3048" y="72"/>
                </a:lnTo>
                <a:lnTo>
                  <a:pt x="3012" y="48"/>
                </a:lnTo>
                <a:lnTo>
                  <a:pt x="2976" y="48"/>
                </a:lnTo>
                <a:lnTo>
                  <a:pt x="2940" y="36"/>
                </a:lnTo>
                <a:lnTo>
                  <a:pt x="2904" y="24"/>
                </a:lnTo>
                <a:lnTo>
                  <a:pt x="2868" y="12"/>
                </a:lnTo>
                <a:lnTo>
                  <a:pt x="2832" y="0"/>
                </a:lnTo>
                <a:lnTo>
                  <a:pt x="2796" y="0"/>
                </a:lnTo>
                <a:lnTo>
                  <a:pt x="2760" y="0"/>
                </a:lnTo>
                <a:lnTo>
                  <a:pt x="2724" y="12"/>
                </a:lnTo>
                <a:lnTo>
                  <a:pt x="2688" y="24"/>
                </a:lnTo>
                <a:lnTo>
                  <a:pt x="2640" y="24"/>
                </a:lnTo>
                <a:lnTo>
                  <a:pt x="2604" y="24"/>
                </a:lnTo>
                <a:lnTo>
                  <a:pt x="2568" y="24"/>
                </a:lnTo>
                <a:lnTo>
                  <a:pt x="2532" y="24"/>
                </a:lnTo>
                <a:lnTo>
                  <a:pt x="2496" y="24"/>
                </a:lnTo>
                <a:lnTo>
                  <a:pt x="2460" y="24"/>
                </a:lnTo>
                <a:lnTo>
                  <a:pt x="2424" y="24"/>
                </a:lnTo>
                <a:lnTo>
                  <a:pt x="2388" y="24"/>
                </a:lnTo>
                <a:lnTo>
                  <a:pt x="2352" y="24"/>
                </a:lnTo>
                <a:lnTo>
                  <a:pt x="2316" y="24"/>
                </a:lnTo>
                <a:lnTo>
                  <a:pt x="2280" y="24"/>
                </a:lnTo>
                <a:lnTo>
                  <a:pt x="2244" y="24"/>
                </a:lnTo>
                <a:lnTo>
                  <a:pt x="2208" y="24"/>
                </a:lnTo>
                <a:lnTo>
                  <a:pt x="2172" y="24"/>
                </a:lnTo>
                <a:lnTo>
                  <a:pt x="2136" y="24"/>
                </a:lnTo>
                <a:lnTo>
                  <a:pt x="2100" y="24"/>
                </a:lnTo>
                <a:lnTo>
                  <a:pt x="2064" y="24"/>
                </a:lnTo>
                <a:lnTo>
                  <a:pt x="2028" y="24"/>
                </a:lnTo>
                <a:lnTo>
                  <a:pt x="1992" y="24"/>
                </a:lnTo>
                <a:lnTo>
                  <a:pt x="1956" y="24"/>
                </a:lnTo>
                <a:lnTo>
                  <a:pt x="1920" y="24"/>
                </a:lnTo>
                <a:lnTo>
                  <a:pt x="1884" y="24"/>
                </a:lnTo>
                <a:lnTo>
                  <a:pt x="1848" y="24"/>
                </a:lnTo>
                <a:lnTo>
                  <a:pt x="1812" y="24"/>
                </a:lnTo>
                <a:lnTo>
                  <a:pt x="1776" y="24"/>
                </a:lnTo>
                <a:lnTo>
                  <a:pt x="1740" y="24"/>
                </a:lnTo>
                <a:lnTo>
                  <a:pt x="1704" y="24"/>
                </a:lnTo>
                <a:lnTo>
                  <a:pt x="1668" y="24"/>
                </a:lnTo>
                <a:lnTo>
                  <a:pt x="1632" y="24"/>
                </a:lnTo>
                <a:lnTo>
                  <a:pt x="1584" y="24"/>
                </a:lnTo>
                <a:lnTo>
                  <a:pt x="1536" y="24"/>
                </a:lnTo>
                <a:lnTo>
                  <a:pt x="1488" y="24"/>
                </a:lnTo>
                <a:lnTo>
                  <a:pt x="1452" y="24"/>
                </a:lnTo>
                <a:lnTo>
                  <a:pt x="1416" y="24"/>
                </a:lnTo>
                <a:lnTo>
                  <a:pt x="1380" y="24"/>
                </a:lnTo>
                <a:lnTo>
                  <a:pt x="1344" y="24"/>
                </a:lnTo>
                <a:lnTo>
                  <a:pt x="1308" y="24"/>
                </a:lnTo>
                <a:lnTo>
                  <a:pt x="1272" y="24"/>
                </a:lnTo>
                <a:lnTo>
                  <a:pt x="1236" y="24"/>
                </a:lnTo>
                <a:lnTo>
                  <a:pt x="1200" y="24"/>
                </a:lnTo>
                <a:lnTo>
                  <a:pt x="1164" y="24"/>
                </a:lnTo>
                <a:lnTo>
                  <a:pt x="1128" y="24"/>
                </a:lnTo>
                <a:lnTo>
                  <a:pt x="1092" y="24"/>
                </a:lnTo>
                <a:lnTo>
                  <a:pt x="1056" y="24"/>
                </a:lnTo>
                <a:lnTo>
                  <a:pt x="1020" y="24"/>
                </a:lnTo>
                <a:lnTo>
                  <a:pt x="984" y="24"/>
                </a:lnTo>
                <a:lnTo>
                  <a:pt x="888" y="24"/>
                </a:lnTo>
                <a:lnTo>
                  <a:pt x="816" y="24"/>
                </a:lnTo>
                <a:lnTo>
                  <a:pt x="768" y="24"/>
                </a:lnTo>
                <a:lnTo>
                  <a:pt x="732" y="24"/>
                </a:lnTo>
                <a:lnTo>
                  <a:pt x="696" y="24"/>
                </a:lnTo>
                <a:lnTo>
                  <a:pt x="660" y="24"/>
                </a:lnTo>
                <a:lnTo>
                  <a:pt x="624" y="24"/>
                </a:lnTo>
                <a:lnTo>
                  <a:pt x="588" y="24"/>
                </a:lnTo>
                <a:lnTo>
                  <a:pt x="552" y="24"/>
                </a:lnTo>
                <a:lnTo>
                  <a:pt x="516" y="24"/>
                </a:lnTo>
                <a:lnTo>
                  <a:pt x="480" y="24"/>
                </a:lnTo>
                <a:lnTo>
                  <a:pt x="444" y="24"/>
                </a:lnTo>
                <a:lnTo>
                  <a:pt x="408" y="24"/>
                </a:lnTo>
                <a:lnTo>
                  <a:pt x="372" y="24"/>
                </a:lnTo>
                <a:lnTo>
                  <a:pt x="336" y="24"/>
                </a:lnTo>
                <a:lnTo>
                  <a:pt x="300" y="24"/>
                </a:lnTo>
                <a:lnTo>
                  <a:pt x="264" y="24"/>
                </a:lnTo>
                <a:lnTo>
                  <a:pt x="228" y="36"/>
                </a:lnTo>
                <a:lnTo>
                  <a:pt x="192" y="48"/>
                </a:lnTo>
                <a:lnTo>
                  <a:pt x="156" y="72"/>
                </a:lnTo>
                <a:lnTo>
                  <a:pt x="144" y="108"/>
                </a:lnTo>
                <a:lnTo>
                  <a:pt x="120" y="144"/>
                </a:lnTo>
                <a:lnTo>
                  <a:pt x="96" y="180"/>
                </a:lnTo>
                <a:lnTo>
                  <a:pt x="84" y="216"/>
                </a:lnTo>
                <a:lnTo>
                  <a:pt x="60" y="252"/>
                </a:lnTo>
                <a:lnTo>
                  <a:pt x="48" y="288"/>
                </a:lnTo>
                <a:lnTo>
                  <a:pt x="36" y="324"/>
                </a:lnTo>
                <a:lnTo>
                  <a:pt x="24" y="360"/>
                </a:lnTo>
                <a:lnTo>
                  <a:pt x="12" y="396"/>
                </a:lnTo>
                <a:lnTo>
                  <a:pt x="0" y="432"/>
                </a:lnTo>
                <a:lnTo>
                  <a:pt x="0" y="468"/>
                </a:lnTo>
                <a:lnTo>
                  <a:pt x="0" y="504"/>
                </a:lnTo>
                <a:lnTo>
                  <a:pt x="0" y="540"/>
                </a:lnTo>
                <a:lnTo>
                  <a:pt x="36" y="564"/>
                </a:lnTo>
                <a:lnTo>
                  <a:pt x="72" y="576"/>
                </a:lnTo>
                <a:lnTo>
                  <a:pt x="108" y="588"/>
                </a:lnTo>
                <a:lnTo>
                  <a:pt x="144" y="600"/>
                </a:lnTo>
                <a:lnTo>
                  <a:pt x="180" y="612"/>
                </a:lnTo>
                <a:lnTo>
                  <a:pt x="216" y="624"/>
                </a:lnTo>
                <a:lnTo>
                  <a:pt x="252" y="636"/>
                </a:lnTo>
                <a:lnTo>
                  <a:pt x="288" y="648"/>
                </a:lnTo>
                <a:lnTo>
                  <a:pt x="336" y="660"/>
                </a:lnTo>
                <a:lnTo>
                  <a:pt x="372" y="672"/>
                </a:lnTo>
                <a:lnTo>
                  <a:pt x="468" y="672"/>
                </a:lnTo>
                <a:lnTo>
                  <a:pt x="516" y="696"/>
                </a:lnTo>
                <a:lnTo>
                  <a:pt x="588" y="696"/>
                </a:lnTo>
                <a:lnTo>
                  <a:pt x="660" y="696"/>
                </a:lnTo>
                <a:lnTo>
                  <a:pt x="708" y="708"/>
                </a:lnTo>
                <a:lnTo>
                  <a:pt x="756" y="720"/>
                </a:lnTo>
                <a:lnTo>
                  <a:pt x="792" y="720"/>
                </a:lnTo>
                <a:lnTo>
                  <a:pt x="828" y="732"/>
                </a:lnTo>
                <a:lnTo>
                  <a:pt x="876" y="732"/>
                </a:lnTo>
                <a:lnTo>
                  <a:pt x="924" y="732"/>
                </a:lnTo>
                <a:lnTo>
                  <a:pt x="960" y="732"/>
                </a:lnTo>
                <a:lnTo>
                  <a:pt x="1008" y="732"/>
                </a:lnTo>
                <a:lnTo>
                  <a:pt x="1104" y="732"/>
                </a:lnTo>
                <a:lnTo>
                  <a:pt x="1152" y="744"/>
                </a:lnTo>
                <a:lnTo>
                  <a:pt x="1224" y="744"/>
                </a:lnTo>
                <a:lnTo>
                  <a:pt x="1320" y="744"/>
                </a:lnTo>
                <a:lnTo>
                  <a:pt x="1368" y="744"/>
                </a:lnTo>
                <a:lnTo>
                  <a:pt x="1416" y="744"/>
                </a:lnTo>
                <a:lnTo>
                  <a:pt x="1464" y="744"/>
                </a:lnTo>
                <a:lnTo>
                  <a:pt x="1512" y="744"/>
                </a:lnTo>
                <a:lnTo>
                  <a:pt x="1596" y="744"/>
                </a:lnTo>
                <a:lnTo>
                  <a:pt x="1632" y="744"/>
                </a:lnTo>
                <a:lnTo>
                  <a:pt x="1728" y="744"/>
                </a:lnTo>
                <a:lnTo>
                  <a:pt x="1776" y="744"/>
                </a:lnTo>
                <a:lnTo>
                  <a:pt x="1812" y="744"/>
                </a:lnTo>
                <a:lnTo>
                  <a:pt x="1848" y="744"/>
                </a:lnTo>
                <a:lnTo>
                  <a:pt x="1884" y="744"/>
                </a:lnTo>
                <a:lnTo>
                  <a:pt x="1920" y="744"/>
                </a:lnTo>
                <a:lnTo>
                  <a:pt x="1956" y="756"/>
                </a:lnTo>
                <a:lnTo>
                  <a:pt x="1992" y="756"/>
                </a:lnTo>
                <a:lnTo>
                  <a:pt x="2028" y="756"/>
                </a:lnTo>
                <a:lnTo>
                  <a:pt x="2064" y="756"/>
                </a:lnTo>
                <a:lnTo>
                  <a:pt x="2100" y="756"/>
                </a:lnTo>
                <a:lnTo>
                  <a:pt x="2136" y="756"/>
                </a:lnTo>
                <a:lnTo>
                  <a:pt x="2172" y="756"/>
                </a:lnTo>
                <a:lnTo>
                  <a:pt x="2208" y="756"/>
                </a:lnTo>
                <a:lnTo>
                  <a:pt x="2256" y="756"/>
                </a:lnTo>
                <a:lnTo>
                  <a:pt x="2292" y="756"/>
                </a:lnTo>
                <a:lnTo>
                  <a:pt x="2328" y="756"/>
                </a:lnTo>
                <a:lnTo>
                  <a:pt x="2364" y="756"/>
                </a:lnTo>
                <a:lnTo>
                  <a:pt x="2400" y="756"/>
                </a:lnTo>
                <a:lnTo>
                  <a:pt x="2436" y="756"/>
                </a:lnTo>
                <a:lnTo>
                  <a:pt x="2472" y="756"/>
                </a:lnTo>
                <a:lnTo>
                  <a:pt x="2508" y="756"/>
                </a:lnTo>
                <a:lnTo>
                  <a:pt x="2544" y="756"/>
                </a:lnTo>
                <a:lnTo>
                  <a:pt x="2580" y="756"/>
                </a:lnTo>
                <a:lnTo>
                  <a:pt x="2616" y="756"/>
                </a:lnTo>
                <a:lnTo>
                  <a:pt x="2652" y="756"/>
                </a:lnTo>
                <a:lnTo>
                  <a:pt x="2688" y="756"/>
                </a:lnTo>
                <a:lnTo>
                  <a:pt x="2736" y="744"/>
                </a:lnTo>
                <a:lnTo>
                  <a:pt x="2784" y="732"/>
                </a:lnTo>
                <a:lnTo>
                  <a:pt x="2832" y="732"/>
                </a:lnTo>
                <a:lnTo>
                  <a:pt x="2868" y="720"/>
                </a:lnTo>
                <a:lnTo>
                  <a:pt x="2904" y="720"/>
                </a:lnTo>
                <a:lnTo>
                  <a:pt x="2952" y="708"/>
                </a:lnTo>
                <a:lnTo>
                  <a:pt x="2988" y="696"/>
                </a:lnTo>
                <a:lnTo>
                  <a:pt x="3024" y="696"/>
                </a:lnTo>
                <a:lnTo>
                  <a:pt x="3060" y="684"/>
                </a:lnTo>
                <a:lnTo>
                  <a:pt x="3096" y="672"/>
                </a:lnTo>
                <a:lnTo>
                  <a:pt x="3144" y="648"/>
                </a:lnTo>
                <a:lnTo>
                  <a:pt x="3180" y="636"/>
                </a:lnTo>
                <a:lnTo>
                  <a:pt x="3216" y="624"/>
                </a:lnTo>
                <a:lnTo>
                  <a:pt x="3252" y="612"/>
                </a:lnTo>
                <a:lnTo>
                  <a:pt x="3288" y="588"/>
                </a:lnTo>
                <a:lnTo>
                  <a:pt x="3324" y="564"/>
                </a:lnTo>
                <a:lnTo>
                  <a:pt x="3360" y="540"/>
                </a:lnTo>
                <a:lnTo>
                  <a:pt x="3384" y="504"/>
                </a:lnTo>
                <a:lnTo>
                  <a:pt x="3408" y="468"/>
                </a:lnTo>
                <a:lnTo>
                  <a:pt x="3420" y="432"/>
                </a:lnTo>
                <a:lnTo>
                  <a:pt x="3432" y="396"/>
                </a:lnTo>
                <a:lnTo>
                  <a:pt x="3432" y="360"/>
                </a:lnTo>
                <a:lnTo>
                  <a:pt x="3432" y="324"/>
                </a:lnTo>
                <a:lnTo>
                  <a:pt x="3420" y="288"/>
                </a:lnTo>
                <a:lnTo>
                  <a:pt x="3384" y="264"/>
                </a:lnTo>
                <a:lnTo>
                  <a:pt x="3408" y="264"/>
                </a:lnTo>
              </a:path>
            </a:pathLst>
          </a:custGeom>
          <a:solidFill>
            <a:srgbClr val="A2C1FE"/>
          </a:solidFill>
          <a:ln w="50800" cap="rnd">
            <a:solidFill>
              <a:schemeClr val="tx1"/>
            </a:solidFill>
            <a:round/>
            <a:headEnd/>
            <a:tailEnd/>
          </a:ln>
        </p:spPr>
        <p:txBody>
          <a:bodyPr/>
          <a:lstStyle/>
          <a:p>
            <a:endParaRPr lang="en-US"/>
          </a:p>
        </p:txBody>
      </p:sp>
      <p:sp>
        <p:nvSpPr>
          <p:cNvPr id="45061" name="Rectangle 8"/>
          <p:cNvSpPr>
            <a:spLocks noChangeArrowheads="1"/>
          </p:cNvSpPr>
          <p:nvPr/>
        </p:nvSpPr>
        <p:spPr bwMode="auto">
          <a:xfrm>
            <a:off x="1981200" y="1141414"/>
            <a:ext cx="1022350" cy="1190625"/>
          </a:xfrm>
          <a:prstGeom prst="rect">
            <a:avLst/>
          </a:prstGeom>
          <a:noFill/>
          <a:ln w="12700">
            <a:noFill/>
            <a:miter lim="800000"/>
            <a:headEnd/>
            <a:tailEnd/>
          </a:ln>
        </p:spPr>
        <p:txBody>
          <a:bodyPr wrap="none" anchor="ctr"/>
          <a:lstStyle/>
          <a:p>
            <a:endParaRPr lang="en-US" sz="2400"/>
          </a:p>
        </p:txBody>
      </p:sp>
      <p:sp>
        <p:nvSpPr>
          <p:cNvPr id="45062" name="Rectangle 10"/>
          <p:cNvSpPr>
            <a:spLocks noChangeArrowheads="1"/>
          </p:cNvSpPr>
          <p:nvPr/>
        </p:nvSpPr>
        <p:spPr bwMode="auto">
          <a:xfrm>
            <a:off x="3851276" y="5207000"/>
            <a:ext cx="6715125" cy="406400"/>
          </a:xfrm>
          <a:prstGeom prst="rect">
            <a:avLst/>
          </a:prstGeom>
          <a:solidFill>
            <a:schemeClr val="bg1"/>
          </a:solidFill>
          <a:ln w="50800">
            <a:solidFill>
              <a:schemeClr val="tx1"/>
            </a:solidFill>
            <a:miter lim="800000"/>
            <a:headEnd/>
            <a:tailEnd/>
          </a:ln>
        </p:spPr>
        <p:txBody>
          <a:bodyPr wrap="none" anchor="ctr"/>
          <a:lstStyle/>
          <a:p>
            <a:endParaRPr lang="en-US" sz="2400"/>
          </a:p>
        </p:txBody>
      </p:sp>
      <p:sp>
        <p:nvSpPr>
          <p:cNvPr id="45063" name="Line 11"/>
          <p:cNvSpPr>
            <a:spLocks noChangeShapeType="1"/>
          </p:cNvSpPr>
          <p:nvPr/>
        </p:nvSpPr>
        <p:spPr bwMode="auto">
          <a:xfrm>
            <a:off x="3825875" y="5207000"/>
            <a:ext cx="0" cy="406400"/>
          </a:xfrm>
          <a:prstGeom prst="line">
            <a:avLst/>
          </a:prstGeom>
          <a:noFill/>
          <a:ln w="50800">
            <a:solidFill>
              <a:schemeClr val="tx1"/>
            </a:solidFill>
            <a:round/>
            <a:headEnd/>
            <a:tailEnd/>
          </a:ln>
        </p:spPr>
        <p:txBody>
          <a:bodyPr wrap="none" anchor="ctr"/>
          <a:lstStyle/>
          <a:p>
            <a:endParaRPr lang="en-US"/>
          </a:p>
        </p:txBody>
      </p:sp>
      <p:sp>
        <p:nvSpPr>
          <p:cNvPr id="45064" name="Line 12"/>
          <p:cNvSpPr>
            <a:spLocks noChangeShapeType="1"/>
          </p:cNvSpPr>
          <p:nvPr/>
        </p:nvSpPr>
        <p:spPr bwMode="auto">
          <a:xfrm>
            <a:off x="4359275" y="5207000"/>
            <a:ext cx="0" cy="406400"/>
          </a:xfrm>
          <a:prstGeom prst="line">
            <a:avLst/>
          </a:prstGeom>
          <a:noFill/>
          <a:ln w="50800">
            <a:solidFill>
              <a:schemeClr val="tx1"/>
            </a:solidFill>
            <a:round/>
            <a:headEnd/>
            <a:tailEnd/>
          </a:ln>
        </p:spPr>
        <p:txBody>
          <a:bodyPr wrap="none" anchor="ctr"/>
          <a:lstStyle/>
          <a:p>
            <a:endParaRPr lang="en-US"/>
          </a:p>
        </p:txBody>
      </p:sp>
      <p:sp>
        <p:nvSpPr>
          <p:cNvPr id="45065" name="Line 13"/>
          <p:cNvSpPr>
            <a:spLocks noChangeShapeType="1"/>
          </p:cNvSpPr>
          <p:nvPr/>
        </p:nvSpPr>
        <p:spPr bwMode="auto">
          <a:xfrm>
            <a:off x="4968875" y="5207000"/>
            <a:ext cx="0" cy="406400"/>
          </a:xfrm>
          <a:prstGeom prst="line">
            <a:avLst/>
          </a:prstGeom>
          <a:noFill/>
          <a:ln w="50800">
            <a:solidFill>
              <a:schemeClr val="tx1"/>
            </a:solidFill>
            <a:round/>
            <a:headEnd/>
            <a:tailEnd/>
          </a:ln>
        </p:spPr>
        <p:txBody>
          <a:bodyPr wrap="none" anchor="ctr"/>
          <a:lstStyle/>
          <a:p>
            <a:endParaRPr lang="en-US"/>
          </a:p>
        </p:txBody>
      </p:sp>
      <p:sp>
        <p:nvSpPr>
          <p:cNvPr id="45066" name="Line 14"/>
          <p:cNvSpPr>
            <a:spLocks noChangeShapeType="1"/>
          </p:cNvSpPr>
          <p:nvPr/>
        </p:nvSpPr>
        <p:spPr bwMode="auto">
          <a:xfrm>
            <a:off x="5578475" y="5207000"/>
            <a:ext cx="0" cy="406400"/>
          </a:xfrm>
          <a:prstGeom prst="line">
            <a:avLst/>
          </a:prstGeom>
          <a:noFill/>
          <a:ln w="50800">
            <a:solidFill>
              <a:schemeClr val="tx1"/>
            </a:solidFill>
            <a:round/>
            <a:headEnd/>
            <a:tailEnd/>
          </a:ln>
        </p:spPr>
        <p:txBody>
          <a:bodyPr wrap="none" anchor="ctr"/>
          <a:lstStyle/>
          <a:p>
            <a:endParaRPr lang="en-US"/>
          </a:p>
        </p:txBody>
      </p:sp>
      <p:sp>
        <p:nvSpPr>
          <p:cNvPr id="45067" name="Rectangle 15"/>
          <p:cNvSpPr>
            <a:spLocks noChangeArrowheads="1"/>
          </p:cNvSpPr>
          <p:nvPr/>
        </p:nvSpPr>
        <p:spPr bwMode="auto">
          <a:xfrm>
            <a:off x="3887789" y="5197475"/>
            <a:ext cx="485775" cy="515938"/>
          </a:xfrm>
          <a:prstGeom prst="rect">
            <a:avLst/>
          </a:prstGeom>
          <a:noFill/>
          <a:ln w="12700">
            <a:noFill/>
            <a:miter lim="800000"/>
            <a:headEnd/>
            <a:tailEnd/>
          </a:ln>
        </p:spPr>
        <p:txBody>
          <a:bodyPr lIns="90488" tIns="44450" rIns="90488" bIns="44450">
            <a:spAutoFit/>
          </a:bodyPr>
          <a:lstStyle/>
          <a:p>
            <a:pPr eaLnBrk="0" hangingPunct="0"/>
            <a:r>
              <a:rPr lang="en-US" sz="2800" b="1"/>
              <a:t>A</a:t>
            </a:r>
          </a:p>
        </p:txBody>
      </p:sp>
      <p:sp>
        <p:nvSpPr>
          <p:cNvPr id="45068" name="Rectangle 16"/>
          <p:cNvSpPr>
            <a:spLocks noChangeArrowheads="1"/>
          </p:cNvSpPr>
          <p:nvPr/>
        </p:nvSpPr>
        <p:spPr bwMode="auto">
          <a:xfrm>
            <a:off x="4421189" y="5197475"/>
            <a:ext cx="485775" cy="515938"/>
          </a:xfrm>
          <a:prstGeom prst="rect">
            <a:avLst/>
          </a:prstGeom>
          <a:noFill/>
          <a:ln w="12700">
            <a:noFill/>
            <a:miter lim="800000"/>
            <a:headEnd/>
            <a:tailEnd/>
          </a:ln>
        </p:spPr>
        <p:txBody>
          <a:bodyPr lIns="90488" tIns="44450" rIns="90488" bIns="44450">
            <a:spAutoFit/>
          </a:bodyPr>
          <a:lstStyle/>
          <a:p>
            <a:pPr eaLnBrk="0" hangingPunct="0"/>
            <a:r>
              <a:rPr lang="en-US" sz="2800" b="1"/>
              <a:t>U</a:t>
            </a:r>
          </a:p>
        </p:txBody>
      </p:sp>
      <p:sp>
        <p:nvSpPr>
          <p:cNvPr id="45069" name="Rectangle 17"/>
          <p:cNvSpPr>
            <a:spLocks noChangeArrowheads="1"/>
          </p:cNvSpPr>
          <p:nvPr/>
        </p:nvSpPr>
        <p:spPr bwMode="auto">
          <a:xfrm>
            <a:off x="4954588" y="5197475"/>
            <a:ext cx="506412" cy="515938"/>
          </a:xfrm>
          <a:prstGeom prst="rect">
            <a:avLst/>
          </a:prstGeom>
          <a:noFill/>
          <a:ln w="12700">
            <a:noFill/>
            <a:miter lim="800000"/>
            <a:headEnd/>
            <a:tailEnd/>
          </a:ln>
        </p:spPr>
        <p:txBody>
          <a:bodyPr lIns="90488" tIns="44450" rIns="90488" bIns="44450">
            <a:spAutoFit/>
          </a:bodyPr>
          <a:lstStyle/>
          <a:p>
            <a:pPr eaLnBrk="0" hangingPunct="0"/>
            <a:r>
              <a:rPr lang="en-US" sz="2800" b="1"/>
              <a:t>G</a:t>
            </a:r>
          </a:p>
        </p:txBody>
      </p:sp>
      <p:sp>
        <p:nvSpPr>
          <p:cNvPr id="45070" name="Line 18"/>
          <p:cNvSpPr>
            <a:spLocks noChangeShapeType="1"/>
          </p:cNvSpPr>
          <p:nvPr/>
        </p:nvSpPr>
        <p:spPr bwMode="auto">
          <a:xfrm>
            <a:off x="6188075" y="5207000"/>
            <a:ext cx="0" cy="406400"/>
          </a:xfrm>
          <a:prstGeom prst="line">
            <a:avLst/>
          </a:prstGeom>
          <a:noFill/>
          <a:ln w="50800">
            <a:solidFill>
              <a:schemeClr val="tx1"/>
            </a:solidFill>
            <a:round/>
            <a:headEnd/>
            <a:tailEnd/>
          </a:ln>
        </p:spPr>
        <p:txBody>
          <a:bodyPr wrap="none" anchor="ctr"/>
          <a:lstStyle/>
          <a:p>
            <a:endParaRPr lang="en-US"/>
          </a:p>
        </p:txBody>
      </p:sp>
      <p:sp>
        <p:nvSpPr>
          <p:cNvPr id="45071" name="Line 19"/>
          <p:cNvSpPr>
            <a:spLocks noChangeShapeType="1"/>
          </p:cNvSpPr>
          <p:nvPr/>
        </p:nvSpPr>
        <p:spPr bwMode="auto">
          <a:xfrm>
            <a:off x="7331075" y="5207000"/>
            <a:ext cx="0" cy="406400"/>
          </a:xfrm>
          <a:prstGeom prst="line">
            <a:avLst/>
          </a:prstGeom>
          <a:noFill/>
          <a:ln w="50800">
            <a:solidFill>
              <a:schemeClr val="tx1"/>
            </a:solidFill>
            <a:round/>
            <a:headEnd/>
            <a:tailEnd/>
          </a:ln>
        </p:spPr>
        <p:txBody>
          <a:bodyPr wrap="none" anchor="ctr"/>
          <a:lstStyle/>
          <a:p>
            <a:endParaRPr lang="en-US"/>
          </a:p>
        </p:txBody>
      </p:sp>
      <p:sp>
        <p:nvSpPr>
          <p:cNvPr id="45072" name="Line 20"/>
          <p:cNvSpPr>
            <a:spLocks noChangeShapeType="1"/>
          </p:cNvSpPr>
          <p:nvPr/>
        </p:nvSpPr>
        <p:spPr bwMode="auto">
          <a:xfrm>
            <a:off x="6797675" y="5207000"/>
            <a:ext cx="0" cy="406400"/>
          </a:xfrm>
          <a:prstGeom prst="line">
            <a:avLst/>
          </a:prstGeom>
          <a:noFill/>
          <a:ln w="50800">
            <a:solidFill>
              <a:schemeClr val="tx1"/>
            </a:solidFill>
            <a:round/>
            <a:headEnd/>
            <a:tailEnd/>
          </a:ln>
        </p:spPr>
        <p:txBody>
          <a:bodyPr wrap="none" anchor="ctr"/>
          <a:lstStyle/>
          <a:p>
            <a:endParaRPr lang="en-US"/>
          </a:p>
        </p:txBody>
      </p:sp>
      <p:sp>
        <p:nvSpPr>
          <p:cNvPr id="45073" name="Rectangle 21"/>
          <p:cNvSpPr>
            <a:spLocks noChangeArrowheads="1"/>
          </p:cNvSpPr>
          <p:nvPr/>
        </p:nvSpPr>
        <p:spPr bwMode="auto">
          <a:xfrm>
            <a:off x="5640389" y="5197475"/>
            <a:ext cx="485775" cy="515938"/>
          </a:xfrm>
          <a:prstGeom prst="rect">
            <a:avLst/>
          </a:prstGeom>
          <a:noFill/>
          <a:ln w="12700">
            <a:noFill/>
            <a:miter lim="800000"/>
            <a:headEnd/>
            <a:tailEnd/>
          </a:ln>
        </p:spPr>
        <p:txBody>
          <a:bodyPr lIns="90488" tIns="44450" rIns="90488" bIns="44450">
            <a:spAutoFit/>
          </a:bodyPr>
          <a:lstStyle/>
          <a:p>
            <a:pPr eaLnBrk="0" hangingPunct="0"/>
            <a:r>
              <a:rPr lang="en-US" sz="2800" b="1"/>
              <a:t>C</a:t>
            </a:r>
          </a:p>
        </p:txBody>
      </p:sp>
      <p:sp>
        <p:nvSpPr>
          <p:cNvPr id="45074" name="Rectangle 22"/>
          <p:cNvSpPr>
            <a:spLocks noChangeArrowheads="1"/>
          </p:cNvSpPr>
          <p:nvPr/>
        </p:nvSpPr>
        <p:spPr bwMode="auto">
          <a:xfrm>
            <a:off x="6249989" y="5197475"/>
            <a:ext cx="485775" cy="515938"/>
          </a:xfrm>
          <a:prstGeom prst="rect">
            <a:avLst/>
          </a:prstGeom>
          <a:noFill/>
          <a:ln w="12700">
            <a:noFill/>
            <a:miter lim="800000"/>
            <a:headEnd/>
            <a:tailEnd/>
          </a:ln>
        </p:spPr>
        <p:txBody>
          <a:bodyPr lIns="90488" tIns="44450" rIns="90488" bIns="44450">
            <a:spAutoFit/>
          </a:bodyPr>
          <a:lstStyle/>
          <a:p>
            <a:pPr eaLnBrk="0" hangingPunct="0"/>
            <a:r>
              <a:rPr lang="en-US" sz="2800" b="1"/>
              <a:t>U</a:t>
            </a:r>
          </a:p>
        </p:txBody>
      </p:sp>
      <p:sp>
        <p:nvSpPr>
          <p:cNvPr id="45075" name="Rectangle 23"/>
          <p:cNvSpPr>
            <a:spLocks noChangeArrowheads="1"/>
          </p:cNvSpPr>
          <p:nvPr/>
        </p:nvSpPr>
        <p:spPr bwMode="auto">
          <a:xfrm>
            <a:off x="6859589" y="5197475"/>
            <a:ext cx="485775" cy="515938"/>
          </a:xfrm>
          <a:prstGeom prst="rect">
            <a:avLst/>
          </a:prstGeom>
          <a:noFill/>
          <a:ln w="12700">
            <a:noFill/>
            <a:miter lim="800000"/>
            <a:headEnd/>
            <a:tailEnd/>
          </a:ln>
        </p:spPr>
        <p:txBody>
          <a:bodyPr lIns="90488" tIns="44450" rIns="90488" bIns="44450">
            <a:spAutoFit/>
          </a:bodyPr>
          <a:lstStyle/>
          <a:p>
            <a:pPr eaLnBrk="0" hangingPunct="0"/>
            <a:r>
              <a:rPr lang="en-US" sz="2800" b="1"/>
              <a:t>A</a:t>
            </a:r>
          </a:p>
        </p:txBody>
      </p:sp>
      <p:sp>
        <p:nvSpPr>
          <p:cNvPr id="45076" name="Line 24"/>
          <p:cNvSpPr>
            <a:spLocks noChangeShapeType="1"/>
          </p:cNvSpPr>
          <p:nvPr/>
        </p:nvSpPr>
        <p:spPr bwMode="auto">
          <a:xfrm>
            <a:off x="8931275" y="5207000"/>
            <a:ext cx="0" cy="406400"/>
          </a:xfrm>
          <a:prstGeom prst="line">
            <a:avLst/>
          </a:prstGeom>
          <a:noFill/>
          <a:ln w="50800">
            <a:solidFill>
              <a:schemeClr val="tx1"/>
            </a:solidFill>
            <a:round/>
            <a:headEnd/>
            <a:tailEnd/>
          </a:ln>
        </p:spPr>
        <p:txBody>
          <a:bodyPr wrap="none" anchor="ctr"/>
          <a:lstStyle/>
          <a:p>
            <a:endParaRPr lang="en-US"/>
          </a:p>
        </p:txBody>
      </p:sp>
      <p:sp>
        <p:nvSpPr>
          <p:cNvPr id="45077" name="Line 25"/>
          <p:cNvSpPr>
            <a:spLocks noChangeShapeType="1"/>
          </p:cNvSpPr>
          <p:nvPr/>
        </p:nvSpPr>
        <p:spPr bwMode="auto">
          <a:xfrm>
            <a:off x="8397875" y="5207000"/>
            <a:ext cx="0" cy="406400"/>
          </a:xfrm>
          <a:prstGeom prst="line">
            <a:avLst/>
          </a:prstGeom>
          <a:noFill/>
          <a:ln w="50800">
            <a:solidFill>
              <a:schemeClr val="tx1"/>
            </a:solidFill>
            <a:round/>
            <a:headEnd/>
            <a:tailEnd/>
          </a:ln>
        </p:spPr>
        <p:txBody>
          <a:bodyPr wrap="none" anchor="ctr"/>
          <a:lstStyle/>
          <a:p>
            <a:endParaRPr lang="en-US"/>
          </a:p>
        </p:txBody>
      </p:sp>
      <p:sp>
        <p:nvSpPr>
          <p:cNvPr id="45078" name="Line 26"/>
          <p:cNvSpPr>
            <a:spLocks noChangeShapeType="1"/>
          </p:cNvSpPr>
          <p:nvPr/>
        </p:nvSpPr>
        <p:spPr bwMode="auto">
          <a:xfrm>
            <a:off x="7864475" y="5207000"/>
            <a:ext cx="0" cy="406400"/>
          </a:xfrm>
          <a:prstGeom prst="line">
            <a:avLst/>
          </a:prstGeom>
          <a:noFill/>
          <a:ln w="50800">
            <a:solidFill>
              <a:schemeClr val="tx1"/>
            </a:solidFill>
            <a:round/>
            <a:headEnd/>
            <a:tailEnd/>
          </a:ln>
        </p:spPr>
        <p:txBody>
          <a:bodyPr wrap="none" anchor="ctr"/>
          <a:lstStyle/>
          <a:p>
            <a:endParaRPr lang="en-US"/>
          </a:p>
        </p:txBody>
      </p:sp>
      <p:sp>
        <p:nvSpPr>
          <p:cNvPr id="45079" name="Line 27"/>
          <p:cNvSpPr>
            <a:spLocks noChangeShapeType="1"/>
          </p:cNvSpPr>
          <p:nvPr/>
        </p:nvSpPr>
        <p:spPr bwMode="auto">
          <a:xfrm>
            <a:off x="9464675" y="5207000"/>
            <a:ext cx="0" cy="406400"/>
          </a:xfrm>
          <a:prstGeom prst="line">
            <a:avLst/>
          </a:prstGeom>
          <a:noFill/>
          <a:ln w="50800">
            <a:solidFill>
              <a:schemeClr val="tx1"/>
            </a:solidFill>
            <a:round/>
            <a:headEnd/>
            <a:tailEnd/>
          </a:ln>
        </p:spPr>
        <p:txBody>
          <a:bodyPr wrap="none" anchor="ctr"/>
          <a:lstStyle/>
          <a:p>
            <a:endParaRPr lang="en-US"/>
          </a:p>
        </p:txBody>
      </p:sp>
      <p:sp>
        <p:nvSpPr>
          <p:cNvPr id="45080" name="Rectangle 28"/>
          <p:cNvSpPr>
            <a:spLocks noChangeArrowheads="1"/>
          </p:cNvSpPr>
          <p:nvPr/>
        </p:nvSpPr>
        <p:spPr bwMode="auto">
          <a:xfrm>
            <a:off x="7392989" y="5197475"/>
            <a:ext cx="485775" cy="515938"/>
          </a:xfrm>
          <a:prstGeom prst="rect">
            <a:avLst/>
          </a:prstGeom>
          <a:noFill/>
          <a:ln w="12700">
            <a:noFill/>
            <a:miter lim="800000"/>
            <a:headEnd/>
            <a:tailEnd/>
          </a:ln>
        </p:spPr>
        <p:txBody>
          <a:bodyPr lIns="90488" tIns="44450" rIns="90488" bIns="44450">
            <a:spAutoFit/>
          </a:bodyPr>
          <a:lstStyle/>
          <a:p>
            <a:pPr eaLnBrk="0" hangingPunct="0"/>
            <a:r>
              <a:rPr lang="en-US" sz="2800" b="1"/>
              <a:t>C</a:t>
            </a:r>
          </a:p>
        </p:txBody>
      </p:sp>
      <p:sp>
        <p:nvSpPr>
          <p:cNvPr id="45081" name="Rectangle 29"/>
          <p:cNvSpPr>
            <a:spLocks noChangeArrowheads="1"/>
          </p:cNvSpPr>
          <p:nvPr/>
        </p:nvSpPr>
        <p:spPr bwMode="auto">
          <a:xfrm>
            <a:off x="7926389" y="5197475"/>
            <a:ext cx="485775" cy="515938"/>
          </a:xfrm>
          <a:prstGeom prst="rect">
            <a:avLst/>
          </a:prstGeom>
          <a:noFill/>
          <a:ln w="12700">
            <a:noFill/>
            <a:miter lim="800000"/>
            <a:headEnd/>
            <a:tailEnd/>
          </a:ln>
        </p:spPr>
        <p:txBody>
          <a:bodyPr lIns="90488" tIns="44450" rIns="90488" bIns="44450">
            <a:spAutoFit/>
          </a:bodyPr>
          <a:lstStyle/>
          <a:p>
            <a:pPr eaLnBrk="0" hangingPunct="0"/>
            <a:r>
              <a:rPr lang="en-US" sz="2800" b="1"/>
              <a:t>U</a:t>
            </a:r>
          </a:p>
        </p:txBody>
      </p:sp>
      <p:sp>
        <p:nvSpPr>
          <p:cNvPr id="45082" name="Rectangle 30"/>
          <p:cNvSpPr>
            <a:spLocks noChangeArrowheads="1"/>
          </p:cNvSpPr>
          <p:nvPr/>
        </p:nvSpPr>
        <p:spPr bwMode="auto">
          <a:xfrm>
            <a:off x="8459789" y="5197475"/>
            <a:ext cx="485775" cy="515938"/>
          </a:xfrm>
          <a:prstGeom prst="rect">
            <a:avLst/>
          </a:prstGeom>
          <a:noFill/>
          <a:ln w="12700">
            <a:noFill/>
            <a:miter lim="800000"/>
            <a:headEnd/>
            <a:tailEnd/>
          </a:ln>
        </p:spPr>
        <p:txBody>
          <a:bodyPr lIns="90488" tIns="44450" rIns="90488" bIns="44450">
            <a:spAutoFit/>
          </a:bodyPr>
          <a:lstStyle/>
          <a:p>
            <a:pPr eaLnBrk="0" hangingPunct="0"/>
            <a:r>
              <a:rPr lang="en-US" sz="2800" b="1"/>
              <a:t>U</a:t>
            </a:r>
          </a:p>
        </p:txBody>
      </p:sp>
      <p:sp>
        <p:nvSpPr>
          <p:cNvPr id="45083" name="Rectangle 31"/>
          <p:cNvSpPr>
            <a:spLocks noChangeArrowheads="1"/>
          </p:cNvSpPr>
          <p:nvPr/>
        </p:nvSpPr>
        <p:spPr bwMode="auto">
          <a:xfrm>
            <a:off x="8993189" y="5197475"/>
            <a:ext cx="485775" cy="515938"/>
          </a:xfrm>
          <a:prstGeom prst="rect">
            <a:avLst/>
          </a:prstGeom>
          <a:noFill/>
          <a:ln w="12700">
            <a:noFill/>
            <a:miter lim="800000"/>
            <a:headEnd/>
            <a:tailEnd/>
          </a:ln>
        </p:spPr>
        <p:txBody>
          <a:bodyPr lIns="90488" tIns="44450" rIns="90488" bIns="44450">
            <a:spAutoFit/>
          </a:bodyPr>
          <a:lstStyle/>
          <a:p>
            <a:pPr eaLnBrk="0" hangingPunct="0"/>
            <a:r>
              <a:rPr lang="en-US" sz="2800" b="1"/>
              <a:t>C</a:t>
            </a:r>
          </a:p>
        </p:txBody>
      </p:sp>
      <p:sp>
        <p:nvSpPr>
          <p:cNvPr id="45084" name="Rectangle 32"/>
          <p:cNvSpPr>
            <a:spLocks noChangeArrowheads="1"/>
          </p:cNvSpPr>
          <p:nvPr/>
        </p:nvSpPr>
        <p:spPr bwMode="auto">
          <a:xfrm>
            <a:off x="9526588" y="5197475"/>
            <a:ext cx="506412" cy="515938"/>
          </a:xfrm>
          <a:prstGeom prst="rect">
            <a:avLst/>
          </a:prstGeom>
          <a:noFill/>
          <a:ln w="12700">
            <a:noFill/>
            <a:miter lim="800000"/>
            <a:headEnd/>
            <a:tailEnd/>
          </a:ln>
        </p:spPr>
        <p:txBody>
          <a:bodyPr lIns="90488" tIns="44450" rIns="90488" bIns="44450">
            <a:spAutoFit/>
          </a:bodyPr>
          <a:lstStyle/>
          <a:p>
            <a:pPr eaLnBrk="0" hangingPunct="0"/>
            <a:r>
              <a:rPr lang="en-US" sz="2800" b="1"/>
              <a:t>G</a:t>
            </a:r>
          </a:p>
        </p:txBody>
      </p:sp>
      <p:sp>
        <p:nvSpPr>
          <p:cNvPr id="45085" name="Freeform 33"/>
          <p:cNvSpPr>
            <a:spLocks/>
          </p:cNvSpPr>
          <p:nvPr/>
        </p:nvSpPr>
        <p:spPr bwMode="auto">
          <a:xfrm>
            <a:off x="1676400" y="1371600"/>
            <a:ext cx="1620838" cy="2668588"/>
          </a:xfrm>
          <a:custGeom>
            <a:avLst/>
            <a:gdLst>
              <a:gd name="T0" fmla="*/ 2147483647 w 1021"/>
              <a:gd name="T1" fmla="*/ 2147483647 h 1681"/>
              <a:gd name="T2" fmla="*/ 2147483647 w 1021"/>
              <a:gd name="T3" fmla="*/ 2147483647 h 1681"/>
              <a:gd name="T4" fmla="*/ 2147483647 w 1021"/>
              <a:gd name="T5" fmla="*/ 2147483647 h 1681"/>
              <a:gd name="T6" fmla="*/ 2147483647 w 1021"/>
              <a:gd name="T7" fmla="*/ 2147483647 h 1681"/>
              <a:gd name="T8" fmla="*/ 2147483647 w 1021"/>
              <a:gd name="T9" fmla="*/ 2147483647 h 1681"/>
              <a:gd name="T10" fmla="*/ 2147483647 w 1021"/>
              <a:gd name="T11" fmla="*/ 2147483647 h 1681"/>
              <a:gd name="T12" fmla="*/ 2147483647 w 1021"/>
              <a:gd name="T13" fmla="*/ 2147483647 h 1681"/>
              <a:gd name="T14" fmla="*/ 2147483647 w 1021"/>
              <a:gd name="T15" fmla="*/ 2147483647 h 1681"/>
              <a:gd name="T16" fmla="*/ 2147483647 w 1021"/>
              <a:gd name="T17" fmla="*/ 2147483647 h 1681"/>
              <a:gd name="T18" fmla="*/ 2147483647 w 1021"/>
              <a:gd name="T19" fmla="*/ 2147483647 h 1681"/>
              <a:gd name="T20" fmla="*/ 2147483647 w 1021"/>
              <a:gd name="T21" fmla="*/ 2147483647 h 1681"/>
              <a:gd name="T22" fmla="*/ 2147483647 w 1021"/>
              <a:gd name="T23" fmla="*/ 2147483647 h 1681"/>
              <a:gd name="T24" fmla="*/ 2147483647 w 1021"/>
              <a:gd name="T25" fmla="*/ 2147483647 h 1681"/>
              <a:gd name="T26" fmla="*/ 2147483647 w 1021"/>
              <a:gd name="T27" fmla="*/ 2147483647 h 1681"/>
              <a:gd name="T28" fmla="*/ 2147483647 w 1021"/>
              <a:gd name="T29" fmla="*/ 2147483647 h 1681"/>
              <a:gd name="T30" fmla="*/ 2147483647 w 1021"/>
              <a:gd name="T31" fmla="*/ 2147483647 h 1681"/>
              <a:gd name="T32" fmla="*/ 2147483647 w 1021"/>
              <a:gd name="T33" fmla="*/ 2147483647 h 1681"/>
              <a:gd name="T34" fmla="*/ 2147483647 w 1021"/>
              <a:gd name="T35" fmla="*/ 2147483647 h 1681"/>
              <a:gd name="T36" fmla="*/ 2147483647 w 1021"/>
              <a:gd name="T37" fmla="*/ 2147483647 h 1681"/>
              <a:gd name="T38" fmla="*/ 2147483647 w 1021"/>
              <a:gd name="T39" fmla="*/ 2147483647 h 1681"/>
              <a:gd name="T40" fmla="*/ 2147483647 w 1021"/>
              <a:gd name="T41" fmla="*/ 2147483647 h 1681"/>
              <a:gd name="T42" fmla="*/ 2147483647 w 1021"/>
              <a:gd name="T43" fmla="*/ 2147483647 h 1681"/>
              <a:gd name="T44" fmla="*/ 2147483647 w 1021"/>
              <a:gd name="T45" fmla="*/ 2147483647 h 1681"/>
              <a:gd name="T46" fmla="*/ 2147483647 w 1021"/>
              <a:gd name="T47" fmla="*/ 2147483647 h 1681"/>
              <a:gd name="T48" fmla="*/ 2147483647 w 1021"/>
              <a:gd name="T49" fmla="*/ 2147483647 h 1681"/>
              <a:gd name="T50" fmla="*/ 2147483647 w 1021"/>
              <a:gd name="T51" fmla="*/ 2147483647 h 1681"/>
              <a:gd name="T52" fmla="*/ 2147483647 w 1021"/>
              <a:gd name="T53" fmla="*/ 2147483647 h 1681"/>
              <a:gd name="T54" fmla="*/ 2147483647 w 1021"/>
              <a:gd name="T55" fmla="*/ 2147483647 h 1681"/>
              <a:gd name="T56" fmla="*/ 2147483647 w 1021"/>
              <a:gd name="T57" fmla="*/ 2147483647 h 1681"/>
              <a:gd name="T58" fmla="*/ 2147483647 w 1021"/>
              <a:gd name="T59" fmla="*/ 2147483647 h 1681"/>
              <a:gd name="T60" fmla="*/ 2147483647 w 1021"/>
              <a:gd name="T61" fmla="*/ 2147483647 h 1681"/>
              <a:gd name="T62" fmla="*/ 2147483647 w 1021"/>
              <a:gd name="T63" fmla="*/ 2147483647 h 1681"/>
              <a:gd name="T64" fmla="*/ 2147483647 w 1021"/>
              <a:gd name="T65" fmla="*/ 2147483647 h 1681"/>
              <a:gd name="T66" fmla="*/ 2147483647 w 1021"/>
              <a:gd name="T67" fmla="*/ 2147483647 h 1681"/>
              <a:gd name="T68" fmla="*/ 2147483647 w 1021"/>
              <a:gd name="T69" fmla="*/ 2147483647 h 1681"/>
              <a:gd name="T70" fmla="*/ 2147483647 w 1021"/>
              <a:gd name="T71" fmla="*/ 2147483647 h 1681"/>
              <a:gd name="T72" fmla="*/ 2147483647 w 1021"/>
              <a:gd name="T73" fmla="*/ 2147483647 h 1681"/>
              <a:gd name="T74" fmla="*/ 2147483647 w 1021"/>
              <a:gd name="T75" fmla="*/ 2147483647 h 1681"/>
              <a:gd name="T76" fmla="*/ 2147483647 w 1021"/>
              <a:gd name="T77" fmla="*/ 2147483647 h 1681"/>
              <a:gd name="T78" fmla="*/ 2147483647 w 1021"/>
              <a:gd name="T79" fmla="*/ 2147483647 h 1681"/>
              <a:gd name="T80" fmla="*/ 2147483647 w 1021"/>
              <a:gd name="T81" fmla="*/ 2147483647 h 1681"/>
              <a:gd name="T82" fmla="*/ 2147483647 w 1021"/>
              <a:gd name="T83" fmla="*/ 2147483647 h 1681"/>
              <a:gd name="T84" fmla="*/ 2147483647 w 1021"/>
              <a:gd name="T85" fmla="*/ 2147483647 h 1681"/>
              <a:gd name="T86" fmla="*/ 2147483647 w 1021"/>
              <a:gd name="T87" fmla="*/ 2147483647 h 1681"/>
              <a:gd name="T88" fmla="*/ 2147483647 w 1021"/>
              <a:gd name="T89" fmla="*/ 2147483647 h 1681"/>
              <a:gd name="T90" fmla="*/ 2147483647 w 1021"/>
              <a:gd name="T91" fmla="*/ 2147483647 h 1681"/>
              <a:gd name="T92" fmla="*/ 2147483647 w 1021"/>
              <a:gd name="T93" fmla="*/ 2147483647 h 1681"/>
              <a:gd name="T94" fmla="*/ 2147483647 w 1021"/>
              <a:gd name="T95" fmla="*/ 2147483647 h 1681"/>
              <a:gd name="T96" fmla="*/ 0 w 1021"/>
              <a:gd name="T97" fmla="*/ 2147483647 h 1681"/>
              <a:gd name="T98" fmla="*/ 2147483647 w 1021"/>
              <a:gd name="T99" fmla="*/ 2147483647 h 1681"/>
              <a:gd name="T100" fmla="*/ 2147483647 w 1021"/>
              <a:gd name="T101" fmla="*/ 2147483647 h 1681"/>
              <a:gd name="T102" fmla="*/ 2147483647 w 1021"/>
              <a:gd name="T103" fmla="*/ 2147483647 h 1681"/>
              <a:gd name="T104" fmla="*/ 2147483647 w 1021"/>
              <a:gd name="T105" fmla="*/ 2147483647 h 1681"/>
              <a:gd name="T106" fmla="*/ 2147483647 w 1021"/>
              <a:gd name="T107" fmla="*/ 2147483647 h 1681"/>
              <a:gd name="T108" fmla="*/ 2147483647 w 1021"/>
              <a:gd name="T109" fmla="*/ 2147483647 h 1681"/>
              <a:gd name="T110" fmla="*/ 2147483647 w 1021"/>
              <a:gd name="T111" fmla="*/ 2147483647 h 1681"/>
              <a:gd name="T112" fmla="*/ 2147483647 w 1021"/>
              <a:gd name="T113" fmla="*/ 2147483647 h 1681"/>
              <a:gd name="T114" fmla="*/ 2147483647 w 1021"/>
              <a:gd name="T115" fmla="*/ 2147483647 h 1681"/>
              <a:gd name="T116" fmla="*/ 2147483647 w 1021"/>
              <a:gd name="T117" fmla="*/ 2147483647 h 1681"/>
              <a:gd name="T118" fmla="*/ 2147483647 w 1021"/>
              <a:gd name="T119" fmla="*/ 2147483647 h 16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21"/>
              <a:gd name="T181" fmla="*/ 0 h 1681"/>
              <a:gd name="T182" fmla="*/ 1021 w 1021"/>
              <a:gd name="T183" fmla="*/ 1681 h 16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21" h="1681">
                <a:moveTo>
                  <a:pt x="624" y="0"/>
                </a:moveTo>
                <a:lnTo>
                  <a:pt x="624" y="34"/>
                </a:lnTo>
                <a:lnTo>
                  <a:pt x="600" y="80"/>
                </a:lnTo>
                <a:lnTo>
                  <a:pt x="600" y="126"/>
                </a:lnTo>
                <a:lnTo>
                  <a:pt x="600" y="160"/>
                </a:lnTo>
                <a:lnTo>
                  <a:pt x="600" y="194"/>
                </a:lnTo>
                <a:lnTo>
                  <a:pt x="600" y="229"/>
                </a:lnTo>
                <a:lnTo>
                  <a:pt x="588" y="263"/>
                </a:lnTo>
                <a:lnTo>
                  <a:pt x="588" y="309"/>
                </a:lnTo>
                <a:lnTo>
                  <a:pt x="588" y="343"/>
                </a:lnTo>
                <a:lnTo>
                  <a:pt x="588" y="377"/>
                </a:lnTo>
                <a:lnTo>
                  <a:pt x="588" y="411"/>
                </a:lnTo>
                <a:lnTo>
                  <a:pt x="588" y="446"/>
                </a:lnTo>
                <a:lnTo>
                  <a:pt x="588" y="480"/>
                </a:lnTo>
                <a:lnTo>
                  <a:pt x="588" y="514"/>
                </a:lnTo>
                <a:lnTo>
                  <a:pt x="588" y="549"/>
                </a:lnTo>
                <a:lnTo>
                  <a:pt x="588" y="583"/>
                </a:lnTo>
                <a:lnTo>
                  <a:pt x="588" y="629"/>
                </a:lnTo>
                <a:lnTo>
                  <a:pt x="588" y="663"/>
                </a:lnTo>
                <a:lnTo>
                  <a:pt x="624" y="663"/>
                </a:lnTo>
                <a:lnTo>
                  <a:pt x="660" y="674"/>
                </a:lnTo>
                <a:lnTo>
                  <a:pt x="672" y="640"/>
                </a:lnTo>
                <a:lnTo>
                  <a:pt x="672" y="606"/>
                </a:lnTo>
                <a:lnTo>
                  <a:pt x="684" y="571"/>
                </a:lnTo>
                <a:lnTo>
                  <a:pt x="720" y="549"/>
                </a:lnTo>
                <a:lnTo>
                  <a:pt x="756" y="526"/>
                </a:lnTo>
                <a:lnTo>
                  <a:pt x="792" y="526"/>
                </a:lnTo>
                <a:lnTo>
                  <a:pt x="828" y="514"/>
                </a:lnTo>
                <a:lnTo>
                  <a:pt x="876" y="526"/>
                </a:lnTo>
                <a:lnTo>
                  <a:pt x="912" y="537"/>
                </a:lnTo>
                <a:lnTo>
                  <a:pt x="948" y="560"/>
                </a:lnTo>
                <a:lnTo>
                  <a:pt x="972" y="594"/>
                </a:lnTo>
                <a:lnTo>
                  <a:pt x="996" y="629"/>
                </a:lnTo>
                <a:lnTo>
                  <a:pt x="1008" y="663"/>
                </a:lnTo>
                <a:lnTo>
                  <a:pt x="1020" y="697"/>
                </a:lnTo>
                <a:lnTo>
                  <a:pt x="1020" y="731"/>
                </a:lnTo>
                <a:lnTo>
                  <a:pt x="1020" y="766"/>
                </a:lnTo>
                <a:lnTo>
                  <a:pt x="1008" y="811"/>
                </a:lnTo>
                <a:lnTo>
                  <a:pt x="996" y="846"/>
                </a:lnTo>
                <a:lnTo>
                  <a:pt x="960" y="880"/>
                </a:lnTo>
                <a:lnTo>
                  <a:pt x="924" y="903"/>
                </a:lnTo>
                <a:lnTo>
                  <a:pt x="888" y="926"/>
                </a:lnTo>
                <a:lnTo>
                  <a:pt x="852" y="926"/>
                </a:lnTo>
                <a:lnTo>
                  <a:pt x="816" y="926"/>
                </a:lnTo>
                <a:lnTo>
                  <a:pt x="780" y="914"/>
                </a:lnTo>
                <a:lnTo>
                  <a:pt x="732" y="891"/>
                </a:lnTo>
                <a:lnTo>
                  <a:pt x="708" y="857"/>
                </a:lnTo>
                <a:lnTo>
                  <a:pt x="696" y="823"/>
                </a:lnTo>
                <a:lnTo>
                  <a:pt x="660" y="800"/>
                </a:lnTo>
                <a:lnTo>
                  <a:pt x="624" y="800"/>
                </a:lnTo>
                <a:lnTo>
                  <a:pt x="588" y="800"/>
                </a:lnTo>
                <a:lnTo>
                  <a:pt x="588" y="834"/>
                </a:lnTo>
                <a:lnTo>
                  <a:pt x="588" y="869"/>
                </a:lnTo>
                <a:lnTo>
                  <a:pt x="600" y="903"/>
                </a:lnTo>
                <a:lnTo>
                  <a:pt x="612" y="937"/>
                </a:lnTo>
                <a:lnTo>
                  <a:pt x="612" y="971"/>
                </a:lnTo>
                <a:lnTo>
                  <a:pt x="624" y="1006"/>
                </a:lnTo>
                <a:lnTo>
                  <a:pt x="624" y="1040"/>
                </a:lnTo>
                <a:lnTo>
                  <a:pt x="624" y="1074"/>
                </a:lnTo>
                <a:lnTo>
                  <a:pt x="624" y="1166"/>
                </a:lnTo>
                <a:lnTo>
                  <a:pt x="624" y="1234"/>
                </a:lnTo>
                <a:lnTo>
                  <a:pt x="624" y="1303"/>
                </a:lnTo>
                <a:lnTo>
                  <a:pt x="624" y="1349"/>
                </a:lnTo>
                <a:lnTo>
                  <a:pt x="660" y="1337"/>
                </a:lnTo>
                <a:lnTo>
                  <a:pt x="696" y="1337"/>
                </a:lnTo>
                <a:lnTo>
                  <a:pt x="732" y="1337"/>
                </a:lnTo>
                <a:lnTo>
                  <a:pt x="780" y="1337"/>
                </a:lnTo>
                <a:lnTo>
                  <a:pt x="816" y="1349"/>
                </a:lnTo>
                <a:lnTo>
                  <a:pt x="852" y="1360"/>
                </a:lnTo>
                <a:lnTo>
                  <a:pt x="888" y="1371"/>
                </a:lnTo>
                <a:lnTo>
                  <a:pt x="924" y="1383"/>
                </a:lnTo>
                <a:lnTo>
                  <a:pt x="960" y="1417"/>
                </a:lnTo>
                <a:lnTo>
                  <a:pt x="972" y="1451"/>
                </a:lnTo>
                <a:lnTo>
                  <a:pt x="996" y="1486"/>
                </a:lnTo>
                <a:lnTo>
                  <a:pt x="996" y="1520"/>
                </a:lnTo>
                <a:lnTo>
                  <a:pt x="996" y="1554"/>
                </a:lnTo>
                <a:lnTo>
                  <a:pt x="984" y="1589"/>
                </a:lnTo>
                <a:lnTo>
                  <a:pt x="960" y="1623"/>
                </a:lnTo>
                <a:lnTo>
                  <a:pt x="924" y="1646"/>
                </a:lnTo>
                <a:lnTo>
                  <a:pt x="888" y="1657"/>
                </a:lnTo>
                <a:lnTo>
                  <a:pt x="852" y="1657"/>
                </a:lnTo>
                <a:lnTo>
                  <a:pt x="804" y="1657"/>
                </a:lnTo>
                <a:lnTo>
                  <a:pt x="768" y="1669"/>
                </a:lnTo>
                <a:lnTo>
                  <a:pt x="732" y="1669"/>
                </a:lnTo>
                <a:lnTo>
                  <a:pt x="696" y="1669"/>
                </a:lnTo>
                <a:lnTo>
                  <a:pt x="660" y="1680"/>
                </a:lnTo>
                <a:lnTo>
                  <a:pt x="624" y="1680"/>
                </a:lnTo>
                <a:lnTo>
                  <a:pt x="588" y="1680"/>
                </a:lnTo>
                <a:lnTo>
                  <a:pt x="552" y="1680"/>
                </a:lnTo>
                <a:lnTo>
                  <a:pt x="516" y="1680"/>
                </a:lnTo>
                <a:lnTo>
                  <a:pt x="480" y="1680"/>
                </a:lnTo>
                <a:lnTo>
                  <a:pt x="444" y="1680"/>
                </a:lnTo>
                <a:lnTo>
                  <a:pt x="408" y="1680"/>
                </a:lnTo>
                <a:lnTo>
                  <a:pt x="372" y="1680"/>
                </a:lnTo>
                <a:lnTo>
                  <a:pt x="336" y="1669"/>
                </a:lnTo>
                <a:lnTo>
                  <a:pt x="300" y="1669"/>
                </a:lnTo>
                <a:lnTo>
                  <a:pt x="264" y="1669"/>
                </a:lnTo>
                <a:lnTo>
                  <a:pt x="228" y="1657"/>
                </a:lnTo>
                <a:lnTo>
                  <a:pt x="192" y="1646"/>
                </a:lnTo>
                <a:lnTo>
                  <a:pt x="156" y="1634"/>
                </a:lnTo>
                <a:lnTo>
                  <a:pt x="120" y="1623"/>
                </a:lnTo>
                <a:lnTo>
                  <a:pt x="96" y="1589"/>
                </a:lnTo>
                <a:lnTo>
                  <a:pt x="72" y="1554"/>
                </a:lnTo>
                <a:lnTo>
                  <a:pt x="48" y="1520"/>
                </a:lnTo>
                <a:lnTo>
                  <a:pt x="48" y="1486"/>
                </a:lnTo>
                <a:lnTo>
                  <a:pt x="60" y="1451"/>
                </a:lnTo>
                <a:lnTo>
                  <a:pt x="84" y="1417"/>
                </a:lnTo>
                <a:lnTo>
                  <a:pt x="132" y="1394"/>
                </a:lnTo>
                <a:lnTo>
                  <a:pt x="168" y="1371"/>
                </a:lnTo>
                <a:lnTo>
                  <a:pt x="204" y="1360"/>
                </a:lnTo>
                <a:lnTo>
                  <a:pt x="252" y="1349"/>
                </a:lnTo>
                <a:lnTo>
                  <a:pt x="288" y="1349"/>
                </a:lnTo>
                <a:lnTo>
                  <a:pt x="336" y="1349"/>
                </a:lnTo>
                <a:lnTo>
                  <a:pt x="372" y="1349"/>
                </a:lnTo>
                <a:lnTo>
                  <a:pt x="408" y="1349"/>
                </a:lnTo>
                <a:lnTo>
                  <a:pt x="444" y="1349"/>
                </a:lnTo>
                <a:lnTo>
                  <a:pt x="456" y="1314"/>
                </a:lnTo>
                <a:lnTo>
                  <a:pt x="456" y="1280"/>
                </a:lnTo>
                <a:lnTo>
                  <a:pt x="456" y="1246"/>
                </a:lnTo>
                <a:lnTo>
                  <a:pt x="456" y="1211"/>
                </a:lnTo>
                <a:lnTo>
                  <a:pt x="456" y="1177"/>
                </a:lnTo>
                <a:lnTo>
                  <a:pt x="456" y="1143"/>
                </a:lnTo>
                <a:lnTo>
                  <a:pt x="444" y="1109"/>
                </a:lnTo>
                <a:lnTo>
                  <a:pt x="444" y="1074"/>
                </a:lnTo>
                <a:lnTo>
                  <a:pt x="444" y="1040"/>
                </a:lnTo>
                <a:lnTo>
                  <a:pt x="444" y="1006"/>
                </a:lnTo>
                <a:lnTo>
                  <a:pt x="444" y="971"/>
                </a:lnTo>
                <a:lnTo>
                  <a:pt x="444" y="937"/>
                </a:lnTo>
                <a:lnTo>
                  <a:pt x="444" y="903"/>
                </a:lnTo>
                <a:lnTo>
                  <a:pt x="444" y="869"/>
                </a:lnTo>
                <a:lnTo>
                  <a:pt x="408" y="846"/>
                </a:lnTo>
                <a:lnTo>
                  <a:pt x="372" y="846"/>
                </a:lnTo>
                <a:lnTo>
                  <a:pt x="336" y="846"/>
                </a:lnTo>
                <a:lnTo>
                  <a:pt x="336" y="880"/>
                </a:lnTo>
                <a:lnTo>
                  <a:pt x="336" y="914"/>
                </a:lnTo>
                <a:lnTo>
                  <a:pt x="300" y="937"/>
                </a:lnTo>
                <a:lnTo>
                  <a:pt x="264" y="960"/>
                </a:lnTo>
                <a:lnTo>
                  <a:pt x="228" y="960"/>
                </a:lnTo>
                <a:lnTo>
                  <a:pt x="192" y="960"/>
                </a:lnTo>
                <a:lnTo>
                  <a:pt x="156" y="960"/>
                </a:lnTo>
                <a:lnTo>
                  <a:pt x="120" y="949"/>
                </a:lnTo>
                <a:lnTo>
                  <a:pt x="84" y="937"/>
                </a:lnTo>
                <a:lnTo>
                  <a:pt x="60" y="903"/>
                </a:lnTo>
                <a:lnTo>
                  <a:pt x="36" y="869"/>
                </a:lnTo>
                <a:lnTo>
                  <a:pt x="12" y="834"/>
                </a:lnTo>
                <a:lnTo>
                  <a:pt x="0" y="800"/>
                </a:lnTo>
                <a:lnTo>
                  <a:pt x="0" y="766"/>
                </a:lnTo>
                <a:lnTo>
                  <a:pt x="0" y="731"/>
                </a:lnTo>
                <a:lnTo>
                  <a:pt x="24" y="697"/>
                </a:lnTo>
                <a:lnTo>
                  <a:pt x="60" y="674"/>
                </a:lnTo>
                <a:lnTo>
                  <a:pt x="96" y="651"/>
                </a:lnTo>
                <a:lnTo>
                  <a:pt x="132" y="640"/>
                </a:lnTo>
                <a:lnTo>
                  <a:pt x="180" y="640"/>
                </a:lnTo>
                <a:lnTo>
                  <a:pt x="216" y="640"/>
                </a:lnTo>
                <a:lnTo>
                  <a:pt x="252" y="651"/>
                </a:lnTo>
                <a:lnTo>
                  <a:pt x="288" y="663"/>
                </a:lnTo>
                <a:lnTo>
                  <a:pt x="312" y="697"/>
                </a:lnTo>
                <a:lnTo>
                  <a:pt x="324" y="731"/>
                </a:lnTo>
                <a:lnTo>
                  <a:pt x="360" y="731"/>
                </a:lnTo>
                <a:lnTo>
                  <a:pt x="396" y="731"/>
                </a:lnTo>
                <a:lnTo>
                  <a:pt x="432" y="731"/>
                </a:lnTo>
                <a:lnTo>
                  <a:pt x="432" y="697"/>
                </a:lnTo>
                <a:lnTo>
                  <a:pt x="444" y="663"/>
                </a:lnTo>
                <a:lnTo>
                  <a:pt x="444" y="629"/>
                </a:lnTo>
                <a:lnTo>
                  <a:pt x="444" y="583"/>
                </a:lnTo>
                <a:lnTo>
                  <a:pt x="444" y="549"/>
                </a:lnTo>
                <a:lnTo>
                  <a:pt x="444" y="514"/>
                </a:lnTo>
                <a:lnTo>
                  <a:pt x="444" y="480"/>
                </a:lnTo>
                <a:lnTo>
                  <a:pt x="444" y="446"/>
                </a:lnTo>
                <a:lnTo>
                  <a:pt x="444" y="411"/>
                </a:lnTo>
                <a:lnTo>
                  <a:pt x="444" y="366"/>
                </a:lnTo>
                <a:lnTo>
                  <a:pt x="444" y="331"/>
                </a:lnTo>
                <a:lnTo>
                  <a:pt x="444" y="297"/>
                </a:lnTo>
                <a:lnTo>
                  <a:pt x="432" y="251"/>
                </a:lnTo>
                <a:lnTo>
                  <a:pt x="432" y="217"/>
                </a:lnTo>
                <a:lnTo>
                  <a:pt x="432" y="183"/>
                </a:lnTo>
                <a:lnTo>
                  <a:pt x="432" y="149"/>
                </a:lnTo>
                <a:lnTo>
                  <a:pt x="432" y="114"/>
                </a:lnTo>
                <a:lnTo>
                  <a:pt x="432" y="80"/>
                </a:lnTo>
                <a:lnTo>
                  <a:pt x="432" y="46"/>
                </a:lnTo>
                <a:lnTo>
                  <a:pt x="432" y="11"/>
                </a:lnTo>
              </a:path>
            </a:pathLst>
          </a:custGeom>
          <a:noFill/>
          <a:ln w="50800" cap="rnd">
            <a:solidFill>
              <a:srgbClr val="FF0000"/>
            </a:solidFill>
            <a:round/>
            <a:headEnd/>
            <a:tailEnd/>
          </a:ln>
        </p:spPr>
        <p:txBody>
          <a:bodyPr/>
          <a:lstStyle/>
          <a:p>
            <a:endParaRPr lang="en-US"/>
          </a:p>
        </p:txBody>
      </p:sp>
      <p:sp>
        <p:nvSpPr>
          <p:cNvPr id="45086" name="Freeform 35"/>
          <p:cNvSpPr>
            <a:spLocks/>
          </p:cNvSpPr>
          <p:nvPr/>
        </p:nvSpPr>
        <p:spPr bwMode="auto">
          <a:xfrm>
            <a:off x="5654675" y="1905000"/>
            <a:ext cx="1620838" cy="2744788"/>
          </a:xfrm>
          <a:custGeom>
            <a:avLst/>
            <a:gdLst>
              <a:gd name="T0" fmla="*/ 2147483647 w 1021"/>
              <a:gd name="T1" fmla="*/ 2147483647 h 1729"/>
              <a:gd name="T2" fmla="*/ 2147483647 w 1021"/>
              <a:gd name="T3" fmla="*/ 2147483647 h 1729"/>
              <a:gd name="T4" fmla="*/ 2147483647 w 1021"/>
              <a:gd name="T5" fmla="*/ 2147483647 h 1729"/>
              <a:gd name="T6" fmla="*/ 2147483647 w 1021"/>
              <a:gd name="T7" fmla="*/ 2147483647 h 1729"/>
              <a:gd name="T8" fmla="*/ 2147483647 w 1021"/>
              <a:gd name="T9" fmla="*/ 2147483647 h 1729"/>
              <a:gd name="T10" fmla="*/ 2147483647 w 1021"/>
              <a:gd name="T11" fmla="*/ 2147483647 h 1729"/>
              <a:gd name="T12" fmla="*/ 2147483647 w 1021"/>
              <a:gd name="T13" fmla="*/ 2147483647 h 1729"/>
              <a:gd name="T14" fmla="*/ 2147483647 w 1021"/>
              <a:gd name="T15" fmla="*/ 2147483647 h 1729"/>
              <a:gd name="T16" fmla="*/ 2147483647 w 1021"/>
              <a:gd name="T17" fmla="*/ 2147483647 h 1729"/>
              <a:gd name="T18" fmla="*/ 2147483647 w 1021"/>
              <a:gd name="T19" fmla="*/ 2147483647 h 1729"/>
              <a:gd name="T20" fmla="*/ 2147483647 w 1021"/>
              <a:gd name="T21" fmla="*/ 2147483647 h 1729"/>
              <a:gd name="T22" fmla="*/ 2147483647 w 1021"/>
              <a:gd name="T23" fmla="*/ 2147483647 h 1729"/>
              <a:gd name="T24" fmla="*/ 2147483647 w 1021"/>
              <a:gd name="T25" fmla="*/ 2147483647 h 1729"/>
              <a:gd name="T26" fmla="*/ 2147483647 w 1021"/>
              <a:gd name="T27" fmla="*/ 2147483647 h 1729"/>
              <a:gd name="T28" fmla="*/ 2147483647 w 1021"/>
              <a:gd name="T29" fmla="*/ 2147483647 h 1729"/>
              <a:gd name="T30" fmla="*/ 2147483647 w 1021"/>
              <a:gd name="T31" fmla="*/ 2147483647 h 1729"/>
              <a:gd name="T32" fmla="*/ 2147483647 w 1021"/>
              <a:gd name="T33" fmla="*/ 2147483647 h 1729"/>
              <a:gd name="T34" fmla="*/ 2147483647 w 1021"/>
              <a:gd name="T35" fmla="*/ 2147483647 h 1729"/>
              <a:gd name="T36" fmla="*/ 2147483647 w 1021"/>
              <a:gd name="T37" fmla="*/ 2147483647 h 1729"/>
              <a:gd name="T38" fmla="*/ 2147483647 w 1021"/>
              <a:gd name="T39" fmla="*/ 2147483647 h 1729"/>
              <a:gd name="T40" fmla="*/ 2147483647 w 1021"/>
              <a:gd name="T41" fmla="*/ 2147483647 h 1729"/>
              <a:gd name="T42" fmla="*/ 2147483647 w 1021"/>
              <a:gd name="T43" fmla="*/ 2147483647 h 1729"/>
              <a:gd name="T44" fmla="*/ 2147483647 w 1021"/>
              <a:gd name="T45" fmla="*/ 2147483647 h 1729"/>
              <a:gd name="T46" fmla="*/ 2147483647 w 1021"/>
              <a:gd name="T47" fmla="*/ 2147483647 h 1729"/>
              <a:gd name="T48" fmla="*/ 2147483647 w 1021"/>
              <a:gd name="T49" fmla="*/ 2147483647 h 1729"/>
              <a:gd name="T50" fmla="*/ 2147483647 w 1021"/>
              <a:gd name="T51" fmla="*/ 2147483647 h 1729"/>
              <a:gd name="T52" fmla="*/ 2147483647 w 1021"/>
              <a:gd name="T53" fmla="*/ 2147483647 h 1729"/>
              <a:gd name="T54" fmla="*/ 2147483647 w 1021"/>
              <a:gd name="T55" fmla="*/ 2147483647 h 1729"/>
              <a:gd name="T56" fmla="*/ 2147483647 w 1021"/>
              <a:gd name="T57" fmla="*/ 2147483647 h 1729"/>
              <a:gd name="T58" fmla="*/ 2147483647 w 1021"/>
              <a:gd name="T59" fmla="*/ 2147483647 h 1729"/>
              <a:gd name="T60" fmla="*/ 2147483647 w 1021"/>
              <a:gd name="T61" fmla="*/ 2147483647 h 1729"/>
              <a:gd name="T62" fmla="*/ 2147483647 w 1021"/>
              <a:gd name="T63" fmla="*/ 2147483647 h 1729"/>
              <a:gd name="T64" fmla="*/ 2147483647 w 1021"/>
              <a:gd name="T65" fmla="*/ 2147483647 h 1729"/>
              <a:gd name="T66" fmla="*/ 2147483647 w 1021"/>
              <a:gd name="T67" fmla="*/ 2147483647 h 1729"/>
              <a:gd name="T68" fmla="*/ 2147483647 w 1021"/>
              <a:gd name="T69" fmla="*/ 2147483647 h 1729"/>
              <a:gd name="T70" fmla="*/ 2147483647 w 1021"/>
              <a:gd name="T71" fmla="*/ 2147483647 h 1729"/>
              <a:gd name="T72" fmla="*/ 2147483647 w 1021"/>
              <a:gd name="T73" fmla="*/ 2147483647 h 1729"/>
              <a:gd name="T74" fmla="*/ 2147483647 w 1021"/>
              <a:gd name="T75" fmla="*/ 2147483647 h 1729"/>
              <a:gd name="T76" fmla="*/ 2147483647 w 1021"/>
              <a:gd name="T77" fmla="*/ 2147483647 h 1729"/>
              <a:gd name="T78" fmla="*/ 2147483647 w 1021"/>
              <a:gd name="T79" fmla="*/ 2147483647 h 1729"/>
              <a:gd name="T80" fmla="*/ 2147483647 w 1021"/>
              <a:gd name="T81" fmla="*/ 2147483647 h 1729"/>
              <a:gd name="T82" fmla="*/ 2147483647 w 1021"/>
              <a:gd name="T83" fmla="*/ 2147483647 h 1729"/>
              <a:gd name="T84" fmla="*/ 2147483647 w 1021"/>
              <a:gd name="T85" fmla="*/ 2147483647 h 1729"/>
              <a:gd name="T86" fmla="*/ 2147483647 w 1021"/>
              <a:gd name="T87" fmla="*/ 2147483647 h 1729"/>
              <a:gd name="T88" fmla="*/ 2147483647 w 1021"/>
              <a:gd name="T89" fmla="*/ 2147483647 h 1729"/>
              <a:gd name="T90" fmla="*/ 2147483647 w 1021"/>
              <a:gd name="T91" fmla="*/ 2147483647 h 1729"/>
              <a:gd name="T92" fmla="*/ 2147483647 w 1021"/>
              <a:gd name="T93" fmla="*/ 2147483647 h 1729"/>
              <a:gd name="T94" fmla="*/ 2147483647 w 1021"/>
              <a:gd name="T95" fmla="*/ 2147483647 h 1729"/>
              <a:gd name="T96" fmla="*/ 0 w 1021"/>
              <a:gd name="T97" fmla="*/ 2147483647 h 1729"/>
              <a:gd name="T98" fmla="*/ 2147483647 w 1021"/>
              <a:gd name="T99" fmla="*/ 2147483647 h 1729"/>
              <a:gd name="T100" fmla="*/ 2147483647 w 1021"/>
              <a:gd name="T101" fmla="*/ 2147483647 h 1729"/>
              <a:gd name="T102" fmla="*/ 2147483647 w 1021"/>
              <a:gd name="T103" fmla="*/ 2147483647 h 1729"/>
              <a:gd name="T104" fmla="*/ 2147483647 w 1021"/>
              <a:gd name="T105" fmla="*/ 2147483647 h 1729"/>
              <a:gd name="T106" fmla="*/ 2147483647 w 1021"/>
              <a:gd name="T107" fmla="*/ 2147483647 h 1729"/>
              <a:gd name="T108" fmla="*/ 2147483647 w 1021"/>
              <a:gd name="T109" fmla="*/ 2147483647 h 1729"/>
              <a:gd name="T110" fmla="*/ 2147483647 w 1021"/>
              <a:gd name="T111" fmla="*/ 2147483647 h 1729"/>
              <a:gd name="T112" fmla="*/ 2147483647 w 1021"/>
              <a:gd name="T113" fmla="*/ 2147483647 h 1729"/>
              <a:gd name="T114" fmla="*/ 2147483647 w 1021"/>
              <a:gd name="T115" fmla="*/ 2147483647 h 1729"/>
              <a:gd name="T116" fmla="*/ 2147483647 w 1021"/>
              <a:gd name="T117" fmla="*/ 2147483647 h 1729"/>
              <a:gd name="T118" fmla="*/ 2147483647 w 1021"/>
              <a:gd name="T119" fmla="*/ 2147483647 h 17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21"/>
              <a:gd name="T181" fmla="*/ 0 h 1729"/>
              <a:gd name="T182" fmla="*/ 1021 w 1021"/>
              <a:gd name="T183" fmla="*/ 1729 h 17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21" h="1729">
                <a:moveTo>
                  <a:pt x="624" y="0"/>
                </a:moveTo>
                <a:lnTo>
                  <a:pt x="624" y="35"/>
                </a:lnTo>
                <a:lnTo>
                  <a:pt x="600" y="82"/>
                </a:lnTo>
                <a:lnTo>
                  <a:pt x="600" y="129"/>
                </a:lnTo>
                <a:lnTo>
                  <a:pt x="600" y="165"/>
                </a:lnTo>
                <a:lnTo>
                  <a:pt x="600" y="200"/>
                </a:lnTo>
                <a:lnTo>
                  <a:pt x="600" y="235"/>
                </a:lnTo>
                <a:lnTo>
                  <a:pt x="588" y="270"/>
                </a:lnTo>
                <a:lnTo>
                  <a:pt x="588" y="317"/>
                </a:lnTo>
                <a:lnTo>
                  <a:pt x="588" y="353"/>
                </a:lnTo>
                <a:lnTo>
                  <a:pt x="588" y="388"/>
                </a:lnTo>
                <a:lnTo>
                  <a:pt x="588" y="423"/>
                </a:lnTo>
                <a:lnTo>
                  <a:pt x="588" y="458"/>
                </a:lnTo>
                <a:lnTo>
                  <a:pt x="588" y="494"/>
                </a:lnTo>
                <a:lnTo>
                  <a:pt x="588" y="529"/>
                </a:lnTo>
                <a:lnTo>
                  <a:pt x="588" y="564"/>
                </a:lnTo>
                <a:lnTo>
                  <a:pt x="588" y="600"/>
                </a:lnTo>
                <a:lnTo>
                  <a:pt x="588" y="647"/>
                </a:lnTo>
                <a:lnTo>
                  <a:pt x="588" y="682"/>
                </a:lnTo>
                <a:lnTo>
                  <a:pt x="624" y="682"/>
                </a:lnTo>
                <a:lnTo>
                  <a:pt x="660" y="694"/>
                </a:lnTo>
                <a:lnTo>
                  <a:pt x="672" y="658"/>
                </a:lnTo>
                <a:lnTo>
                  <a:pt x="672" y="623"/>
                </a:lnTo>
                <a:lnTo>
                  <a:pt x="684" y="588"/>
                </a:lnTo>
                <a:lnTo>
                  <a:pt x="720" y="564"/>
                </a:lnTo>
                <a:lnTo>
                  <a:pt x="756" y="541"/>
                </a:lnTo>
                <a:lnTo>
                  <a:pt x="792" y="541"/>
                </a:lnTo>
                <a:lnTo>
                  <a:pt x="828" y="529"/>
                </a:lnTo>
                <a:lnTo>
                  <a:pt x="876" y="541"/>
                </a:lnTo>
                <a:lnTo>
                  <a:pt x="912" y="552"/>
                </a:lnTo>
                <a:lnTo>
                  <a:pt x="948" y="576"/>
                </a:lnTo>
                <a:lnTo>
                  <a:pt x="972" y="611"/>
                </a:lnTo>
                <a:lnTo>
                  <a:pt x="996" y="647"/>
                </a:lnTo>
                <a:lnTo>
                  <a:pt x="1008" y="682"/>
                </a:lnTo>
                <a:lnTo>
                  <a:pt x="1020" y="717"/>
                </a:lnTo>
                <a:lnTo>
                  <a:pt x="1020" y="752"/>
                </a:lnTo>
                <a:lnTo>
                  <a:pt x="1020" y="788"/>
                </a:lnTo>
                <a:lnTo>
                  <a:pt x="1008" y="835"/>
                </a:lnTo>
                <a:lnTo>
                  <a:pt x="996" y="870"/>
                </a:lnTo>
                <a:lnTo>
                  <a:pt x="960" y="905"/>
                </a:lnTo>
                <a:lnTo>
                  <a:pt x="924" y="929"/>
                </a:lnTo>
                <a:lnTo>
                  <a:pt x="888" y="952"/>
                </a:lnTo>
                <a:lnTo>
                  <a:pt x="852" y="952"/>
                </a:lnTo>
                <a:lnTo>
                  <a:pt x="816" y="952"/>
                </a:lnTo>
                <a:lnTo>
                  <a:pt x="780" y="940"/>
                </a:lnTo>
                <a:lnTo>
                  <a:pt x="732" y="917"/>
                </a:lnTo>
                <a:lnTo>
                  <a:pt x="708" y="882"/>
                </a:lnTo>
                <a:lnTo>
                  <a:pt x="696" y="846"/>
                </a:lnTo>
                <a:lnTo>
                  <a:pt x="660" y="823"/>
                </a:lnTo>
                <a:lnTo>
                  <a:pt x="624" y="823"/>
                </a:lnTo>
                <a:lnTo>
                  <a:pt x="588" y="823"/>
                </a:lnTo>
                <a:lnTo>
                  <a:pt x="588" y="858"/>
                </a:lnTo>
                <a:lnTo>
                  <a:pt x="588" y="893"/>
                </a:lnTo>
                <a:lnTo>
                  <a:pt x="600" y="929"/>
                </a:lnTo>
                <a:lnTo>
                  <a:pt x="612" y="964"/>
                </a:lnTo>
                <a:lnTo>
                  <a:pt x="612" y="999"/>
                </a:lnTo>
                <a:lnTo>
                  <a:pt x="624" y="1034"/>
                </a:lnTo>
                <a:lnTo>
                  <a:pt x="624" y="1070"/>
                </a:lnTo>
                <a:lnTo>
                  <a:pt x="624" y="1105"/>
                </a:lnTo>
                <a:lnTo>
                  <a:pt x="624" y="1199"/>
                </a:lnTo>
                <a:lnTo>
                  <a:pt x="624" y="1270"/>
                </a:lnTo>
                <a:lnTo>
                  <a:pt x="624" y="1340"/>
                </a:lnTo>
                <a:lnTo>
                  <a:pt x="624" y="1387"/>
                </a:lnTo>
                <a:lnTo>
                  <a:pt x="660" y="1375"/>
                </a:lnTo>
                <a:lnTo>
                  <a:pt x="696" y="1375"/>
                </a:lnTo>
                <a:lnTo>
                  <a:pt x="732" y="1375"/>
                </a:lnTo>
                <a:lnTo>
                  <a:pt x="780" y="1375"/>
                </a:lnTo>
                <a:lnTo>
                  <a:pt x="816" y="1387"/>
                </a:lnTo>
                <a:lnTo>
                  <a:pt x="852" y="1399"/>
                </a:lnTo>
                <a:lnTo>
                  <a:pt x="888" y="1411"/>
                </a:lnTo>
                <a:lnTo>
                  <a:pt x="924" y="1422"/>
                </a:lnTo>
                <a:lnTo>
                  <a:pt x="960" y="1458"/>
                </a:lnTo>
                <a:lnTo>
                  <a:pt x="972" y="1493"/>
                </a:lnTo>
                <a:lnTo>
                  <a:pt x="996" y="1528"/>
                </a:lnTo>
                <a:lnTo>
                  <a:pt x="996" y="1563"/>
                </a:lnTo>
                <a:lnTo>
                  <a:pt x="996" y="1599"/>
                </a:lnTo>
                <a:lnTo>
                  <a:pt x="984" y="1634"/>
                </a:lnTo>
                <a:lnTo>
                  <a:pt x="960" y="1669"/>
                </a:lnTo>
                <a:lnTo>
                  <a:pt x="924" y="1693"/>
                </a:lnTo>
                <a:lnTo>
                  <a:pt x="888" y="1704"/>
                </a:lnTo>
                <a:lnTo>
                  <a:pt x="852" y="1704"/>
                </a:lnTo>
                <a:lnTo>
                  <a:pt x="804" y="1704"/>
                </a:lnTo>
                <a:lnTo>
                  <a:pt x="768" y="1716"/>
                </a:lnTo>
                <a:lnTo>
                  <a:pt x="732" y="1716"/>
                </a:lnTo>
                <a:lnTo>
                  <a:pt x="696" y="1716"/>
                </a:lnTo>
                <a:lnTo>
                  <a:pt x="660" y="1728"/>
                </a:lnTo>
                <a:lnTo>
                  <a:pt x="624" y="1728"/>
                </a:lnTo>
                <a:lnTo>
                  <a:pt x="588" y="1728"/>
                </a:lnTo>
                <a:lnTo>
                  <a:pt x="552" y="1728"/>
                </a:lnTo>
                <a:lnTo>
                  <a:pt x="516" y="1728"/>
                </a:lnTo>
                <a:lnTo>
                  <a:pt x="480" y="1728"/>
                </a:lnTo>
                <a:lnTo>
                  <a:pt x="444" y="1728"/>
                </a:lnTo>
                <a:lnTo>
                  <a:pt x="408" y="1728"/>
                </a:lnTo>
                <a:lnTo>
                  <a:pt x="372" y="1728"/>
                </a:lnTo>
                <a:lnTo>
                  <a:pt x="336" y="1716"/>
                </a:lnTo>
                <a:lnTo>
                  <a:pt x="300" y="1716"/>
                </a:lnTo>
                <a:lnTo>
                  <a:pt x="264" y="1716"/>
                </a:lnTo>
                <a:lnTo>
                  <a:pt x="228" y="1704"/>
                </a:lnTo>
                <a:lnTo>
                  <a:pt x="192" y="1693"/>
                </a:lnTo>
                <a:lnTo>
                  <a:pt x="156" y="1681"/>
                </a:lnTo>
                <a:lnTo>
                  <a:pt x="120" y="1669"/>
                </a:lnTo>
                <a:lnTo>
                  <a:pt x="96" y="1634"/>
                </a:lnTo>
                <a:lnTo>
                  <a:pt x="72" y="1599"/>
                </a:lnTo>
                <a:lnTo>
                  <a:pt x="48" y="1563"/>
                </a:lnTo>
                <a:lnTo>
                  <a:pt x="48" y="1528"/>
                </a:lnTo>
                <a:lnTo>
                  <a:pt x="60" y="1493"/>
                </a:lnTo>
                <a:lnTo>
                  <a:pt x="84" y="1458"/>
                </a:lnTo>
                <a:lnTo>
                  <a:pt x="132" y="1434"/>
                </a:lnTo>
                <a:lnTo>
                  <a:pt x="168" y="1411"/>
                </a:lnTo>
                <a:lnTo>
                  <a:pt x="204" y="1399"/>
                </a:lnTo>
                <a:lnTo>
                  <a:pt x="252" y="1387"/>
                </a:lnTo>
                <a:lnTo>
                  <a:pt x="288" y="1387"/>
                </a:lnTo>
                <a:lnTo>
                  <a:pt x="336" y="1387"/>
                </a:lnTo>
                <a:lnTo>
                  <a:pt x="372" y="1387"/>
                </a:lnTo>
                <a:lnTo>
                  <a:pt x="408" y="1387"/>
                </a:lnTo>
                <a:lnTo>
                  <a:pt x="444" y="1387"/>
                </a:lnTo>
                <a:lnTo>
                  <a:pt x="456" y="1352"/>
                </a:lnTo>
                <a:lnTo>
                  <a:pt x="456" y="1317"/>
                </a:lnTo>
                <a:lnTo>
                  <a:pt x="456" y="1281"/>
                </a:lnTo>
                <a:lnTo>
                  <a:pt x="456" y="1246"/>
                </a:lnTo>
                <a:lnTo>
                  <a:pt x="456" y="1211"/>
                </a:lnTo>
                <a:lnTo>
                  <a:pt x="456" y="1176"/>
                </a:lnTo>
                <a:lnTo>
                  <a:pt x="444" y="1140"/>
                </a:lnTo>
                <a:lnTo>
                  <a:pt x="444" y="1105"/>
                </a:lnTo>
                <a:lnTo>
                  <a:pt x="444" y="1070"/>
                </a:lnTo>
                <a:lnTo>
                  <a:pt x="444" y="1034"/>
                </a:lnTo>
                <a:lnTo>
                  <a:pt x="444" y="999"/>
                </a:lnTo>
                <a:lnTo>
                  <a:pt x="444" y="964"/>
                </a:lnTo>
                <a:lnTo>
                  <a:pt x="444" y="929"/>
                </a:lnTo>
                <a:lnTo>
                  <a:pt x="444" y="893"/>
                </a:lnTo>
                <a:lnTo>
                  <a:pt x="408" y="870"/>
                </a:lnTo>
                <a:lnTo>
                  <a:pt x="372" y="870"/>
                </a:lnTo>
                <a:lnTo>
                  <a:pt x="336" y="870"/>
                </a:lnTo>
                <a:lnTo>
                  <a:pt x="336" y="905"/>
                </a:lnTo>
                <a:lnTo>
                  <a:pt x="336" y="940"/>
                </a:lnTo>
                <a:lnTo>
                  <a:pt x="300" y="964"/>
                </a:lnTo>
                <a:lnTo>
                  <a:pt x="264" y="987"/>
                </a:lnTo>
                <a:lnTo>
                  <a:pt x="228" y="987"/>
                </a:lnTo>
                <a:lnTo>
                  <a:pt x="192" y="987"/>
                </a:lnTo>
                <a:lnTo>
                  <a:pt x="156" y="987"/>
                </a:lnTo>
                <a:lnTo>
                  <a:pt x="120" y="976"/>
                </a:lnTo>
                <a:lnTo>
                  <a:pt x="84" y="964"/>
                </a:lnTo>
                <a:lnTo>
                  <a:pt x="60" y="929"/>
                </a:lnTo>
                <a:lnTo>
                  <a:pt x="36" y="893"/>
                </a:lnTo>
                <a:lnTo>
                  <a:pt x="12" y="858"/>
                </a:lnTo>
                <a:lnTo>
                  <a:pt x="0" y="823"/>
                </a:lnTo>
                <a:lnTo>
                  <a:pt x="0" y="788"/>
                </a:lnTo>
                <a:lnTo>
                  <a:pt x="0" y="752"/>
                </a:lnTo>
                <a:lnTo>
                  <a:pt x="24" y="717"/>
                </a:lnTo>
                <a:lnTo>
                  <a:pt x="60" y="694"/>
                </a:lnTo>
                <a:lnTo>
                  <a:pt x="96" y="670"/>
                </a:lnTo>
                <a:lnTo>
                  <a:pt x="132" y="658"/>
                </a:lnTo>
                <a:lnTo>
                  <a:pt x="180" y="658"/>
                </a:lnTo>
                <a:lnTo>
                  <a:pt x="216" y="658"/>
                </a:lnTo>
                <a:lnTo>
                  <a:pt x="252" y="670"/>
                </a:lnTo>
                <a:lnTo>
                  <a:pt x="288" y="682"/>
                </a:lnTo>
                <a:lnTo>
                  <a:pt x="312" y="717"/>
                </a:lnTo>
                <a:lnTo>
                  <a:pt x="324" y="752"/>
                </a:lnTo>
                <a:lnTo>
                  <a:pt x="360" y="752"/>
                </a:lnTo>
                <a:lnTo>
                  <a:pt x="396" y="752"/>
                </a:lnTo>
                <a:lnTo>
                  <a:pt x="432" y="752"/>
                </a:lnTo>
                <a:lnTo>
                  <a:pt x="432" y="717"/>
                </a:lnTo>
                <a:lnTo>
                  <a:pt x="444" y="682"/>
                </a:lnTo>
                <a:lnTo>
                  <a:pt x="444" y="647"/>
                </a:lnTo>
                <a:lnTo>
                  <a:pt x="444" y="600"/>
                </a:lnTo>
                <a:lnTo>
                  <a:pt x="444" y="564"/>
                </a:lnTo>
                <a:lnTo>
                  <a:pt x="444" y="529"/>
                </a:lnTo>
                <a:lnTo>
                  <a:pt x="444" y="494"/>
                </a:lnTo>
                <a:lnTo>
                  <a:pt x="444" y="458"/>
                </a:lnTo>
                <a:lnTo>
                  <a:pt x="444" y="423"/>
                </a:lnTo>
                <a:lnTo>
                  <a:pt x="444" y="376"/>
                </a:lnTo>
                <a:lnTo>
                  <a:pt x="444" y="341"/>
                </a:lnTo>
                <a:lnTo>
                  <a:pt x="444" y="306"/>
                </a:lnTo>
                <a:lnTo>
                  <a:pt x="432" y="259"/>
                </a:lnTo>
                <a:lnTo>
                  <a:pt x="432" y="223"/>
                </a:lnTo>
                <a:lnTo>
                  <a:pt x="432" y="188"/>
                </a:lnTo>
                <a:lnTo>
                  <a:pt x="432" y="153"/>
                </a:lnTo>
                <a:lnTo>
                  <a:pt x="432" y="118"/>
                </a:lnTo>
                <a:lnTo>
                  <a:pt x="432" y="82"/>
                </a:lnTo>
                <a:lnTo>
                  <a:pt x="432" y="47"/>
                </a:lnTo>
                <a:lnTo>
                  <a:pt x="432" y="12"/>
                </a:lnTo>
              </a:path>
            </a:pathLst>
          </a:custGeom>
          <a:noFill/>
          <a:ln w="50800" cap="rnd">
            <a:solidFill>
              <a:srgbClr val="FF0000"/>
            </a:solidFill>
            <a:round/>
            <a:headEnd/>
            <a:tailEnd/>
          </a:ln>
        </p:spPr>
        <p:txBody>
          <a:bodyPr/>
          <a:lstStyle/>
          <a:p>
            <a:endParaRPr lang="en-US"/>
          </a:p>
        </p:txBody>
      </p:sp>
      <p:sp>
        <p:nvSpPr>
          <p:cNvPr id="45087" name="Line 43"/>
          <p:cNvSpPr>
            <a:spLocks noChangeShapeType="1"/>
          </p:cNvSpPr>
          <p:nvPr/>
        </p:nvSpPr>
        <p:spPr bwMode="auto">
          <a:xfrm>
            <a:off x="5959475" y="4673600"/>
            <a:ext cx="0" cy="101600"/>
          </a:xfrm>
          <a:prstGeom prst="line">
            <a:avLst/>
          </a:prstGeom>
          <a:noFill/>
          <a:ln w="50800">
            <a:solidFill>
              <a:schemeClr val="tx1"/>
            </a:solidFill>
            <a:round/>
            <a:headEnd/>
            <a:tailEnd/>
          </a:ln>
        </p:spPr>
        <p:txBody>
          <a:bodyPr wrap="none" anchor="ctr"/>
          <a:lstStyle/>
          <a:p>
            <a:endParaRPr lang="en-US"/>
          </a:p>
        </p:txBody>
      </p:sp>
      <p:sp>
        <p:nvSpPr>
          <p:cNvPr id="45088" name="Line 44"/>
          <p:cNvSpPr>
            <a:spLocks noChangeShapeType="1"/>
          </p:cNvSpPr>
          <p:nvPr/>
        </p:nvSpPr>
        <p:spPr bwMode="auto">
          <a:xfrm>
            <a:off x="6492875" y="4673600"/>
            <a:ext cx="0" cy="101600"/>
          </a:xfrm>
          <a:prstGeom prst="line">
            <a:avLst/>
          </a:prstGeom>
          <a:noFill/>
          <a:ln w="50800">
            <a:solidFill>
              <a:schemeClr val="tx1"/>
            </a:solidFill>
            <a:round/>
            <a:headEnd/>
            <a:tailEnd/>
          </a:ln>
        </p:spPr>
        <p:txBody>
          <a:bodyPr wrap="none" anchor="ctr"/>
          <a:lstStyle/>
          <a:p>
            <a:endParaRPr lang="en-US"/>
          </a:p>
        </p:txBody>
      </p:sp>
      <p:sp>
        <p:nvSpPr>
          <p:cNvPr id="45089" name="Line 45"/>
          <p:cNvSpPr>
            <a:spLocks noChangeShapeType="1"/>
          </p:cNvSpPr>
          <p:nvPr/>
        </p:nvSpPr>
        <p:spPr bwMode="auto">
          <a:xfrm>
            <a:off x="7026275" y="4673600"/>
            <a:ext cx="0" cy="101600"/>
          </a:xfrm>
          <a:prstGeom prst="line">
            <a:avLst/>
          </a:prstGeom>
          <a:noFill/>
          <a:ln w="50800">
            <a:solidFill>
              <a:schemeClr val="tx1"/>
            </a:solidFill>
            <a:round/>
            <a:headEnd/>
            <a:tailEnd/>
          </a:ln>
        </p:spPr>
        <p:txBody>
          <a:bodyPr wrap="none" anchor="ctr"/>
          <a:lstStyle/>
          <a:p>
            <a:endParaRPr lang="en-US"/>
          </a:p>
        </p:txBody>
      </p:sp>
      <p:sp>
        <p:nvSpPr>
          <p:cNvPr id="45090" name="Rectangle 46"/>
          <p:cNvSpPr>
            <a:spLocks noChangeArrowheads="1"/>
          </p:cNvSpPr>
          <p:nvPr/>
        </p:nvSpPr>
        <p:spPr bwMode="auto">
          <a:xfrm>
            <a:off x="5716589" y="4740276"/>
            <a:ext cx="411973" cy="520655"/>
          </a:xfrm>
          <a:prstGeom prst="rect">
            <a:avLst/>
          </a:prstGeom>
          <a:noFill/>
          <a:ln w="12700">
            <a:noFill/>
            <a:miter lim="800000"/>
            <a:headEnd/>
            <a:tailEnd/>
          </a:ln>
        </p:spPr>
        <p:txBody>
          <a:bodyPr wrap="none" lIns="90488" tIns="44450" rIns="90488" bIns="44450">
            <a:spAutoFit/>
          </a:bodyPr>
          <a:lstStyle/>
          <a:p>
            <a:pPr eaLnBrk="0" hangingPunct="0"/>
            <a:r>
              <a:rPr lang="en-US" sz="2800" b="1"/>
              <a:t>G</a:t>
            </a:r>
          </a:p>
        </p:txBody>
      </p:sp>
      <p:sp>
        <p:nvSpPr>
          <p:cNvPr id="45091" name="Rectangle 47"/>
          <p:cNvSpPr>
            <a:spLocks noChangeArrowheads="1"/>
          </p:cNvSpPr>
          <p:nvPr/>
        </p:nvSpPr>
        <p:spPr bwMode="auto">
          <a:xfrm>
            <a:off x="4343400" y="914400"/>
            <a:ext cx="863600" cy="711200"/>
          </a:xfrm>
          <a:prstGeom prst="rect">
            <a:avLst/>
          </a:prstGeom>
          <a:solidFill>
            <a:srgbClr val="99FF33"/>
          </a:solidFill>
          <a:ln w="50800">
            <a:solidFill>
              <a:schemeClr val="tx1"/>
            </a:solidFill>
            <a:miter lim="800000"/>
            <a:headEnd/>
            <a:tailEnd/>
          </a:ln>
        </p:spPr>
        <p:txBody>
          <a:bodyPr wrap="none" anchor="ctr"/>
          <a:lstStyle/>
          <a:p>
            <a:endParaRPr lang="en-US" sz="2400"/>
          </a:p>
        </p:txBody>
      </p:sp>
      <p:sp>
        <p:nvSpPr>
          <p:cNvPr id="45092" name="Rectangle 48"/>
          <p:cNvSpPr>
            <a:spLocks noChangeArrowheads="1"/>
          </p:cNvSpPr>
          <p:nvPr/>
        </p:nvSpPr>
        <p:spPr bwMode="auto">
          <a:xfrm>
            <a:off x="4419600" y="990601"/>
            <a:ext cx="7213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aa1</a:t>
            </a:r>
          </a:p>
        </p:txBody>
      </p:sp>
      <p:sp>
        <p:nvSpPr>
          <p:cNvPr id="45093" name="Oval 49"/>
          <p:cNvSpPr>
            <a:spLocks noChangeArrowheads="1"/>
          </p:cNvSpPr>
          <p:nvPr/>
        </p:nvSpPr>
        <p:spPr bwMode="auto">
          <a:xfrm>
            <a:off x="6172200" y="1295400"/>
            <a:ext cx="863600" cy="787400"/>
          </a:xfrm>
          <a:prstGeom prst="ellipse">
            <a:avLst/>
          </a:prstGeom>
          <a:solidFill>
            <a:srgbClr val="CC66FF"/>
          </a:solidFill>
          <a:ln w="50800">
            <a:solidFill>
              <a:schemeClr val="tx1"/>
            </a:solidFill>
            <a:round/>
            <a:headEnd/>
            <a:tailEnd/>
          </a:ln>
        </p:spPr>
        <p:txBody>
          <a:bodyPr wrap="none" anchor="ctr"/>
          <a:lstStyle/>
          <a:p>
            <a:endParaRPr lang="en-US" sz="2400"/>
          </a:p>
        </p:txBody>
      </p:sp>
      <p:sp>
        <p:nvSpPr>
          <p:cNvPr id="45094" name="Rectangle 50"/>
          <p:cNvSpPr>
            <a:spLocks noChangeArrowheads="1"/>
          </p:cNvSpPr>
          <p:nvPr/>
        </p:nvSpPr>
        <p:spPr bwMode="auto">
          <a:xfrm>
            <a:off x="6248400" y="1447801"/>
            <a:ext cx="7213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aa2</a:t>
            </a:r>
          </a:p>
        </p:txBody>
      </p:sp>
      <p:sp>
        <p:nvSpPr>
          <p:cNvPr id="45095" name="Rectangle 51"/>
          <p:cNvSpPr>
            <a:spLocks noChangeArrowheads="1"/>
          </p:cNvSpPr>
          <p:nvPr/>
        </p:nvSpPr>
        <p:spPr bwMode="auto">
          <a:xfrm>
            <a:off x="6249988" y="4740276"/>
            <a:ext cx="4007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t>
            </a:r>
          </a:p>
        </p:txBody>
      </p:sp>
      <p:sp>
        <p:nvSpPr>
          <p:cNvPr id="45096" name="Rectangle 52"/>
          <p:cNvSpPr>
            <a:spLocks noChangeArrowheads="1"/>
          </p:cNvSpPr>
          <p:nvPr/>
        </p:nvSpPr>
        <p:spPr bwMode="auto">
          <a:xfrm>
            <a:off x="6783388" y="4740276"/>
            <a:ext cx="416782" cy="520655"/>
          </a:xfrm>
          <a:prstGeom prst="rect">
            <a:avLst/>
          </a:prstGeom>
          <a:noFill/>
          <a:ln w="12700">
            <a:noFill/>
            <a:miter lim="800000"/>
            <a:headEnd/>
            <a:tailEnd/>
          </a:ln>
        </p:spPr>
        <p:txBody>
          <a:bodyPr wrap="none" lIns="90488" tIns="44450" rIns="90488" bIns="44450">
            <a:spAutoFit/>
          </a:bodyPr>
          <a:lstStyle/>
          <a:p>
            <a:pPr eaLnBrk="0" hangingPunct="0"/>
            <a:r>
              <a:rPr lang="en-US" sz="2800" b="1"/>
              <a:t>U</a:t>
            </a:r>
          </a:p>
        </p:txBody>
      </p:sp>
      <p:sp>
        <p:nvSpPr>
          <p:cNvPr id="45097" name="Line 53"/>
          <p:cNvSpPr>
            <a:spLocks noChangeShapeType="1"/>
          </p:cNvSpPr>
          <p:nvPr/>
        </p:nvSpPr>
        <p:spPr bwMode="auto">
          <a:xfrm>
            <a:off x="9998075" y="5207000"/>
            <a:ext cx="0" cy="406400"/>
          </a:xfrm>
          <a:prstGeom prst="line">
            <a:avLst/>
          </a:prstGeom>
          <a:noFill/>
          <a:ln w="50800">
            <a:solidFill>
              <a:schemeClr val="tx1"/>
            </a:solidFill>
            <a:round/>
            <a:headEnd/>
            <a:tailEnd/>
          </a:ln>
        </p:spPr>
        <p:txBody>
          <a:bodyPr wrap="none" anchor="ctr"/>
          <a:lstStyle/>
          <a:p>
            <a:endParaRPr lang="en-US"/>
          </a:p>
        </p:txBody>
      </p:sp>
      <p:sp>
        <p:nvSpPr>
          <p:cNvPr id="45098" name="Rectangle 54"/>
          <p:cNvSpPr>
            <a:spLocks noChangeArrowheads="1"/>
          </p:cNvSpPr>
          <p:nvPr/>
        </p:nvSpPr>
        <p:spPr bwMode="auto">
          <a:xfrm>
            <a:off x="10059988" y="5197476"/>
            <a:ext cx="4007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t>
            </a:r>
          </a:p>
        </p:txBody>
      </p:sp>
      <p:sp>
        <p:nvSpPr>
          <p:cNvPr id="45099" name="Line 55"/>
          <p:cNvSpPr>
            <a:spLocks noChangeShapeType="1"/>
          </p:cNvSpPr>
          <p:nvPr/>
        </p:nvSpPr>
        <p:spPr bwMode="auto">
          <a:xfrm>
            <a:off x="10531475" y="5207000"/>
            <a:ext cx="0" cy="406400"/>
          </a:xfrm>
          <a:prstGeom prst="line">
            <a:avLst/>
          </a:prstGeom>
          <a:noFill/>
          <a:ln w="50800">
            <a:solidFill>
              <a:schemeClr val="tx1"/>
            </a:solidFill>
            <a:round/>
            <a:headEnd/>
            <a:tailEnd/>
          </a:ln>
        </p:spPr>
        <p:txBody>
          <a:bodyPr wrap="none" anchor="ctr"/>
          <a:lstStyle/>
          <a:p>
            <a:endParaRPr lang="en-US"/>
          </a:p>
        </p:txBody>
      </p:sp>
      <p:sp>
        <p:nvSpPr>
          <p:cNvPr id="45100" name="Line 56"/>
          <p:cNvSpPr>
            <a:spLocks noChangeShapeType="1"/>
          </p:cNvSpPr>
          <p:nvPr/>
        </p:nvSpPr>
        <p:spPr bwMode="auto">
          <a:xfrm>
            <a:off x="5883275" y="5130800"/>
            <a:ext cx="0" cy="101600"/>
          </a:xfrm>
          <a:prstGeom prst="line">
            <a:avLst/>
          </a:prstGeom>
          <a:noFill/>
          <a:ln w="50800">
            <a:solidFill>
              <a:schemeClr val="accent2"/>
            </a:solidFill>
            <a:round/>
            <a:headEnd/>
            <a:tailEnd/>
          </a:ln>
        </p:spPr>
        <p:txBody>
          <a:bodyPr wrap="none" anchor="ctr"/>
          <a:lstStyle/>
          <a:p>
            <a:endParaRPr lang="en-US"/>
          </a:p>
        </p:txBody>
      </p:sp>
      <p:sp>
        <p:nvSpPr>
          <p:cNvPr id="45101" name="Line 57"/>
          <p:cNvSpPr>
            <a:spLocks noChangeShapeType="1"/>
          </p:cNvSpPr>
          <p:nvPr/>
        </p:nvSpPr>
        <p:spPr bwMode="auto">
          <a:xfrm>
            <a:off x="6492875" y="5130800"/>
            <a:ext cx="0" cy="101600"/>
          </a:xfrm>
          <a:prstGeom prst="line">
            <a:avLst/>
          </a:prstGeom>
          <a:noFill/>
          <a:ln w="50800">
            <a:solidFill>
              <a:schemeClr val="accent2"/>
            </a:solidFill>
            <a:round/>
            <a:headEnd/>
            <a:tailEnd/>
          </a:ln>
        </p:spPr>
        <p:txBody>
          <a:bodyPr wrap="none" anchor="ctr"/>
          <a:lstStyle/>
          <a:p>
            <a:endParaRPr lang="en-US"/>
          </a:p>
        </p:txBody>
      </p:sp>
      <p:sp>
        <p:nvSpPr>
          <p:cNvPr id="45102" name="Line 58"/>
          <p:cNvSpPr>
            <a:spLocks noChangeShapeType="1"/>
          </p:cNvSpPr>
          <p:nvPr/>
        </p:nvSpPr>
        <p:spPr bwMode="auto">
          <a:xfrm>
            <a:off x="7026275" y="5130800"/>
            <a:ext cx="0" cy="101600"/>
          </a:xfrm>
          <a:prstGeom prst="line">
            <a:avLst/>
          </a:prstGeom>
          <a:noFill/>
          <a:ln w="50800">
            <a:solidFill>
              <a:schemeClr val="accent2"/>
            </a:solidFill>
            <a:round/>
            <a:headEnd/>
            <a:tailEnd/>
          </a:ln>
        </p:spPr>
        <p:txBody>
          <a:bodyPr wrap="none" anchor="ctr"/>
          <a:lstStyle/>
          <a:p>
            <a:endParaRPr lang="en-US"/>
          </a:p>
        </p:txBody>
      </p:sp>
      <p:sp>
        <p:nvSpPr>
          <p:cNvPr id="45103" name="Rectangle 61"/>
          <p:cNvSpPr>
            <a:spLocks noChangeArrowheads="1"/>
          </p:cNvSpPr>
          <p:nvPr/>
        </p:nvSpPr>
        <p:spPr bwMode="auto">
          <a:xfrm>
            <a:off x="8993188" y="3414713"/>
            <a:ext cx="182808" cy="459100"/>
          </a:xfrm>
          <a:prstGeom prst="rect">
            <a:avLst/>
          </a:prstGeom>
          <a:noFill/>
          <a:ln w="12700">
            <a:noFill/>
            <a:miter lim="800000"/>
            <a:headEnd/>
            <a:tailEnd/>
          </a:ln>
        </p:spPr>
        <p:txBody>
          <a:bodyPr wrap="none" lIns="90488" tIns="44450" rIns="90488" bIns="44450">
            <a:spAutoFit/>
          </a:bodyPr>
          <a:lstStyle/>
          <a:p>
            <a:pPr eaLnBrk="0" hangingPunct="0"/>
            <a:endParaRPr lang="en-US" sz="2400" b="1"/>
          </a:p>
        </p:txBody>
      </p:sp>
      <p:sp>
        <p:nvSpPr>
          <p:cNvPr id="45104" name="Line 62"/>
          <p:cNvSpPr>
            <a:spLocks noChangeShapeType="1"/>
          </p:cNvSpPr>
          <p:nvPr/>
        </p:nvSpPr>
        <p:spPr bwMode="auto">
          <a:xfrm>
            <a:off x="9083675" y="3911600"/>
            <a:ext cx="0" cy="101600"/>
          </a:xfrm>
          <a:prstGeom prst="line">
            <a:avLst/>
          </a:prstGeom>
          <a:noFill/>
          <a:ln w="50800">
            <a:solidFill>
              <a:schemeClr val="tx1"/>
            </a:solidFill>
            <a:round/>
            <a:headEnd/>
            <a:tailEnd/>
          </a:ln>
        </p:spPr>
        <p:txBody>
          <a:bodyPr wrap="none" anchor="ctr"/>
          <a:lstStyle/>
          <a:p>
            <a:endParaRPr lang="en-US"/>
          </a:p>
        </p:txBody>
      </p:sp>
      <p:sp>
        <p:nvSpPr>
          <p:cNvPr id="45105" name="Line 63"/>
          <p:cNvSpPr>
            <a:spLocks noChangeShapeType="1"/>
          </p:cNvSpPr>
          <p:nvPr/>
        </p:nvSpPr>
        <p:spPr bwMode="auto">
          <a:xfrm>
            <a:off x="9617075" y="3911600"/>
            <a:ext cx="0" cy="101600"/>
          </a:xfrm>
          <a:prstGeom prst="line">
            <a:avLst/>
          </a:prstGeom>
          <a:noFill/>
          <a:ln w="50800">
            <a:solidFill>
              <a:schemeClr val="tx1"/>
            </a:solidFill>
            <a:round/>
            <a:headEnd/>
            <a:tailEnd/>
          </a:ln>
        </p:spPr>
        <p:txBody>
          <a:bodyPr wrap="none" anchor="ctr"/>
          <a:lstStyle/>
          <a:p>
            <a:endParaRPr lang="en-US"/>
          </a:p>
        </p:txBody>
      </p:sp>
      <p:sp>
        <p:nvSpPr>
          <p:cNvPr id="45106" name="Line 64"/>
          <p:cNvSpPr>
            <a:spLocks noChangeShapeType="1"/>
          </p:cNvSpPr>
          <p:nvPr/>
        </p:nvSpPr>
        <p:spPr bwMode="auto">
          <a:xfrm>
            <a:off x="10150475" y="3911600"/>
            <a:ext cx="0" cy="101600"/>
          </a:xfrm>
          <a:prstGeom prst="line">
            <a:avLst/>
          </a:prstGeom>
          <a:noFill/>
          <a:ln w="50800">
            <a:solidFill>
              <a:schemeClr val="tx1"/>
            </a:solidFill>
            <a:round/>
            <a:headEnd/>
            <a:tailEnd/>
          </a:ln>
        </p:spPr>
        <p:txBody>
          <a:bodyPr wrap="none" anchor="ctr"/>
          <a:lstStyle/>
          <a:p>
            <a:endParaRPr lang="en-US"/>
          </a:p>
        </p:txBody>
      </p:sp>
      <p:sp>
        <p:nvSpPr>
          <p:cNvPr id="45107" name="Rectangle 65"/>
          <p:cNvSpPr>
            <a:spLocks noChangeArrowheads="1"/>
          </p:cNvSpPr>
          <p:nvPr/>
        </p:nvSpPr>
        <p:spPr bwMode="auto">
          <a:xfrm>
            <a:off x="8840789" y="3978276"/>
            <a:ext cx="411973" cy="520655"/>
          </a:xfrm>
          <a:prstGeom prst="rect">
            <a:avLst/>
          </a:prstGeom>
          <a:noFill/>
          <a:ln w="12700">
            <a:noFill/>
            <a:miter lim="800000"/>
            <a:headEnd/>
            <a:tailEnd/>
          </a:ln>
        </p:spPr>
        <p:txBody>
          <a:bodyPr wrap="none" lIns="90488" tIns="44450" rIns="90488" bIns="44450">
            <a:spAutoFit/>
          </a:bodyPr>
          <a:lstStyle/>
          <a:p>
            <a:pPr eaLnBrk="0" hangingPunct="0"/>
            <a:r>
              <a:rPr lang="en-US" sz="2800" b="1"/>
              <a:t>G</a:t>
            </a:r>
          </a:p>
        </p:txBody>
      </p:sp>
      <p:sp>
        <p:nvSpPr>
          <p:cNvPr id="45108" name="Rectangle 66"/>
          <p:cNvSpPr>
            <a:spLocks noChangeArrowheads="1"/>
          </p:cNvSpPr>
          <p:nvPr/>
        </p:nvSpPr>
        <p:spPr bwMode="auto">
          <a:xfrm>
            <a:off x="9374188" y="3978276"/>
            <a:ext cx="4007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t>
            </a:r>
          </a:p>
        </p:txBody>
      </p:sp>
      <p:sp>
        <p:nvSpPr>
          <p:cNvPr id="45109" name="Rectangle 67"/>
          <p:cNvSpPr>
            <a:spLocks noChangeArrowheads="1"/>
          </p:cNvSpPr>
          <p:nvPr/>
        </p:nvSpPr>
        <p:spPr bwMode="auto">
          <a:xfrm>
            <a:off x="9907588" y="3978276"/>
            <a:ext cx="4007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t>
            </a:r>
          </a:p>
        </p:txBody>
      </p:sp>
      <p:sp>
        <p:nvSpPr>
          <p:cNvPr id="45110" name="Freeform 68"/>
          <p:cNvSpPr>
            <a:spLocks/>
          </p:cNvSpPr>
          <p:nvPr/>
        </p:nvSpPr>
        <p:spPr bwMode="auto">
          <a:xfrm>
            <a:off x="8778875" y="1143000"/>
            <a:ext cx="1620838" cy="2744788"/>
          </a:xfrm>
          <a:custGeom>
            <a:avLst/>
            <a:gdLst>
              <a:gd name="T0" fmla="*/ 2147483647 w 1021"/>
              <a:gd name="T1" fmla="*/ 2147483647 h 1729"/>
              <a:gd name="T2" fmla="*/ 2147483647 w 1021"/>
              <a:gd name="T3" fmla="*/ 2147483647 h 1729"/>
              <a:gd name="T4" fmla="*/ 2147483647 w 1021"/>
              <a:gd name="T5" fmla="*/ 2147483647 h 1729"/>
              <a:gd name="T6" fmla="*/ 2147483647 w 1021"/>
              <a:gd name="T7" fmla="*/ 2147483647 h 1729"/>
              <a:gd name="T8" fmla="*/ 2147483647 w 1021"/>
              <a:gd name="T9" fmla="*/ 2147483647 h 1729"/>
              <a:gd name="T10" fmla="*/ 2147483647 w 1021"/>
              <a:gd name="T11" fmla="*/ 2147483647 h 1729"/>
              <a:gd name="T12" fmla="*/ 2147483647 w 1021"/>
              <a:gd name="T13" fmla="*/ 2147483647 h 1729"/>
              <a:gd name="T14" fmla="*/ 2147483647 w 1021"/>
              <a:gd name="T15" fmla="*/ 2147483647 h 1729"/>
              <a:gd name="T16" fmla="*/ 2147483647 w 1021"/>
              <a:gd name="T17" fmla="*/ 2147483647 h 1729"/>
              <a:gd name="T18" fmla="*/ 2147483647 w 1021"/>
              <a:gd name="T19" fmla="*/ 2147483647 h 1729"/>
              <a:gd name="T20" fmla="*/ 2147483647 w 1021"/>
              <a:gd name="T21" fmla="*/ 2147483647 h 1729"/>
              <a:gd name="T22" fmla="*/ 2147483647 w 1021"/>
              <a:gd name="T23" fmla="*/ 2147483647 h 1729"/>
              <a:gd name="T24" fmla="*/ 2147483647 w 1021"/>
              <a:gd name="T25" fmla="*/ 2147483647 h 1729"/>
              <a:gd name="T26" fmla="*/ 2147483647 w 1021"/>
              <a:gd name="T27" fmla="*/ 2147483647 h 1729"/>
              <a:gd name="T28" fmla="*/ 2147483647 w 1021"/>
              <a:gd name="T29" fmla="*/ 2147483647 h 1729"/>
              <a:gd name="T30" fmla="*/ 2147483647 w 1021"/>
              <a:gd name="T31" fmla="*/ 2147483647 h 1729"/>
              <a:gd name="T32" fmla="*/ 2147483647 w 1021"/>
              <a:gd name="T33" fmla="*/ 2147483647 h 1729"/>
              <a:gd name="T34" fmla="*/ 2147483647 w 1021"/>
              <a:gd name="T35" fmla="*/ 2147483647 h 1729"/>
              <a:gd name="T36" fmla="*/ 2147483647 w 1021"/>
              <a:gd name="T37" fmla="*/ 2147483647 h 1729"/>
              <a:gd name="T38" fmla="*/ 2147483647 w 1021"/>
              <a:gd name="T39" fmla="*/ 2147483647 h 1729"/>
              <a:gd name="T40" fmla="*/ 2147483647 w 1021"/>
              <a:gd name="T41" fmla="*/ 2147483647 h 1729"/>
              <a:gd name="T42" fmla="*/ 2147483647 w 1021"/>
              <a:gd name="T43" fmla="*/ 2147483647 h 1729"/>
              <a:gd name="T44" fmla="*/ 2147483647 w 1021"/>
              <a:gd name="T45" fmla="*/ 2147483647 h 1729"/>
              <a:gd name="T46" fmla="*/ 2147483647 w 1021"/>
              <a:gd name="T47" fmla="*/ 2147483647 h 1729"/>
              <a:gd name="T48" fmla="*/ 2147483647 w 1021"/>
              <a:gd name="T49" fmla="*/ 2147483647 h 1729"/>
              <a:gd name="T50" fmla="*/ 2147483647 w 1021"/>
              <a:gd name="T51" fmla="*/ 2147483647 h 1729"/>
              <a:gd name="T52" fmla="*/ 2147483647 w 1021"/>
              <a:gd name="T53" fmla="*/ 2147483647 h 1729"/>
              <a:gd name="T54" fmla="*/ 2147483647 w 1021"/>
              <a:gd name="T55" fmla="*/ 2147483647 h 1729"/>
              <a:gd name="T56" fmla="*/ 2147483647 w 1021"/>
              <a:gd name="T57" fmla="*/ 2147483647 h 1729"/>
              <a:gd name="T58" fmla="*/ 2147483647 w 1021"/>
              <a:gd name="T59" fmla="*/ 2147483647 h 1729"/>
              <a:gd name="T60" fmla="*/ 2147483647 w 1021"/>
              <a:gd name="T61" fmla="*/ 2147483647 h 1729"/>
              <a:gd name="T62" fmla="*/ 2147483647 w 1021"/>
              <a:gd name="T63" fmla="*/ 2147483647 h 1729"/>
              <a:gd name="T64" fmla="*/ 2147483647 w 1021"/>
              <a:gd name="T65" fmla="*/ 2147483647 h 1729"/>
              <a:gd name="T66" fmla="*/ 2147483647 w 1021"/>
              <a:gd name="T67" fmla="*/ 2147483647 h 1729"/>
              <a:gd name="T68" fmla="*/ 2147483647 w 1021"/>
              <a:gd name="T69" fmla="*/ 2147483647 h 1729"/>
              <a:gd name="T70" fmla="*/ 2147483647 w 1021"/>
              <a:gd name="T71" fmla="*/ 2147483647 h 1729"/>
              <a:gd name="T72" fmla="*/ 2147483647 w 1021"/>
              <a:gd name="T73" fmla="*/ 2147483647 h 1729"/>
              <a:gd name="T74" fmla="*/ 2147483647 w 1021"/>
              <a:gd name="T75" fmla="*/ 2147483647 h 1729"/>
              <a:gd name="T76" fmla="*/ 2147483647 w 1021"/>
              <a:gd name="T77" fmla="*/ 2147483647 h 1729"/>
              <a:gd name="T78" fmla="*/ 2147483647 w 1021"/>
              <a:gd name="T79" fmla="*/ 2147483647 h 1729"/>
              <a:gd name="T80" fmla="*/ 2147483647 w 1021"/>
              <a:gd name="T81" fmla="*/ 2147483647 h 1729"/>
              <a:gd name="T82" fmla="*/ 2147483647 w 1021"/>
              <a:gd name="T83" fmla="*/ 2147483647 h 1729"/>
              <a:gd name="T84" fmla="*/ 2147483647 w 1021"/>
              <a:gd name="T85" fmla="*/ 2147483647 h 1729"/>
              <a:gd name="T86" fmla="*/ 2147483647 w 1021"/>
              <a:gd name="T87" fmla="*/ 2147483647 h 1729"/>
              <a:gd name="T88" fmla="*/ 2147483647 w 1021"/>
              <a:gd name="T89" fmla="*/ 2147483647 h 1729"/>
              <a:gd name="T90" fmla="*/ 2147483647 w 1021"/>
              <a:gd name="T91" fmla="*/ 2147483647 h 1729"/>
              <a:gd name="T92" fmla="*/ 2147483647 w 1021"/>
              <a:gd name="T93" fmla="*/ 2147483647 h 1729"/>
              <a:gd name="T94" fmla="*/ 2147483647 w 1021"/>
              <a:gd name="T95" fmla="*/ 2147483647 h 1729"/>
              <a:gd name="T96" fmla="*/ 0 w 1021"/>
              <a:gd name="T97" fmla="*/ 2147483647 h 1729"/>
              <a:gd name="T98" fmla="*/ 2147483647 w 1021"/>
              <a:gd name="T99" fmla="*/ 2147483647 h 1729"/>
              <a:gd name="T100" fmla="*/ 2147483647 w 1021"/>
              <a:gd name="T101" fmla="*/ 2147483647 h 1729"/>
              <a:gd name="T102" fmla="*/ 2147483647 w 1021"/>
              <a:gd name="T103" fmla="*/ 2147483647 h 1729"/>
              <a:gd name="T104" fmla="*/ 2147483647 w 1021"/>
              <a:gd name="T105" fmla="*/ 2147483647 h 1729"/>
              <a:gd name="T106" fmla="*/ 2147483647 w 1021"/>
              <a:gd name="T107" fmla="*/ 2147483647 h 1729"/>
              <a:gd name="T108" fmla="*/ 2147483647 w 1021"/>
              <a:gd name="T109" fmla="*/ 2147483647 h 1729"/>
              <a:gd name="T110" fmla="*/ 2147483647 w 1021"/>
              <a:gd name="T111" fmla="*/ 2147483647 h 1729"/>
              <a:gd name="T112" fmla="*/ 2147483647 w 1021"/>
              <a:gd name="T113" fmla="*/ 2147483647 h 1729"/>
              <a:gd name="T114" fmla="*/ 2147483647 w 1021"/>
              <a:gd name="T115" fmla="*/ 2147483647 h 1729"/>
              <a:gd name="T116" fmla="*/ 2147483647 w 1021"/>
              <a:gd name="T117" fmla="*/ 2147483647 h 1729"/>
              <a:gd name="T118" fmla="*/ 2147483647 w 1021"/>
              <a:gd name="T119" fmla="*/ 2147483647 h 17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21"/>
              <a:gd name="T181" fmla="*/ 0 h 1729"/>
              <a:gd name="T182" fmla="*/ 1021 w 1021"/>
              <a:gd name="T183" fmla="*/ 1729 h 17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21" h="1729">
                <a:moveTo>
                  <a:pt x="624" y="0"/>
                </a:moveTo>
                <a:lnTo>
                  <a:pt x="624" y="35"/>
                </a:lnTo>
                <a:lnTo>
                  <a:pt x="600" y="82"/>
                </a:lnTo>
                <a:lnTo>
                  <a:pt x="600" y="129"/>
                </a:lnTo>
                <a:lnTo>
                  <a:pt x="600" y="165"/>
                </a:lnTo>
                <a:lnTo>
                  <a:pt x="600" y="200"/>
                </a:lnTo>
                <a:lnTo>
                  <a:pt x="600" y="235"/>
                </a:lnTo>
                <a:lnTo>
                  <a:pt x="588" y="270"/>
                </a:lnTo>
                <a:lnTo>
                  <a:pt x="588" y="317"/>
                </a:lnTo>
                <a:lnTo>
                  <a:pt x="588" y="353"/>
                </a:lnTo>
                <a:lnTo>
                  <a:pt x="588" y="388"/>
                </a:lnTo>
                <a:lnTo>
                  <a:pt x="588" y="423"/>
                </a:lnTo>
                <a:lnTo>
                  <a:pt x="588" y="458"/>
                </a:lnTo>
                <a:lnTo>
                  <a:pt x="588" y="494"/>
                </a:lnTo>
                <a:lnTo>
                  <a:pt x="588" y="529"/>
                </a:lnTo>
                <a:lnTo>
                  <a:pt x="588" y="564"/>
                </a:lnTo>
                <a:lnTo>
                  <a:pt x="588" y="600"/>
                </a:lnTo>
                <a:lnTo>
                  <a:pt x="588" y="647"/>
                </a:lnTo>
                <a:lnTo>
                  <a:pt x="588" y="682"/>
                </a:lnTo>
                <a:lnTo>
                  <a:pt x="624" y="682"/>
                </a:lnTo>
                <a:lnTo>
                  <a:pt x="660" y="694"/>
                </a:lnTo>
                <a:lnTo>
                  <a:pt x="672" y="658"/>
                </a:lnTo>
                <a:lnTo>
                  <a:pt x="672" y="623"/>
                </a:lnTo>
                <a:lnTo>
                  <a:pt x="684" y="588"/>
                </a:lnTo>
                <a:lnTo>
                  <a:pt x="720" y="564"/>
                </a:lnTo>
                <a:lnTo>
                  <a:pt x="756" y="541"/>
                </a:lnTo>
                <a:lnTo>
                  <a:pt x="792" y="541"/>
                </a:lnTo>
                <a:lnTo>
                  <a:pt x="828" y="529"/>
                </a:lnTo>
                <a:lnTo>
                  <a:pt x="876" y="541"/>
                </a:lnTo>
                <a:lnTo>
                  <a:pt x="912" y="552"/>
                </a:lnTo>
                <a:lnTo>
                  <a:pt x="948" y="576"/>
                </a:lnTo>
                <a:lnTo>
                  <a:pt x="972" y="611"/>
                </a:lnTo>
                <a:lnTo>
                  <a:pt x="996" y="647"/>
                </a:lnTo>
                <a:lnTo>
                  <a:pt x="1008" y="682"/>
                </a:lnTo>
                <a:lnTo>
                  <a:pt x="1020" y="717"/>
                </a:lnTo>
                <a:lnTo>
                  <a:pt x="1020" y="752"/>
                </a:lnTo>
                <a:lnTo>
                  <a:pt x="1020" y="788"/>
                </a:lnTo>
                <a:lnTo>
                  <a:pt x="1008" y="835"/>
                </a:lnTo>
                <a:lnTo>
                  <a:pt x="996" y="870"/>
                </a:lnTo>
                <a:lnTo>
                  <a:pt x="960" y="905"/>
                </a:lnTo>
                <a:lnTo>
                  <a:pt x="924" y="929"/>
                </a:lnTo>
                <a:lnTo>
                  <a:pt x="888" y="952"/>
                </a:lnTo>
                <a:lnTo>
                  <a:pt x="852" y="952"/>
                </a:lnTo>
                <a:lnTo>
                  <a:pt x="816" y="952"/>
                </a:lnTo>
                <a:lnTo>
                  <a:pt x="780" y="940"/>
                </a:lnTo>
                <a:lnTo>
                  <a:pt x="732" y="917"/>
                </a:lnTo>
                <a:lnTo>
                  <a:pt x="708" y="882"/>
                </a:lnTo>
                <a:lnTo>
                  <a:pt x="696" y="846"/>
                </a:lnTo>
                <a:lnTo>
                  <a:pt x="660" y="823"/>
                </a:lnTo>
                <a:lnTo>
                  <a:pt x="624" y="823"/>
                </a:lnTo>
                <a:lnTo>
                  <a:pt x="588" y="823"/>
                </a:lnTo>
                <a:lnTo>
                  <a:pt x="588" y="858"/>
                </a:lnTo>
                <a:lnTo>
                  <a:pt x="588" y="893"/>
                </a:lnTo>
                <a:lnTo>
                  <a:pt x="600" y="929"/>
                </a:lnTo>
                <a:lnTo>
                  <a:pt x="612" y="964"/>
                </a:lnTo>
                <a:lnTo>
                  <a:pt x="612" y="999"/>
                </a:lnTo>
                <a:lnTo>
                  <a:pt x="624" y="1034"/>
                </a:lnTo>
                <a:lnTo>
                  <a:pt x="624" y="1070"/>
                </a:lnTo>
                <a:lnTo>
                  <a:pt x="624" y="1105"/>
                </a:lnTo>
                <a:lnTo>
                  <a:pt x="624" y="1199"/>
                </a:lnTo>
                <a:lnTo>
                  <a:pt x="624" y="1270"/>
                </a:lnTo>
                <a:lnTo>
                  <a:pt x="624" y="1340"/>
                </a:lnTo>
                <a:lnTo>
                  <a:pt x="624" y="1387"/>
                </a:lnTo>
                <a:lnTo>
                  <a:pt x="660" y="1375"/>
                </a:lnTo>
                <a:lnTo>
                  <a:pt x="696" y="1375"/>
                </a:lnTo>
                <a:lnTo>
                  <a:pt x="732" y="1375"/>
                </a:lnTo>
                <a:lnTo>
                  <a:pt x="780" y="1375"/>
                </a:lnTo>
                <a:lnTo>
                  <a:pt x="816" y="1387"/>
                </a:lnTo>
                <a:lnTo>
                  <a:pt x="852" y="1399"/>
                </a:lnTo>
                <a:lnTo>
                  <a:pt x="888" y="1411"/>
                </a:lnTo>
                <a:lnTo>
                  <a:pt x="924" y="1422"/>
                </a:lnTo>
                <a:lnTo>
                  <a:pt x="960" y="1458"/>
                </a:lnTo>
                <a:lnTo>
                  <a:pt x="972" y="1493"/>
                </a:lnTo>
                <a:lnTo>
                  <a:pt x="996" y="1528"/>
                </a:lnTo>
                <a:lnTo>
                  <a:pt x="996" y="1563"/>
                </a:lnTo>
                <a:lnTo>
                  <a:pt x="996" y="1599"/>
                </a:lnTo>
                <a:lnTo>
                  <a:pt x="984" y="1634"/>
                </a:lnTo>
                <a:lnTo>
                  <a:pt x="960" y="1669"/>
                </a:lnTo>
                <a:lnTo>
                  <a:pt x="924" y="1693"/>
                </a:lnTo>
                <a:lnTo>
                  <a:pt x="888" y="1704"/>
                </a:lnTo>
                <a:lnTo>
                  <a:pt x="852" y="1704"/>
                </a:lnTo>
                <a:lnTo>
                  <a:pt x="804" y="1704"/>
                </a:lnTo>
                <a:lnTo>
                  <a:pt x="768" y="1716"/>
                </a:lnTo>
                <a:lnTo>
                  <a:pt x="732" y="1716"/>
                </a:lnTo>
                <a:lnTo>
                  <a:pt x="696" y="1716"/>
                </a:lnTo>
                <a:lnTo>
                  <a:pt x="660" y="1728"/>
                </a:lnTo>
                <a:lnTo>
                  <a:pt x="624" y="1728"/>
                </a:lnTo>
                <a:lnTo>
                  <a:pt x="588" y="1728"/>
                </a:lnTo>
                <a:lnTo>
                  <a:pt x="552" y="1728"/>
                </a:lnTo>
                <a:lnTo>
                  <a:pt x="516" y="1728"/>
                </a:lnTo>
                <a:lnTo>
                  <a:pt x="480" y="1728"/>
                </a:lnTo>
                <a:lnTo>
                  <a:pt x="444" y="1728"/>
                </a:lnTo>
                <a:lnTo>
                  <a:pt x="408" y="1728"/>
                </a:lnTo>
                <a:lnTo>
                  <a:pt x="372" y="1728"/>
                </a:lnTo>
                <a:lnTo>
                  <a:pt x="336" y="1716"/>
                </a:lnTo>
                <a:lnTo>
                  <a:pt x="300" y="1716"/>
                </a:lnTo>
                <a:lnTo>
                  <a:pt x="264" y="1716"/>
                </a:lnTo>
                <a:lnTo>
                  <a:pt x="228" y="1704"/>
                </a:lnTo>
                <a:lnTo>
                  <a:pt x="192" y="1693"/>
                </a:lnTo>
                <a:lnTo>
                  <a:pt x="156" y="1681"/>
                </a:lnTo>
                <a:lnTo>
                  <a:pt x="120" y="1669"/>
                </a:lnTo>
                <a:lnTo>
                  <a:pt x="96" y="1634"/>
                </a:lnTo>
                <a:lnTo>
                  <a:pt x="72" y="1599"/>
                </a:lnTo>
                <a:lnTo>
                  <a:pt x="48" y="1563"/>
                </a:lnTo>
                <a:lnTo>
                  <a:pt x="48" y="1528"/>
                </a:lnTo>
                <a:lnTo>
                  <a:pt x="60" y="1493"/>
                </a:lnTo>
                <a:lnTo>
                  <a:pt x="84" y="1458"/>
                </a:lnTo>
                <a:lnTo>
                  <a:pt x="132" y="1434"/>
                </a:lnTo>
                <a:lnTo>
                  <a:pt x="168" y="1411"/>
                </a:lnTo>
                <a:lnTo>
                  <a:pt x="204" y="1399"/>
                </a:lnTo>
                <a:lnTo>
                  <a:pt x="252" y="1387"/>
                </a:lnTo>
                <a:lnTo>
                  <a:pt x="288" y="1387"/>
                </a:lnTo>
                <a:lnTo>
                  <a:pt x="336" y="1387"/>
                </a:lnTo>
                <a:lnTo>
                  <a:pt x="372" y="1387"/>
                </a:lnTo>
                <a:lnTo>
                  <a:pt x="408" y="1387"/>
                </a:lnTo>
                <a:lnTo>
                  <a:pt x="444" y="1387"/>
                </a:lnTo>
                <a:lnTo>
                  <a:pt x="456" y="1352"/>
                </a:lnTo>
                <a:lnTo>
                  <a:pt x="456" y="1317"/>
                </a:lnTo>
                <a:lnTo>
                  <a:pt x="456" y="1281"/>
                </a:lnTo>
                <a:lnTo>
                  <a:pt x="456" y="1246"/>
                </a:lnTo>
                <a:lnTo>
                  <a:pt x="456" y="1211"/>
                </a:lnTo>
                <a:lnTo>
                  <a:pt x="456" y="1176"/>
                </a:lnTo>
                <a:lnTo>
                  <a:pt x="444" y="1140"/>
                </a:lnTo>
                <a:lnTo>
                  <a:pt x="444" y="1105"/>
                </a:lnTo>
                <a:lnTo>
                  <a:pt x="444" y="1070"/>
                </a:lnTo>
                <a:lnTo>
                  <a:pt x="444" y="1034"/>
                </a:lnTo>
                <a:lnTo>
                  <a:pt x="444" y="999"/>
                </a:lnTo>
                <a:lnTo>
                  <a:pt x="444" y="964"/>
                </a:lnTo>
                <a:lnTo>
                  <a:pt x="444" y="929"/>
                </a:lnTo>
                <a:lnTo>
                  <a:pt x="444" y="893"/>
                </a:lnTo>
                <a:lnTo>
                  <a:pt x="408" y="870"/>
                </a:lnTo>
                <a:lnTo>
                  <a:pt x="372" y="870"/>
                </a:lnTo>
                <a:lnTo>
                  <a:pt x="336" y="870"/>
                </a:lnTo>
                <a:lnTo>
                  <a:pt x="336" y="905"/>
                </a:lnTo>
                <a:lnTo>
                  <a:pt x="336" y="940"/>
                </a:lnTo>
                <a:lnTo>
                  <a:pt x="300" y="964"/>
                </a:lnTo>
                <a:lnTo>
                  <a:pt x="264" y="987"/>
                </a:lnTo>
                <a:lnTo>
                  <a:pt x="228" y="987"/>
                </a:lnTo>
                <a:lnTo>
                  <a:pt x="192" y="987"/>
                </a:lnTo>
                <a:lnTo>
                  <a:pt x="156" y="987"/>
                </a:lnTo>
                <a:lnTo>
                  <a:pt x="120" y="976"/>
                </a:lnTo>
                <a:lnTo>
                  <a:pt x="84" y="964"/>
                </a:lnTo>
                <a:lnTo>
                  <a:pt x="60" y="929"/>
                </a:lnTo>
                <a:lnTo>
                  <a:pt x="36" y="893"/>
                </a:lnTo>
                <a:lnTo>
                  <a:pt x="12" y="858"/>
                </a:lnTo>
                <a:lnTo>
                  <a:pt x="0" y="823"/>
                </a:lnTo>
                <a:lnTo>
                  <a:pt x="0" y="788"/>
                </a:lnTo>
                <a:lnTo>
                  <a:pt x="0" y="752"/>
                </a:lnTo>
                <a:lnTo>
                  <a:pt x="24" y="717"/>
                </a:lnTo>
                <a:lnTo>
                  <a:pt x="60" y="694"/>
                </a:lnTo>
                <a:lnTo>
                  <a:pt x="96" y="670"/>
                </a:lnTo>
                <a:lnTo>
                  <a:pt x="132" y="658"/>
                </a:lnTo>
                <a:lnTo>
                  <a:pt x="180" y="658"/>
                </a:lnTo>
                <a:lnTo>
                  <a:pt x="216" y="658"/>
                </a:lnTo>
                <a:lnTo>
                  <a:pt x="252" y="670"/>
                </a:lnTo>
                <a:lnTo>
                  <a:pt x="288" y="682"/>
                </a:lnTo>
                <a:lnTo>
                  <a:pt x="312" y="717"/>
                </a:lnTo>
                <a:lnTo>
                  <a:pt x="324" y="752"/>
                </a:lnTo>
                <a:lnTo>
                  <a:pt x="360" y="752"/>
                </a:lnTo>
                <a:lnTo>
                  <a:pt x="396" y="752"/>
                </a:lnTo>
                <a:lnTo>
                  <a:pt x="432" y="752"/>
                </a:lnTo>
                <a:lnTo>
                  <a:pt x="432" y="717"/>
                </a:lnTo>
                <a:lnTo>
                  <a:pt x="444" y="682"/>
                </a:lnTo>
                <a:lnTo>
                  <a:pt x="444" y="647"/>
                </a:lnTo>
                <a:lnTo>
                  <a:pt x="444" y="600"/>
                </a:lnTo>
                <a:lnTo>
                  <a:pt x="444" y="564"/>
                </a:lnTo>
                <a:lnTo>
                  <a:pt x="444" y="529"/>
                </a:lnTo>
                <a:lnTo>
                  <a:pt x="444" y="494"/>
                </a:lnTo>
                <a:lnTo>
                  <a:pt x="444" y="458"/>
                </a:lnTo>
                <a:lnTo>
                  <a:pt x="444" y="423"/>
                </a:lnTo>
                <a:lnTo>
                  <a:pt x="444" y="376"/>
                </a:lnTo>
                <a:lnTo>
                  <a:pt x="444" y="341"/>
                </a:lnTo>
                <a:lnTo>
                  <a:pt x="444" y="306"/>
                </a:lnTo>
                <a:lnTo>
                  <a:pt x="432" y="259"/>
                </a:lnTo>
                <a:lnTo>
                  <a:pt x="432" y="223"/>
                </a:lnTo>
                <a:lnTo>
                  <a:pt x="432" y="188"/>
                </a:lnTo>
                <a:lnTo>
                  <a:pt x="432" y="153"/>
                </a:lnTo>
                <a:lnTo>
                  <a:pt x="432" y="118"/>
                </a:lnTo>
                <a:lnTo>
                  <a:pt x="432" y="82"/>
                </a:lnTo>
                <a:lnTo>
                  <a:pt x="432" y="47"/>
                </a:lnTo>
                <a:lnTo>
                  <a:pt x="432" y="12"/>
                </a:lnTo>
              </a:path>
            </a:pathLst>
          </a:custGeom>
          <a:noFill/>
          <a:ln w="50800" cap="rnd">
            <a:solidFill>
              <a:srgbClr val="FF0000"/>
            </a:solidFill>
            <a:round/>
            <a:headEnd/>
            <a:tailEnd/>
          </a:ln>
        </p:spPr>
        <p:txBody>
          <a:bodyPr/>
          <a:lstStyle/>
          <a:p>
            <a:endParaRPr lang="en-US"/>
          </a:p>
        </p:txBody>
      </p:sp>
      <p:sp>
        <p:nvSpPr>
          <p:cNvPr id="45111" name="AutoShape 69"/>
          <p:cNvSpPr>
            <a:spLocks noChangeArrowheads="1"/>
          </p:cNvSpPr>
          <p:nvPr/>
        </p:nvSpPr>
        <p:spPr bwMode="auto">
          <a:xfrm>
            <a:off x="9550400" y="406400"/>
            <a:ext cx="939800" cy="863600"/>
          </a:xfrm>
          <a:prstGeom prst="triangle">
            <a:avLst>
              <a:gd name="adj" fmla="val 49995"/>
            </a:avLst>
          </a:prstGeom>
          <a:solidFill>
            <a:srgbClr val="FFCC66"/>
          </a:solidFill>
          <a:ln w="50800">
            <a:solidFill>
              <a:schemeClr val="tx1"/>
            </a:solidFill>
            <a:miter lim="800000"/>
            <a:headEnd/>
            <a:tailEnd/>
          </a:ln>
        </p:spPr>
        <p:txBody>
          <a:bodyPr wrap="none" anchor="ctr"/>
          <a:lstStyle/>
          <a:p>
            <a:endParaRPr lang="en-US" sz="2400"/>
          </a:p>
        </p:txBody>
      </p:sp>
      <p:sp>
        <p:nvSpPr>
          <p:cNvPr id="45112" name="Rectangle 70"/>
          <p:cNvSpPr>
            <a:spLocks noChangeArrowheads="1"/>
          </p:cNvSpPr>
          <p:nvPr/>
        </p:nvSpPr>
        <p:spPr bwMode="auto">
          <a:xfrm>
            <a:off x="9601200" y="762001"/>
            <a:ext cx="7213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aa3</a:t>
            </a:r>
          </a:p>
        </p:txBody>
      </p:sp>
      <p:sp>
        <p:nvSpPr>
          <p:cNvPr id="45113" name="Line 71"/>
          <p:cNvSpPr>
            <a:spLocks noChangeShapeType="1"/>
          </p:cNvSpPr>
          <p:nvPr/>
        </p:nvSpPr>
        <p:spPr bwMode="auto">
          <a:xfrm>
            <a:off x="5257800" y="1371600"/>
            <a:ext cx="914400" cy="152400"/>
          </a:xfrm>
          <a:prstGeom prst="line">
            <a:avLst/>
          </a:prstGeom>
          <a:noFill/>
          <a:ln w="50800">
            <a:solidFill>
              <a:schemeClr val="tx1"/>
            </a:solidFill>
            <a:round/>
            <a:headEnd/>
            <a:tailEnd/>
          </a:ln>
        </p:spPr>
        <p:txBody>
          <a:bodyPr wrap="none" anchor="ctr"/>
          <a:lstStyle/>
          <a:p>
            <a:endParaRPr lang="en-US"/>
          </a:p>
        </p:txBody>
      </p:sp>
      <p:sp>
        <p:nvSpPr>
          <p:cNvPr id="45114" name="Rectangle 79"/>
          <p:cNvSpPr>
            <a:spLocks noChangeArrowheads="1"/>
          </p:cNvSpPr>
          <p:nvPr/>
        </p:nvSpPr>
        <p:spPr bwMode="auto">
          <a:xfrm>
            <a:off x="1752600" y="4191000"/>
            <a:ext cx="1175772" cy="459100"/>
          </a:xfrm>
          <a:prstGeom prst="rect">
            <a:avLst/>
          </a:prstGeom>
          <a:noFill/>
          <a:ln w="12700">
            <a:noFill/>
            <a:miter lim="800000"/>
            <a:headEnd/>
            <a:tailEnd/>
          </a:ln>
        </p:spPr>
        <p:txBody>
          <a:bodyPr wrap="none" lIns="90488" tIns="44450" rIns="90488" bIns="44450">
            <a:spAutoFit/>
          </a:bodyPr>
          <a:lstStyle/>
          <a:p>
            <a:pPr eaLnBrk="0" hangingPunct="0"/>
            <a:r>
              <a:rPr lang="en-US" sz="2400" b="1"/>
              <a:t>(leaves)</a:t>
            </a:r>
          </a:p>
        </p:txBody>
      </p:sp>
      <p:sp>
        <p:nvSpPr>
          <p:cNvPr id="45115" name="Line 80"/>
          <p:cNvSpPr>
            <a:spLocks noChangeShapeType="1"/>
          </p:cNvSpPr>
          <p:nvPr/>
        </p:nvSpPr>
        <p:spPr bwMode="auto">
          <a:xfrm flipH="1" flipV="1">
            <a:off x="3810000" y="3124200"/>
            <a:ext cx="1727200" cy="965200"/>
          </a:xfrm>
          <a:prstGeom prst="line">
            <a:avLst/>
          </a:prstGeom>
          <a:noFill/>
          <a:ln w="50800">
            <a:solidFill>
              <a:schemeClr val="tx1"/>
            </a:solidFill>
            <a:round/>
            <a:headEnd/>
            <a:tailEnd type="triangle" w="med" len="med"/>
          </a:ln>
        </p:spPr>
        <p:txBody>
          <a:bodyPr wrap="none" anchor="ctr"/>
          <a:lstStyle/>
          <a:p>
            <a:endParaRPr lang="en-US"/>
          </a:p>
        </p:txBody>
      </p:sp>
    </p:spTree>
    <p:extLst>
      <p:ext uri="{BB962C8B-B14F-4D97-AF65-F5344CB8AC3E}">
        <p14:creationId xmlns:p14="http://schemas.microsoft.com/office/powerpoint/2010/main" val="353288441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Freeform 2"/>
          <p:cNvSpPr>
            <a:spLocks/>
          </p:cNvSpPr>
          <p:nvPr/>
        </p:nvSpPr>
        <p:spPr bwMode="auto">
          <a:xfrm>
            <a:off x="3044825" y="1600200"/>
            <a:ext cx="5583238" cy="3563938"/>
          </a:xfrm>
          <a:custGeom>
            <a:avLst/>
            <a:gdLst>
              <a:gd name="T0" fmla="*/ 2147483647 w 3517"/>
              <a:gd name="T1" fmla="*/ 2147483647 h 2245"/>
              <a:gd name="T2" fmla="*/ 2147483647 w 3517"/>
              <a:gd name="T3" fmla="*/ 2147483647 h 2245"/>
              <a:gd name="T4" fmla="*/ 2147483647 w 3517"/>
              <a:gd name="T5" fmla="*/ 2147483647 h 2245"/>
              <a:gd name="T6" fmla="*/ 2147483647 w 3517"/>
              <a:gd name="T7" fmla="*/ 2147483647 h 2245"/>
              <a:gd name="T8" fmla="*/ 2147483647 w 3517"/>
              <a:gd name="T9" fmla="*/ 2147483647 h 2245"/>
              <a:gd name="T10" fmla="*/ 2147483647 w 3517"/>
              <a:gd name="T11" fmla="*/ 2147483647 h 2245"/>
              <a:gd name="T12" fmla="*/ 0 w 3517"/>
              <a:gd name="T13" fmla="*/ 2147483647 h 2245"/>
              <a:gd name="T14" fmla="*/ 0 w 3517"/>
              <a:gd name="T15" fmla="*/ 2147483647 h 2245"/>
              <a:gd name="T16" fmla="*/ 0 w 3517"/>
              <a:gd name="T17" fmla="*/ 2147483647 h 2245"/>
              <a:gd name="T18" fmla="*/ 2147483647 w 3517"/>
              <a:gd name="T19" fmla="*/ 2147483647 h 2245"/>
              <a:gd name="T20" fmla="*/ 2147483647 w 3517"/>
              <a:gd name="T21" fmla="*/ 2147483647 h 2245"/>
              <a:gd name="T22" fmla="*/ 2147483647 w 3517"/>
              <a:gd name="T23" fmla="*/ 2147483647 h 2245"/>
              <a:gd name="T24" fmla="*/ 2147483647 w 3517"/>
              <a:gd name="T25" fmla="*/ 2147483647 h 2245"/>
              <a:gd name="T26" fmla="*/ 2147483647 w 3517"/>
              <a:gd name="T27" fmla="*/ 2147483647 h 2245"/>
              <a:gd name="T28" fmla="*/ 2147483647 w 3517"/>
              <a:gd name="T29" fmla="*/ 2147483647 h 2245"/>
              <a:gd name="T30" fmla="*/ 2147483647 w 3517"/>
              <a:gd name="T31" fmla="*/ 2147483647 h 2245"/>
              <a:gd name="T32" fmla="*/ 2147483647 w 3517"/>
              <a:gd name="T33" fmla="*/ 2147483647 h 2245"/>
              <a:gd name="T34" fmla="*/ 2147483647 w 3517"/>
              <a:gd name="T35" fmla="*/ 2147483647 h 2245"/>
              <a:gd name="T36" fmla="*/ 2147483647 w 3517"/>
              <a:gd name="T37" fmla="*/ 0 h 2245"/>
              <a:gd name="T38" fmla="*/ 2147483647 w 3517"/>
              <a:gd name="T39" fmla="*/ 0 h 2245"/>
              <a:gd name="T40" fmla="*/ 2147483647 w 3517"/>
              <a:gd name="T41" fmla="*/ 0 h 2245"/>
              <a:gd name="T42" fmla="*/ 2147483647 w 3517"/>
              <a:gd name="T43" fmla="*/ 2147483647 h 2245"/>
              <a:gd name="T44" fmla="*/ 2147483647 w 3517"/>
              <a:gd name="T45" fmla="*/ 2147483647 h 2245"/>
              <a:gd name="T46" fmla="*/ 2147483647 w 3517"/>
              <a:gd name="T47" fmla="*/ 2147483647 h 2245"/>
              <a:gd name="T48" fmla="*/ 2147483647 w 3517"/>
              <a:gd name="T49" fmla="*/ 2147483647 h 2245"/>
              <a:gd name="T50" fmla="*/ 2147483647 w 3517"/>
              <a:gd name="T51" fmla="*/ 2147483647 h 2245"/>
              <a:gd name="T52" fmla="*/ 2147483647 w 3517"/>
              <a:gd name="T53" fmla="*/ 2147483647 h 2245"/>
              <a:gd name="T54" fmla="*/ 2147483647 w 3517"/>
              <a:gd name="T55" fmla="*/ 2147483647 h 2245"/>
              <a:gd name="T56" fmla="*/ 2147483647 w 3517"/>
              <a:gd name="T57" fmla="*/ 2147483647 h 2245"/>
              <a:gd name="T58" fmla="*/ 2147483647 w 3517"/>
              <a:gd name="T59" fmla="*/ 2147483647 h 2245"/>
              <a:gd name="T60" fmla="*/ 2147483647 w 3517"/>
              <a:gd name="T61" fmla="*/ 2147483647 h 2245"/>
              <a:gd name="T62" fmla="*/ 2147483647 w 3517"/>
              <a:gd name="T63" fmla="*/ 2147483647 h 2245"/>
              <a:gd name="T64" fmla="*/ 2147483647 w 3517"/>
              <a:gd name="T65" fmla="*/ 2147483647 h 2245"/>
              <a:gd name="T66" fmla="*/ 2147483647 w 3517"/>
              <a:gd name="T67" fmla="*/ 2147483647 h 2245"/>
              <a:gd name="T68" fmla="*/ 2147483647 w 3517"/>
              <a:gd name="T69" fmla="*/ 2147483647 h 2245"/>
              <a:gd name="T70" fmla="*/ 2147483647 w 3517"/>
              <a:gd name="T71" fmla="*/ 2147483647 h 2245"/>
              <a:gd name="T72" fmla="*/ 2147483647 w 3517"/>
              <a:gd name="T73" fmla="*/ 2147483647 h 2245"/>
              <a:gd name="T74" fmla="*/ 2147483647 w 3517"/>
              <a:gd name="T75" fmla="*/ 2147483647 h 2245"/>
              <a:gd name="T76" fmla="*/ 2147483647 w 3517"/>
              <a:gd name="T77" fmla="*/ 2147483647 h 2245"/>
              <a:gd name="T78" fmla="*/ 2147483647 w 3517"/>
              <a:gd name="T79" fmla="*/ 2147483647 h 2245"/>
              <a:gd name="T80" fmla="*/ 2147483647 w 3517"/>
              <a:gd name="T81" fmla="*/ 2147483647 h 2245"/>
              <a:gd name="T82" fmla="*/ 2147483647 w 3517"/>
              <a:gd name="T83" fmla="*/ 2147483647 h 2245"/>
              <a:gd name="T84" fmla="*/ 2147483647 w 3517"/>
              <a:gd name="T85" fmla="*/ 2147483647 h 2245"/>
              <a:gd name="T86" fmla="*/ 2147483647 w 3517"/>
              <a:gd name="T87" fmla="*/ 2147483647 h 2245"/>
              <a:gd name="T88" fmla="*/ 2147483647 w 3517"/>
              <a:gd name="T89" fmla="*/ 2147483647 h 2245"/>
              <a:gd name="T90" fmla="*/ 2147483647 w 3517"/>
              <a:gd name="T91" fmla="*/ 2147483647 h 2245"/>
              <a:gd name="T92" fmla="*/ 2147483647 w 3517"/>
              <a:gd name="T93" fmla="*/ 2147483647 h 2245"/>
              <a:gd name="T94" fmla="*/ 2147483647 w 3517"/>
              <a:gd name="T95" fmla="*/ 2147483647 h 2245"/>
              <a:gd name="T96" fmla="*/ 2147483647 w 3517"/>
              <a:gd name="T97" fmla="*/ 2147483647 h 2245"/>
              <a:gd name="T98" fmla="*/ 2147483647 w 3517"/>
              <a:gd name="T99" fmla="*/ 2147483647 h 2245"/>
              <a:gd name="T100" fmla="*/ 2147483647 w 3517"/>
              <a:gd name="T101" fmla="*/ 2147483647 h 2245"/>
              <a:gd name="T102" fmla="*/ 2147483647 w 3517"/>
              <a:gd name="T103" fmla="*/ 2147483647 h 2245"/>
              <a:gd name="T104" fmla="*/ 2147483647 w 3517"/>
              <a:gd name="T105" fmla="*/ 2147483647 h 2245"/>
              <a:gd name="T106" fmla="*/ 2147483647 w 3517"/>
              <a:gd name="T107" fmla="*/ 2147483647 h 2245"/>
              <a:gd name="T108" fmla="*/ 2147483647 w 3517"/>
              <a:gd name="T109" fmla="*/ 2147483647 h 2245"/>
              <a:gd name="T110" fmla="*/ 2147483647 w 3517"/>
              <a:gd name="T111" fmla="*/ 2147483647 h 2245"/>
              <a:gd name="T112" fmla="*/ 2147483647 w 3517"/>
              <a:gd name="T113" fmla="*/ 2147483647 h 2245"/>
              <a:gd name="T114" fmla="*/ 2147483647 w 3517"/>
              <a:gd name="T115" fmla="*/ 2147483647 h 2245"/>
              <a:gd name="T116" fmla="*/ 2147483647 w 3517"/>
              <a:gd name="T117" fmla="*/ 2147483647 h 22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17"/>
              <a:gd name="T178" fmla="*/ 0 h 2245"/>
              <a:gd name="T179" fmla="*/ 3517 w 3517"/>
              <a:gd name="T180" fmla="*/ 2245 h 224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17" h="2245">
                <a:moveTo>
                  <a:pt x="348" y="2208"/>
                </a:moveTo>
                <a:lnTo>
                  <a:pt x="324" y="2172"/>
                </a:lnTo>
                <a:lnTo>
                  <a:pt x="288" y="2136"/>
                </a:lnTo>
                <a:lnTo>
                  <a:pt x="252" y="2100"/>
                </a:lnTo>
                <a:lnTo>
                  <a:pt x="216" y="2052"/>
                </a:lnTo>
                <a:lnTo>
                  <a:pt x="192" y="2016"/>
                </a:lnTo>
                <a:lnTo>
                  <a:pt x="168" y="1980"/>
                </a:lnTo>
                <a:lnTo>
                  <a:pt x="144" y="1944"/>
                </a:lnTo>
                <a:lnTo>
                  <a:pt x="132" y="1908"/>
                </a:lnTo>
                <a:lnTo>
                  <a:pt x="108" y="1872"/>
                </a:lnTo>
                <a:lnTo>
                  <a:pt x="96" y="1836"/>
                </a:lnTo>
                <a:lnTo>
                  <a:pt x="72" y="1800"/>
                </a:lnTo>
                <a:lnTo>
                  <a:pt x="60" y="1764"/>
                </a:lnTo>
                <a:lnTo>
                  <a:pt x="48" y="1716"/>
                </a:lnTo>
                <a:lnTo>
                  <a:pt x="36" y="1680"/>
                </a:lnTo>
                <a:lnTo>
                  <a:pt x="24" y="1644"/>
                </a:lnTo>
                <a:lnTo>
                  <a:pt x="12" y="1608"/>
                </a:lnTo>
                <a:lnTo>
                  <a:pt x="12" y="1560"/>
                </a:lnTo>
                <a:lnTo>
                  <a:pt x="0" y="1464"/>
                </a:lnTo>
                <a:lnTo>
                  <a:pt x="0" y="1392"/>
                </a:lnTo>
                <a:lnTo>
                  <a:pt x="0" y="1320"/>
                </a:lnTo>
                <a:lnTo>
                  <a:pt x="0" y="1224"/>
                </a:lnTo>
                <a:lnTo>
                  <a:pt x="0" y="1152"/>
                </a:lnTo>
                <a:lnTo>
                  <a:pt x="0" y="1080"/>
                </a:lnTo>
                <a:lnTo>
                  <a:pt x="0" y="984"/>
                </a:lnTo>
                <a:lnTo>
                  <a:pt x="0" y="912"/>
                </a:lnTo>
                <a:lnTo>
                  <a:pt x="0" y="840"/>
                </a:lnTo>
                <a:lnTo>
                  <a:pt x="0" y="768"/>
                </a:lnTo>
                <a:lnTo>
                  <a:pt x="0" y="696"/>
                </a:lnTo>
                <a:lnTo>
                  <a:pt x="12" y="600"/>
                </a:lnTo>
                <a:lnTo>
                  <a:pt x="12" y="528"/>
                </a:lnTo>
                <a:lnTo>
                  <a:pt x="24" y="480"/>
                </a:lnTo>
                <a:lnTo>
                  <a:pt x="48" y="444"/>
                </a:lnTo>
                <a:lnTo>
                  <a:pt x="60" y="408"/>
                </a:lnTo>
                <a:lnTo>
                  <a:pt x="84" y="372"/>
                </a:lnTo>
                <a:lnTo>
                  <a:pt x="120" y="336"/>
                </a:lnTo>
                <a:lnTo>
                  <a:pt x="156" y="312"/>
                </a:lnTo>
                <a:lnTo>
                  <a:pt x="192" y="276"/>
                </a:lnTo>
                <a:lnTo>
                  <a:pt x="228" y="252"/>
                </a:lnTo>
                <a:lnTo>
                  <a:pt x="264" y="228"/>
                </a:lnTo>
                <a:lnTo>
                  <a:pt x="312" y="192"/>
                </a:lnTo>
                <a:lnTo>
                  <a:pt x="360" y="168"/>
                </a:lnTo>
                <a:lnTo>
                  <a:pt x="456" y="144"/>
                </a:lnTo>
                <a:lnTo>
                  <a:pt x="504" y="120"/>
                </a:lnTo>
                <a:lnTo>
                  <a:pt x="552" y="108"/>
                </a:lnTo>
                <a:lnTo>
                  <a:pt x="624" y="96"/>
                </a:lnTo>
                <a:lnTo>
                  <a:pt x="672" y="84"/>
                </a:lnTo>
                <a:lnTo>
                  <a:pt x="768" y="72"/>
                </a:lnTo>
                <a:lnTo>
                  <a:pt x="804" y="60"/>
                </a:lnTo>
                <a:lnTo>
                  <a:pt x="852" y="48"/>
                </a:lnTo>
                <a:lnTo>
                  <a:pt x="948" y="36"/>
                </a:lnTo>
                <a:lnTo>
                  <a:pt x="1044" y="24"/>
                </a:lnTo>
                <a:lnTo>
                  <a:pt x="1116" y="24"/>
                </a:lnTo>
                <a:lnTo>
                  <a:pt x="1164" y="12"/>
                </a:lnTo>
                <a:lnTo>
                  <a:pt x="1212" y="0"/>
                </a:lnTo>
                <a:lnTo>
                  <a:pt x="1308" y="0"/>
                </a:lnTo>
                <a:lnTo>
                  <a:pt x="1380" y="0"/>
                </a:lnTo>
                <a:lnTo>
                  <a:pt x="1476" y="0"/>
                </a:lnTo>
                <a:lnTo>
                  <a:pt x="1548" y="0"/>
                </a:lnTo>
                <a:lnTo>
                  <a:pt x="1668" y="0"/>
                </a:lnTo>
                <a:lnTo>
                  <a:pt x="1740" y="0"/>
                </a:lnTo>
                <a:lnTo>
                  <a:pt x="1836" y="0"/>
                </a:lnTo>
                <a:lnTo>
                  <a:pt x="1932" y="0"/>
                </a:lnTo>
                <a:lnTo>
                  <a:pt x="2028" y="12"/>
                </a:lnTo>
                <a:lnTo>
                  <a:pt x="2124" y="24"/>
                </a:lnTo>
                <a:lnTo>
                  <a:pt x="2196" y="24"/>
                </a:lnTo>
                <a:lnTo>
                  <a:pt x="2268" y="24"/>
                </a:lnTo>
                <a:lnTo>
                  <a:pt x="2340" y="24"/>
                </a:lnTo>
                <a:lnTo>
                  <a:pt x="2412" y="36"/>
                </a:lnTo>
                <a:lnTo>
                  <a:pt x="2484" y="36"/>
                </a:lnTo>
                <a:lnTo>
                  <a:pt x="2556" y="48"/>
                </a:lnTo>
                <a:lnTo>
                  <a:pt x="2628" y="48"/>
                </a:lnTo>
                <a:lnTo>
                  <a:pt x="2676" y="72"/>
                </a:lnTo>
                <a:lnTo>
                  <a:pt x="2748" y="84"/>
                </a:lnTo>
                <a:lnTo>
                  <a:pt x="2820" y="96"/>
                </a:lnTo>
                <a:lnTo>
                  <a:pt x="2868" y="120"/>
                </a:lnTo>
                <a:lnTo>
                  <a:pt x="2964" y="156"/>
                </a:lnTo>
                <a:lnTo>
                  <a:pt x="3060" y="180"/>
                </a:lnTo>
                <a:lnTo>
                  <a:pt x="3144" y="216"/>
                </a:lnTo>
                <a:lnTo>
                  <a:pt x="3180" y="252"/>
                </a:lnTo>
                <a:lnTo>
                  <a:pt x="3252" y="324"/>
                </a:lnTo>
                <a:lnTo>
                  <a:pt x="3288" y="360"/>
                </a:lnTo>
                <a:lnTo>
                  <a:pt x="3324" y="456"/>
                </a:lnTo>
                <a:lnTo>
                  <a:pt x="3372" y="504"/>
                </a:lnTo>
                <a:lnTo>
                  <a:pt x="3396" y="540"/>
                </a:lnTo>
                <a:lnTo>
                  <a:pt x="3420" y="576"/>
                </a:lnTo>
                <a:lnTo>
                  <a:pt x="3444" y="624"/>
                </a:lnTo>
                <a:lnTo>
                  <a:pt x="3468" y="672"/>
                </a:lnTo>
                <a:lnTo>
                  <a:pt x="3480" y="720"/>
                </a:lnTo>
                <a:lnTo>
                  <a:pt x="3492" y="816"/>
                </a:lnTo>
                <a:lnTo>
                  <a:pt x="3492" y="888"/>
                </a:lnTo>
                <a:lnTo>
                  <a:pt x="3504" y="960"/>
                </a:lnTo>
                <a:lnTo>
                  <a:pt x="3516" y="1032"/>
                </a:lnTo>
                <a:lnTo>
                  <a:pt x="3516" y="1104"/>
                </a:lnTo>
                <a:lnTo>
                  <a:pt x="3516" y="1176"/>
                </a:lnTo>
                <a:lnTo>
                  <a:pt x="3516" y="1248"/>
                </a:lnTo>
                <a:lnTo>
                  <a:pt x="3516" y="1320"/>
                </a:lnTo>
                <a:lnTo>
                  <a:pt x="3516" y="1416"/>
                </a:lnTo>
                <a:lnTo>
                  <a:pt x="3516" y="1488"/>
                </a:lnTo>
                <a:lnTo>
                  <a:pt x="3516" y="1524"/>
                </a:lnTo>
                <a:lnTo>
                  <a:pt x="3516" y="1572"/>
                </a:lnTo>
                <a:lnTo>
                  <a:pt x="3516" y="1608"/>
                </a:lnTo>
                <a:lnTo>
                  <a:pt x="3504" y="1704"/>
                </a:lnTo>
                <a:lnTo>
                  <a:pt x="3492" y="1752"/>
                </a:lnTo>
                <a:lnTo>
                  <a:pt x="3468" y="1800"/>
                </a:lnTo>
                <a:lnTo>
                  <a:pt x="3456" y="1836"/>
                </a:lnTo>
                <a:lnTo>
                  <a:pt x="3432" y="1884"/>
                </a:lnTo>
                <a:lnTo>
                  <a:pt x="3408" y="1932"/>
                </a:lnTo>
                <a:lnTo>
                  <a:pt x="3384" y="1980"/>
                </a:lnTo>
                <a:lnTo>
                  <a:pt x="3348" y="2016"/>
                </a:lnTo>
                <a:lnTo>
                  <a:pt x="3324" y="2052"/>
                </a:lnTo>
                <a:lnTo>
                  <a:pt x="3276" y="2100"/>
                </a:lnTo>
                <a:lnTo>
                  <a:pt x="3240" y="2124"/>
                </a:lnTo>
                <a:lnTo>
                  <a:pt x="3204" y="2160"/>
                </a:lnTo>
                <a:lnTo>
                  <a:pt x="3168" y="2184"/>
                </a:lnTo>
                <a:lnTo>
                  <a:pt x="3132" y="2208"/>
                </a:lnTo>
                <a:lnTo>
                  <a:pt x="3096" y="2208"/>
                </a:lnTo>
                <a:lnTo>
                  <a:pt x="3024" y="2208"/>
                </a:lnTo>
                <a:lnTo>
                  <a:pt x="2988" y="2208"/>
                </a:lnTo>
                <a:lnTo>
                  <a:pt x="2952" y="2208"/>
                </a:lnTo>
                <a:lnTo>
                  <a:pt x="2916" y="2208"/>
                </a:lnTo>
                <a:lnTo>
                  <a:pt x="2868" y="2208"/>
                </a:lnTo>
                <a:lnTo>
                  <a:pt x="2796" y="2208"/>
                </a:lnTo>
                <a:lnTo>
                  <a:pt x="2676" y="2208"/>
                </a:lnTo>
                <a:lnTo>
                  <a:pt x="2640" y="2208"/>
                </a:lnTo>
                <a:lnTo>
                  <a:pt x="2592" y="2208"/>
                </a:lnTo>
                <a:lnTo>
                  <a:pt x="2496" y="2208"/>
                </a:lnTo>
                <a:lnTo>
                  <a:pt x="2460" y="2208"/>
                </a:lnTo>
                <a:lnTo>
                  <a:pt x="2364" y="2208"/>
                </a:lnTo>
                <a:lnTo>
                  <a:pt x="2316" y="2196"/>
                </a:lnTo>
                <a:lnTo>
                  <a:pt x="2268" y="2196"/>
                </a:lnTo>
                <a:lnTo>
                  <a:pt x="2220" y="2196"/>
                </a:lnTo>
                <a:lnTo>
                  <a:pt x="2184" y="2196"/>
                </a:lnTo>
                <a:lnTo>
                  <a:pt x="2136" y="2196"/>
                </a:lnTo>
                <a:lnTo>
                  <a:pt x="2088" y="2196"/>
                </a:lnTo>
                <a:lnTo>
                  <a:pt x="2040" y="2196"/>
                </a:lnTo>
                <a:lnTo>
                  <a:pt x="2004" y="2196"/>
                </a:lnTo>
                <a:lnTo>
                  <a:pt x="1968" y="2196"/>
                </a:lnTo>
                <a:lnTo>
                  <a:pt x="1920" y="2208"/>
                </a:lnTo>
                <a:lnTo>
                  <a:pt x="1884" y="2208"/>
                </a:lnTo>
                <a:lnTo>
                  <a:pt x="1848" y="2208"/>
                </a:lnTo>
                <a:lnTo>
                  <a:pt x="1812" y="2220"/>
                </a:lnTo>
                <a:lnTo>
                  <a:pt x="1776" y="2220"/>
                </a:lnTo>
                <a:lnTo>
                  <a:pt x="1740" y="2220"/>
                </a:lnTo>
                <a:lnTo>
                  <a:pt x="1704" y="2220"/>
                </a:lnTo>
                <a:lnTo>
                  <a:pt x="1668" y="2220"/>
                </a:lnTo>
                <a:lnTo>
                  <a:pt x="1632" y="2220"/>
                </a:lnTo>
                <a:lnTo>
                  <a:pt x="1596" y="2220"/>
                </a:lnTo>
                <a:lnTo>
                  <a:pt x="1560" y="2220"/>
                </a:lnTo>
                <a:lnTo>
                  <a:pt x="1524" y="2220"/>
                </a:lnTo>
                <a:lnTo>
                  <a:pt x="1452" y="2220"/>
                </a:lnTo>
                <a:lnTo>
                  <a:pt x="1380" y="2232"/>
                </a:lnTo>
                <a:lnTo>
                  <a:pt x="1284" y="2232"/>
                </a:lnTo>
                <a:lnTo>
                  <a:pt x="1188" y="2244"/>
                </a:lnTo>
                <a:lnTo>
                  <a:pt x="1140" y="2244"/>
                </a:lnTo>
                <a:lnTo>
                  <a:pt x="1092" y="2244"/>
                </a:lnTo>
                <a:lnTo>
                  <a:pt x="1056" y="2244"/>
                </a:lnTo>
                <a:lnTo>
                  <a:pt x="1020" y="2244"/>
                </a:lnTo>
                <a:lnTo>
                  <a:pt x="984" y="2244"/>
                </a:lnTo>
                <a:lnTo>
                  <a:pt x="948" y="2244"/>
                </a:lnTo>
                <a:lnTo>
                  <a:pt x="912" y="2244"/>
                </a:lnTo>
                <a:lnTo>
                  <a:pt x="876" y="2244"/>
                </a:lnTo>
                <a:lnTo>
                  <a:pt x="828" y="2244"/>
                </a:lnTo>
                <a:lnTo>
                  <a:pt x="792" y="2244"/>
                </a:lnTo>
                <a:lnTo>
                  <a:pt x="756" y="2244"/>
                </a:lnTo>
                <a:lnTo>
                  <a:pt x="708" y="2244"/>
                </a:lnTo>
                <a:lnTo>
                  <a:pt x="672" y="2244"/>
                </a:lnTo>
                <a:lnTo>
                  <a:pt x="636" y="2244"/>
                </a:lnTo>
                <a:lnTo>
                  <a:pt x="600" y="2244"/>
                </a:lnTo>
                <a:lnTo>
                  <a:pt x="564" y="2232"/>
                </a:lnTo>
                <a:lnTo>
                  <a:pt x="528" y="2232"/>
                </a:lnTo>
                <a:lnTo>
                  <a:pt x="492" y="2232"/>
                </a:lnTo>
                <a:lnTo>
                  <a:pt x="456" y="2220"/>
                </a:lnTo>
                <a:lnTo>
                  <a:pt x="420" y="2220"/>
                </a:lnTo>
                <a:lnTo>
                  <a:pt x="384" y="2220"/>
                </a:lnTo>
                <a:lnTo>
                  <a:pt x="348" y="2208"/>
                </a:lnTo>
              </a:path>
            </a:pathLst>
          </a:custGeom>
          <a:solidFill>
            <a:srgbClr val="A2C1FE"/>
          </a:solidFill>
          <a:ln w="50800" cap="rnd">
            <a:solidFill>
              <a:schemeClr val="tx1"/>
            </a:solidFill>
            <a:round/>
            <a:headEnd/>
            <a:tailEnd/>
          </a:ln>
        </p:spPr>
        <p:txBody>
          <a:bodyPr/>
          <a:lstStyle/>
          <a:p>
            <a:endParaRPr lang="en-US"/>
          </a:p>
        </p:txBody>
      </p:sp>
      <p:sp>
        <p:nvSpPr>
          <p:cNvPr id="47106" name="Freeform 3"/>
          <p:cNvSpPr>
            <a:spLocks/>
          </p:cNvSpPr>
          <p:nvPr/>
        </p:nvSpPr>
        <p:spPr bwMode="auto">
          <a:xfrm>
            <a:off x="3140075" y="5067300"/>
            <a:ext cx="5449888" cy="1201738"/>
          </a:xfrm>
          <a:custGeom>
            <a:avLst/>
            <a:gdLst>
              <a:gd name="T0" fmla="*/ 2147483647 w 3433"/>
              <a:gd name="T1" fmla="*/ 2147483647 h 757"/>
              <a:gd name="T2" fmla="*/ 2147483647 w 3433"/>
              <a:gd name="T3" fmla="*/ 2147483647 h 757"/>
              <a:gd name="T4" fmla="*/ 2147483647 w 3433"/>
              <a:gd name="T5" fmla="*/ 2147483647 h 757"/>
              <a:gd name="T6" fmla="*/ 2147483647 w 3433"/>
              <a:gd name="T7" fmla="*/ 2147483647 h 757"/>
              <a:gd name="T8" fmla="*/ 2147483647 w 3433"/>
              <a:gd name="T9" fmla="*/ 2147483647 h 757"/>
              <a:gd name="T10" fmla="*/ 2147483647 w 3433"/>
              <a:gd name="T11" fmla="*/ 0 h 757"/>
              <a:gd name="T12" fmla="*/ 2147483647 w 3433"/>
              <a:gd name="T13" fmla="*/ 2147483647 h 757"/>
              <a:gd name="T14" fmla="*/ 2147483647 w 3433"/>
              <a:gd name="T15" fmla="*/ 2147483647 h 757"/>
              <a:gd name="T16" fmla="*/ 2147483647 w 3433"/>
              <a:gd name="T17" fmla="*/ 2147483647 h 757"/>
              <a:gd name="T18" fmla="*/ 2147483647 w 3433"/>
              <a:gd name="T19" fmla="*/ 2147483647 h 757"/>
              <a:gd name="T20" fmla="*/ 2147483647 w 3433"/>
              <a:gd name="T21" fmla="*/ 2147483647 h 757"/>
              <a:gd name="T22" fmla="*/ 2147483647 w 3433"/>
              <a:gd name="T23" fmla="*/ 2147483647 h 757"/>
              <a:gd name="T24" fmla="*/ 2147483647 w 3433"/>
              <a:gd name="T25" fmla="*/ 2147483647 h 757"/>
              <a:gd name="T26" fmla="*/ 2147483647 w 3433"/>
              <a:gd name="T27" fmla="*/ 2147483647 h 757"/>
              <a:gd name="T28" fmla="*/ 2147483647 w 3433"/>
              <a:gd name="T29" fmla="*/ 2147483647 h 757"/>
              <a:gd name="T30" fmla="*/ 2147483647 w 3433"/>
              <a:gd name="T31" fmla="*/ 2147483647 h 757"/>
              <a:gd name="T32" fmla="*/ 2147483647 w 3433"/>
              <a:gd name="T33" fmla="*/ 2147483647 h 757"/>
              <a:gd name="T34" fmla="*/ 2147483647 w 3433"/>
              <a:gd name="T35" fmla="*/ 2147483647 h 757"/>
              <a:gd name="T36" fmla="*/ 2147483647 w 3433"/>
              <a:gd name="T37" fmla="*/ 2147483647 h 757"/>
              <a:gd name="T38" fmla="*/ 2147483647 w 3433"/>
              <a:gd name="T39" fmla="*/ 2147483647 h 757"/>
              <a:gd name="T40" fmla="*/ 2147483647 w 3433"/>
              <a:gd name="T41" fmla="*/ 2147483647 h 757"/>
              <a:gd name="T42" fmla="*/ 2147483647 w 3433"/>
              <a:gd name="T43" fmla="*/ 2147483647 h 757"/>
              <a:gd name="T44" fmla="*/ 2147483647 w 3433"/>
              <a:gd name="T45" fmla="*/ 2147483647 h 757"/>
              <a:gd name="T46" fmla="*/ 2147483647 w 3433"/>
              <a:gd name="T47" fmla="*/ 2147483647 h 757"/>
              <a:gd name="T48" fmla="*/ 2147483647 w 3433"/>
              <a:gd name="T49" fmla="*/ 2147483647 h 757"/>
              <a:gd name="T50" fmla="*/ 2147483647 w 3433"/>
              <a:gd name="T51" fmla="*/ 2147483647 h 757"/>
              <a:gd name="T52" fmla="*/ 2147483647 w 3433"/>
              <a:gd name="T53" fmla="*/ 2147483647 h 757"/>
              <a:gd name="T54" fmla="*/ 2147483647 w 3433"/>
              <a:gd name="T55" fmla="*/ 2147483647 h 757"/>
              <a:gd name="T56" fmla="*/ 2147483647 w 3433"/>
              <a:gd name="T57" fmla="*/ 2147483647 h 757"/>
              <a:gd name="T58" fmla="*/ 2147483647 w 3433"/>
              <a:gd name="T59" fmla="*/ 2147483647 h 757"/>
              <a:gd name="T60" fmla="*/ 2147483647 w 3433"/>
              <a:gd name="T61" fmla="*/ 2147483647 h 757"/>
              <a:gd name="T62" fmla="*/ 2147483647 w 3433"/>
              <a:gd name="T63" fmla="*/ 2147483647 h 757"/>
              <a:gd name="T64" fmla="*/ 0 w 3433"/>
              <a:gd name="T65" fmla="*/ 2147483647 h 757"/>
              <a:gd name="T66" fmla="*/ 2147483647 w 3433"/>
              <a:gd name="T67" fmla="*/ 2147483647 h 757"/>
              <a:gd name="T68" fmla="*/ 2147483647 w 3433"/>
              <a:gd name="T69" fmla="*/ 2147483647 h 757"/>
              <a:gd name="T70" fmla="*/ 2147483647 w 3433"/>
              <a:gd name="T71" fmla="*/ 2147483647 h 757"/>
              <a:gd name="T72" fmla="*/ 2147483647 w 3433"/>
              <a:gd name="T73" fmla="*/ 2147483647 h 757"/>
              <a:gd name="T74" fmla="*/ 2147483647 w 3433"/>
              <a:gd name="T75" fmla="*/ 2147483647 h 757"/>
              <a:gd name="T76" fmla="*/ 2147483647 w 3433"/>
              <a:gd name="T77" fmla="*/ 2147483647 h 757"/>
              <a:gd name="T78" fmla="*/ 2147483647 w 3433"/>
              <a:gd name="T79" fmla="*/ 2147483647 h 757"/>
              <a:gd name="T80" fmla="*/ 2147483647 w 3433"/>
              <a:gd name="T81" fmla="*/ 2147483647 h 757"/>
              <a:gd name="T82" fmla="*/ 2147483647 w 3433"/>
              <a:gd name="T83" fmla="*/ 2147483647 h 757"/>
              <a:gd name="T84" fmla="*/ 2147483647 w 3433"/>
              <a:gd name="T85" fmla="*/ 2147483647 h 757"/>
              <a:gd name="T86" fmla="*/ 2147483647 w 3433"/>
              <a:gd name="T87" fmla="*/ 2147483647 h 757"/>
              <a:gd name="T88" fmla="*/ 2147483647 w 3433"/>
              <a:gd name="T89" fmla="*/ 2147483647 h 757"/>
              <a:gd name="T90" fmla="*/ 2147483647 w 3433"/>
              <a:gd name="T91" fmla="*/ 2147483647 h 757"/>
              <a:gd name="T92" fmla="*/ 2147483647 w 3433"/>
              <a:gd name="T93" fmla="*/ 2147483647 h 757"/>
              <a:gd name="T94" fmla="*/ 2147483647 w 3433"/>
              <a:gd name="T95" fmla="*/ 2147483647 h 757"/>
              <a:gd name="T96" fmla="*/ 2147483647 w 3433"/>
              <a:gd name="T97" fmla="*/ 2147483647 h 757"/>
              <a:gd name="T98" fmla="*/ 2147483647 w 3433"/>
              <a:gd name="T99" fmla="*/ 2147483647 h 757"/>
              <a:gd name="T100" fmla="*/ 2147483647 w 3433"/>
              <a:gd name="T101" fmla="*/ 2147483647 h 757"/>
              <a:gd name="T102" fmla="*/ 2147483647 w 3433"/>
              <a:gd name="T103" fmla="*/ 2147483647 h 757"/>
              <a:gd name="T104" fmla="*/ 2147483647 w 3433"/>
              <a:gd name="T105" fmla="*/ 2147483647 h 757"/>
              <a:gd name="T106" fmla="*/ 2147483647 w 3433"/>
              <a:gd name="T107" fmla="*/ 2147483647 h 757"/>
              <a:gd name="T108" fmla="*/ 2147483647 w 3433"/>
              <a:gd name="T109" fmla="*/ 2147483647 h 757"/>
              <a:gd name="T110" fmla="*/ 2147483647 w 3433"/>
              <a:gd name="T111" fmla="*/ 2147483647 h 757"/>
              <a:gd name="T112" fmla="*/ 2147483647 w 3433"/>
              <a:gd name="T113" fmla="*/ 2147483647 h 757"/>
              <a:gd name="T114" fmla="*/ 2147483647 w 3433"/>
              <a:gd name="T115" fmla="*/ 2147483647 h 757"/>
              <a:gd name="T116" fmla="*/ 2147483647 w 3433"/>
              <a:gd name="T117" fmla="*/ 2147483647 h 757"/>
              <a:gd name="T118" fmla="*/ 2147483647 w 3433"/>
              <a:gd name="T119" fmla="*/ 2147483647 h 757"/>
              <a:gd name="T120" fmla="*/ 2147483647 w 3433"/>
              <a:gd name="T121" fmla="*/ 2147483647 h 7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33"/>
              <a:gd name="T184" fmla="*/ 0 h 757"/>
              <a:gd name="T185" fmla="*/ 3433 w 3433"/>
              <a:gd name="T186" fmla="*/ 757 h 7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33" h="757">
                <a:moveTo>
                  <a:pt x="3408" y="264"/>
                </a:moveTo>
                <a:lnTo>
                  <a:pt x="3372" y="252"/>
                </a:lnTo>
                <a:lnTo>
                  <a:pt x="3336" y="240"/>
                </a:lnTo>
                <a:lnTo>
                  <a:pt x="3300" y="216"/>
                </a:lnTo>
                <a:lnTo>
                  <a:pt x="3264" y="192"/>
                </a:lnTo>
                <a:lnTo>
                  <a:pt x="3228" y="180"/>
                </a:lnTo>
                <a:lnTo>
                  <a:pt x="3192" y="156"/>
                </a:lnTo>
                <a:lnTo>
                  <a:pt x="3156" y="132"/>
                </a:lnTo>
                <a:lnTo>
                  <a:pt x="3120" y="108"/>
                </a:lnTo>
                <a:lnTo>
                  <a:pt x="3084" y="84"/>
                </a:lnTo>
                <a:lnTo>
                  <a:pt x="3048" y="72"/>
                </a:lnTo>
                <a:lnTo>
                  <a:pt x="3012" y="48"/>
                </a:lnTo>
                <a:lnTo>
                  <a:pt x="2976" y="48"/>
                </a:lnTo>
                <a:lnTo>
                  <a:pt x="2940" y="36"/>
                </a:lnTo>
                <a:lnTo>
                  <a:pt x="2904" y="24"/>
                </a:lnTo>
                <a:lnTo>
                  <a:pt x="2868" y="12"/>
                </a:lnTo>
                <a:lnTo>
                  <a:pt x="2832" y="0"/>
                </a:lnTo>
                <a:lnTo>
                  <a:pt x="2796" y="0"/>
                </a:lnTo>
                <a:lnTo>
                  <a:pt x="2760" y="0"/>
                </a:lnTo>
                <a:lnTo>
                  <a:pt x="2724" y="12"/>
                </a:lnTo>
                <a:lnTo>
                  <a:pt x="2688" y="24"/>
                </a:lnTo>
                <a:lnTo>
                  <a:pt x="2640" y="24"/>
                </a:lnTo>
                <a:lnTo>
                  <a:pt x="2604" y="24"/>
                </a:lnTo>
                <a:lnTo>
                  <a:pt x="2568" y="24"/>
                </a:lnTo>
                <a:lnTo>
                  <a:pt x="2532" y="24"/>
                </a:lnTo>
                <a:lnTo>
                  <a:pt x="2496" y="24"/>
                </a:lnTo>
                <a:lnTo>
                  <a:pt x="2460" y="24"/>
                </a:lnTo>
                <a:lnTo>
                  <a:pt x="2424" y="24"/>
                </a:lnTo>
                <a:lnTo>
                  <a:pt x="2388" y="24"/>
                </a:lnTo>
                <a:lnTo>
                  <a:pt x="2352" y="24"/>
                </a:lnTo>
                <a:lnTo>
                  <a:pt x="2316" y="24"/>
                </a:lnTo>
                <a:lnTo>
                  <a:pt x="2280" y="24"/>
                </a:lnTo>
                <a:lnTo>
                  <a:pt x="2244" y="24"/>
                </a:lnTo>
                <a:lnTo>
                  <a:pt x="2208" y="24"/>
                </a:lnTo>
                <a:lnTo>
                  <a:pt x="2172" y="24"/>
                </a:lnTo>
                <a:lnTo>
                  <a:pt x="2136" y="24"/>
                </a:lnTo>
                <a:lnTo>
                  <a:pt x="2100" y="24"/>
                </a:lnTo>
                <a:lnTo>
                  <a:pt x="2064" y="24"/>
                </a:lnTo>
                <a:lnTo>
                  <a:pt x="2028" y="24"/>
                </a:lnTo>
                <a:lnTo>
                  <a:pt x="1992" y="24"/>
                </a:lnTo>
                <a:lnTo>
                  <a:pt x="1956" y="24"/>
                </a:lnTo>
                <a:lnTo>
                  <a:pt x="1920" y="24"/>
                </a:lnTo>
                <a:lnTo>
                  <a:pt x="1884" y="24"/>
                </a:lnTo>
                <a:lnTo>
                  <a:pt x="1848" y="24"/>
                </a:lnTo>
                <a:lnTo>
                  <a:pt x="1812" y="24"/>
                </a:lnTo>
                <a:lnTo>
                  <a:pt x="1776" y="24"/>
                </a:lnTo>
                <a:lnTo>
                  <a:pt x="1740" y="24"/>
                </a:lnTo>
                <a:lnTo>
                  <a:pt x="1704" y="24"/>
                </a:lnTo>
                <a:lnTo>
                  <a:pt x="1668" y="24"/>
                </a:lnTo>
                <a:lnTo>
                  <a:pt x="1632" y="24"/>
                </a:lnTo>
                <a:lnTo>
                  <a:pt x="1584" y="24"/>
                </a:lnTo>
                <a:lnTo>
                  <a:pt x="1536" y="24"/>
                </a:lnTo>
                <a:lnTo>
                  <a:pt x="1488" y="24"/>
                </a:lnTo>
                <a:lnTo>
                  <a:pt x="1452" y="24"/>
                </a:lnTo>
                <a:lnTo>
                  <a:pt x="1416" y="24"/>
                </a:lnTo>
                <a:lnTo>
                  <a:pt x="1380" y="24"/>
                </a:lnTo>
                <a:lnTo>
                  <a:pt x="1344" y="24"/>
                </a:lnTo>
                <a:lnTo>
                  <a:pt x="1308" y="24"/>
                </a:lnTo>
                <a:lnTo>
                  <a:pt x="1272" y="24"/>
                </a:lnTo>
                <a:lnTo>
                  <a:pt x="1236" y="24"/>
                </a:lnTo>
                <a:lnTo>
                  <a:pt x="1200" y="24"/>
                </a:lnTo>
                <a:lnTo>
                  <a:pt x="1164" y="24"/>
                </a:lnTo>
                <a:lnTo>
                  <a:pt x="1128" y="24"/>
                </a:lnTo>
                <a:lnTo>
                  <a:pt x="1092" y="24"/>
                </a:lnTo>
                <a:lnTo>
                  <a:pt x="1056" y="24"/>
                </a:lnTo>
                <a:lnTo>
                  <a:pt x="1020" y="24"/>
                </a:lnTo>
                <a:lnTo>
                  <a:pt x="984" y="24"/>
                </a:lnTo>
                <a:lnTo>
                  <a:pt x="888" y="24"/>
                </a:lnTo>
                <a:lnTo>
                  <a:pt x="816" y="24"/>
                </a:lnTo>
                <a:lnTo>
                  <a:pt x="768" y="24"/>
                </a:lnTo>
                <a:lnTo>
                  <a:pt x="732" y="24"/>
                </a:lnTo>
                <a:lnTo>
                  <a:pt x="696" y="24"/>
                </a:lnTo>
                <a:lnTo>
                  <a:pt x="660" y="24"/>
                </a:lnTo>
                <a:lnTo>
                  <a:pt x="624" y="24"/>
                </a:lnTo>
                <a:lnTo>
                  <a:pt x="588" y="24"/>
                </a:lnTo>
                <a:lnTo>
                  <a:pt x="552" y="24"/>
                </a:lnTo>
                <a:lnTo>
                  <a:pt x="516" y="24"/>
                </a:lnTo>
                <a:lnTo>
                  <a:pt x="480" y="24"/>
                </a:lnTo>
                <a:lnTo>
                  <a:pt x="444" y="24"/>
                </a:lnTo>
                <a:lnTo>
                  <a:pt x="408" y="24"/>
                </a:lnTo>
                <a:lnTo>
                  <a:pt x="372" y="24"/>
                </a:lnTo>
                <a:lnTo>
                  <a:pt x="336" y="24"/>
                </a:lnTo>
                <a:lnTo>
                  <a:pt x="300" y="24"/>
                </a:lnTo>
                <a:lnTo>
                  <a:pt x="264" y="24"/>
                </a:lnTo>
                <a:lnTo>
                  <a:pt x="228" y="36"/>
                </a:lnTo>
                <a:lnTo>
                  <a:pt x="192" y="48"/>
                </a:lnTo>
                <a:lnTo>
                  <a:pt x="156" y="72"/>
                </a:lnTo>
                <a:lnTo>
                  <a:pt x="144" y="108"/>
                </a:lnTo>
                <a:lnTo>
                  <a:pt x="120" y="144"/>
                </a:lnTo>
                <a:lnTo>
                  <a:pt x="96" y="180"/>
                </a:lnTo>
                <a:lnTo>
                  <a:pt x="84" y="216"/>
                </a:lnTo>
                <a:lnTo>
                  <a:pt x="60" y="252"/>
                </a:lnTo>
                <a:lnTo>
                  <a:pt x="48" y="288"/>
                </a:lnTo>
                <a:lnTo>
                  <a:pt x="36" y="324"/>
                </a:lnTo>
                <a:lnTo>
                  <a:pt x="24" y="360"/>
                </a:lnTo>
                <a:lnTo>
                  <a:pt x="12" y="396"/>
                </a:lnTo>
                <a:lnTo>
                  <a:pt x="0" y="432"/>
                </a:lnTo>
                <a:lnTo>
                  <a:pt x="0" y="468"/>
                </a:lnTo>
                <a:lnTo>
                  <a:pt x="0" y="504"/>
                </a:lnTo>
                <a:lnTo>
                  <a:pt x="0" y="540"/>
                </a:lnTo>
                <a:lnTo>
                  <a:pt x="36" y="564"/>
                </a:lnTo>
                <a:lnTo>
                  <a:pt x="72" y="576"/>
                </a:lnTo>
                <a:lnTo>
                  <a:pt x="108" y="588"/>
                </a:lnTo>
                <a:lnTo>
                  <a:pt x="144" y="600"/>
                </a:lnTo>
                <a:lnTo>
                  <a:pt x="180" y="612"/>
                </a:lnTo>
                <a:lnTo>
                  <a:pt x="216" y="624"/>
                </a:lnTo>
                <a:lnTo>
                  <a:pt x="252" y="636"/>
                </a:lnTo>
                <a:lnTo>
                  <a:pt x="288" y="648"/>
                </a:lnTo>
                <a:lnTo>
                  <a:pt x="336" y="660"/>
                </a:lnTo>
                <a:lnTo>
                  <a:pt x="372" y="672"/>
                </a:lnTo>
                <a:lnTo>
                  <a:pt x="468" y="672"/>
                </a:lnTo>
                <a:lnTo>
                  <a:pt x="516" y="696"/>
                </a:lnTo>
                <a:lnTo>
                  <a:pt x="588" y="696"/>
                </a:lnTo>
                <a:lnTo>
                  <a:pt x="660" y="696"/>
                </a:lnTo>
                <a:lnTo>
                  <a:pt x="708" y="708"/>
                </a:lnTo>
                <a:lnTo>
                  <a:pt x="756" y="720"/>
                </a:lnTo>
                <a:lnTo>
                  <a:pt x="792" y="720"/>
                </a:lnTo>
                <a:lnTo>
                  <a:pt x="828" y="732"/>
                </a:lnTo>
                <a:lnTo>
                  <a:pt x="876" y="732"/>
                </a:lnTo>
                <a:lnTo>
                  <a:pt x="924" y="732"/>
                </a:lnTo>
                <a:lnTo>
                  <a:pt x="960" y="732"/>
                </a:lnTo>
                <a:lnTo>
                  <a:pt x="1008" y="732"/>
                </a:lnTo>
                <a:lnTo>
                  <a:pt x="1104" y="732"/>
                </a:lnTo>
                <a:lnTo>
                  <a:pt x="1152" y="744"/>
                </a:lnTo>
                <a:lnTo>
                  <a:pt x="1224" y="744"/>
                </a:lnTo>
                <a:lnTo>
                  <a:pt x="1320" y="744"/>
                </a:lnTo>
                <a:lnTo>
                  <a:pt x="1368" y="744"/>
                </a:lnTo>
                <a:lnTo>
                  <a:pt x="1416" y="744"/>
                </a:lnTo>
                <a:lnTo>
                  <a:pt x="1464" y="744"/>
                </a:lnTo>
                <a:lnTo>
                  <a:pt x="1512" y="744"/>
                </a:lnTo>
                <a:lnTo>
                  <a:pt x="1596" y="744"/>
                </a:lnTo>
                <a:lnTo>
                  <a:pt x="1632" y="744"/>
                </a:lnTo>
                <a:lnTo>
                  <a:pt x="1728" y="744"/>
                </a:lnTo>
                <a:lnTo>
                  <a:pt x="1776" y="744"/>
                </a:lnTo>
                <a:lnTo>
                  <a:pt x="1812" y="744"/>
                </a:lnTo>
                <a:lnTo>
                  <a:pt x="1848" y="744"/>
                </a:lnTo>
                <a:lnTo>
                  <a:pt x="1884" y="744"/>
                </a:lnTo>
                <a:lnTo>
                  <a:pt x="1920" y="744"/>
                </a:lnTo>
                <a:lnTo>
                  <a:pt x="1956" y="756"/>
                </a:lnTo>
                <a:lnTo>
                  <a:pt x="1992" y="756"/>
                </a:lnTo>
                <a:lnTo>
                  <a:pt x="2028" y="756"/>
                </a:lnTo>
                <a:lnTo>
                  <a:pt x="2064" y="756"/>
                </a:lnTo>
                <a:lnTo>
                  <a:pt x="2100" y="756"/>
                </a:lnTo>
                <a:lnTo>
                  <a:pt x="2136" y="756"/>
                </a:lnTo>
                <a:lnTo>
                  <a:pt x="2172" y="756"/>
                </a:lnTo>
                <a:lnTo>
                  <a:pt x="2208" y="756"/>
                </a:lnTo>
                <a:lnTo>
                  <a:pt x="2256" y="756"/>
                </a:lnTo>
                <a:lnTo>
                  <a:pt x="2292" y="756"/>
                </a:lnTo>
                <a:lnTo>
                  <a:pt x="2328" y="756"/>
                </a:lnTo>
                <a:lnTo>
                  <a:pt x="2364" y="756"/>
                </a:lnTo>
                <a:lnTo>
                  <a:pt x="2400" y="756"/>
                </a:lnTo>
                <a:lnTo>
                  <a:pt x="2436" y="756"/>
                </a:lnTo>
                <a:lnTo>
                  <a:pt x="2472" y="756"/>
                </a:lnTo>
                <a:lnTo>
                  <a:pt x="2508" y="756"/>
                </a:lnTo>
                <a:lnTo>
                  <a:pt x="2544" y="756"/>
                </a:lnTo>
                <a:lnTo>
                  <a:pt x="2580" y="756"/>
                </a:lnTo>
                <a:lnTo>
                  <a:pt x="2616" y="756"/>
                </a:lnTo>
                <a:lnTo>
                  <a:pt x="2652" y="756"/>
                </a:lnTo>
                <a:lnTo>
                  <a:pt x="2688" y="756"/>
                </a:lnTo>
                <a:lnTo>
                  <a:pt x="2736" y="744"/>
                </a:lnTo>
                <a:lnTo>
                  <a:pt x="2784" y="732"/>
                </a:lnTo>
                <a:lnTo>
                  <a:pt x="2832" y="732"/>
                </a:lnTo>
                <a:lnTo>
                  <a:pt x="2868" y="720"/>
                </a:lnTo>
                <a:lnTo>
                  <a:pt x="2904" y="720"/>
                </a:lnTo>
                <a:lnTo>
                  <a:pt x="2952" y="708"/>
                </a:lnTo>
                <a:lnTo>
                  <a:pt x="2988" y="696"/>
                </a:lnTo>
                <a:lnTo>
                  <a:pt x="3024" y="696"/>
                </a:lnTo>
                <a:lnTo>
                  <a:pt x="3060" y="684"/>
                </a:lnTo>
                <a:lnTo>
                  <a:pt x="3096" y="672"/>
                </a:lnTo>
                <a:lnTo>
                  <a:pt x="3144" y="648"/>
                </a:lnTo>
                <a:lnTo>
                  <a:pt x="3180" y="636"/>
                </a:lnTo>
                <a:lnTo>
                  <a:pt x="3216" y="624"/>
                </a:lnTo>
                <a:lnTo>
                  <a:pt x="3252" y="612"/>
                </a:lnTo>
                <a:lnTo>
                  <a:pt x="3288" y="588"/>
                </a:lnTo>
                <a:lnTo>
                  <a:pt x="3324" y="564"/>
                </a:lnTo>
                <a:lnTo>
                  <a:pt x="3360" y="540"/>
                </a:lnTo>
                <a:lnTo>
                  <a:pt x="3384" y="504"/>
                </a:lnTo>
                <a:lnTo>
                  <a:pt x="3408" y="468"/>
                </a:lnTo>
                <a:lnTo>
                  <a:pt x="3420" y="432"/>
                </a:lnTo>
                <a:lnTo>
                  <a:pt x="3432" y="396"/>
                </a:lnTo>
                <a:lnTo>
                  <a:pt x="3432" y="360"/>
                </a:lnTo>
                <a:lnTo>
                  <a:pt x="3432" y="324"/>
                </a:lnTo>
                <a:lnTo>
                  <a:pt x="3420" y="288"/>
                </a:lnTo>
                <a:lnTo>
                  <a:pt x="3384" y="264"/>
                </a:lnTo>
                <a:lnTo>
                  <a:pt x="3408" y="264"/>
                </a:lnTo>
              </a:path>
            </a:pathLst>
          </a:custGeom>
          <a:solidFill>
            <a:srgbClr val="A2C1FE"/>
          </a:solidFill>
          <a:ln w="50800" cap="rnd">
            <a:solidFill>
              <a:schemeClr val="tx1"/>
            </a:solidFill>
            <a:round/>
            <a:headEnd/>
            <a:tailEnd/>
          </a:ln>
        </p:spPr>
        <p:txBody>
          <a:bodyPr/>
          <a:lstStyle/>
          <a:p>
            <a:endParaRPr lang="en-US"/>
          </a:p>
        </p:txBody>
      </p:sp>
      <p:sp>
        <p:nvSpPr>
          <p:cNvPr id="47107" name="Rectangle 7"/>
          <p:cNvSpPr>
            <a:spLocks noChangeArrowheads="1"/>
          </p:cNvSpPr>
          <p:nvPr/>
        </p:nvSpPr>
        <p:spPr bwMode="auto">
          <a:xfrm>
            <a:off x="2098676" y="5207000"/>
            <a:ext cx="8467725" cy="406400"/>
          </a:xfrm>
          <a:prstGeom prst="rect">
            <a:avLst/>
          </a:prstGeom>
          <a:solidFill>
            <a:schemeClr val="bg1"/>
          </a:solidFill>
          <a:ln w="50800">
            <a:solidFill>
              <a:schemeClr val="tx1"/>
            </a:solidFill>
            <a:miter lim="800000"/>
            <a:headEnd/>
            <a:tailEnd/>
          </a:ln>
        </p:spPr>
        <p:txBody>
          <a:bodyPr wrap="none" anchor="ctr"/>
          <a:lstStyle/>
          <a:p>
            <a:endParaRPr lang="en-US" sz="2400"/>
          </a:p>
        </p:txBody>
      </p:sp>
      <p:sp>
        <p:nvSpPr>
          <p:cNvPr id="47108" name="Line 8"/>
          <p:cNvSpPr>
            <a:spLocks noChangeShapeType="1"/>
          </p:cNvSpPr>
          <p:nvPr/>
        </p:nvSpPr>
        <p:spPr bwMode="auto">
          <a:xfrm>
            <a:off x="2073275" y="5207000"/>
            <a:ext cx="0" cy="406400"/>
          </a:xfrm>
          <a:prstGeom prst="line">
            <a:avLst/>
          </a:prstGeom>
          <a:noFill/>
          <a:ln w="50800">
            <a:solidFill>
              <a:schemeClr val="tx1"/>
            </a:solidFill>
            <a:round/>
            <a:headEnd/>
            <a:tailEnd/>
          </a:ln>
        </p:spPr>
        <p:txBody>
          <a:bodyPr wrap="none" anchor="ctr"/>
          <a:lstStyle/>
          <a:p>
            <a:endParaRPr lang="en-US"/>
          </a:p>
        </p:txBody>
      </p:sp>
      <p:sp>
        <p:nvSpPr>
          <p:cNvPr id="47109" name="Line 9"/>
          <p:cNvSpPr>
            <a:spLocks noChangeShapeType="1"/>
          </p:cNvSpPr>
          <p:nvPr/>
        </p:nvSpPr>
        <p:spPr bwMode="auto">
          <a:xfrm>
            <a:off x="2606675" y="5207000"/>
            <a:ext cx="0" cy="406400"/>
          </a:xfrm>
          <a:prstGeom prst="line">
            <a:avLst/>
          </a:prstGeom>
          <a:noFill/>
          <a:ln w="50800">
            <a:solidFill>
              <a:schemeClr val="tx1"/>
            </a:solidFill>
            <a:round/>
            <a:headEnd/>
            <a:tailEnd/>
          </a:ln>
        </p:spPr>
        <p:txBody>
          <a:bodyPr wrap="none" anchor="ctr"/>
          <a:lstStyle/>
          <a:p>
            <a:endParaRPr lang="en-US"/>
          </a:p>
        </p:txBody>
      </p:sp>
      <p:sp>
        <p:nvSpPr>
          <p:cNvPr id="47110" name="Line 10"/>
          <p:cNvSpPr>
            <a:spLocks noChangeShapeType="1"/>
          </p:cNvSpPr>
          <p:nvPr/>
        </p:nvSpPr>
        <p:spPr bwMode="auto">
          <a:xfrm>
            <a:off x="3216275" y="5207000"/>
            <a:ext cx="0" cy="406400"/>
          </a:xfrm>
          <a:prstGeom prst="line">
            <a:avLst/>
          </a:prstGeom>
          <a:noFill/>
          <a:ln w="50800">
            <a:solidFill>
              <a:schemeClr val="tx1"/>
            </a:solidFill>
            <a:round/>
            <a:headEnd/>
            <a:tailEnd/>
          </a:ln>
        </p:spPr>
        <p:txBody>
          <a:bodyPr wrap="none" anchor="ctr"/>
          <a:lstStyle/>
          <a:p>
            <a:endParaRPr lang="en-US"/>
          </a:p>
        </p:txBody>
      </p:sp>
      <p:sp>
        <p:nvSpPr>
          <p:cNvPr id="47111" name="Line 11"/>
          <p:cNvSpPr>
            <a:spLocks noChangeShapeType="1"/>
          </p:cNvSpPr>
          <p:nvPr/>
        </p:nvSpPr>
        <p:spPr bwMode="auto">
          <a:xfrm>
            <a:off x="3825875" y="5207000"/>
            <a:ext cx="0" cy="406400"/>
          </a:xfrm>
          <a:prstGeom prst="line">
            <a:avLst/>
          </a:prstGeom>
          <a:noFill/>
          <a:ln w="50800">
            <a:solidFill>
              <a:schemeClr val="tx1"/>
            </a:solidFill>
            <a:round/>
            <a:headEnd/>
            <a:tailEnd/>
          </a:ln>
        </p:spPr>
        <p:txBody>
          <a:bodyPr wrap="none" anchor="ctr"/>
          <a:lstStyle/>
          <a:p>
            <a:endParaRPr lang="en-US"/>
          </a:p>
        </p:txBody>
      </p:sp>
      <p:sp>
        <p:nvSpPr>
          <p:cNvPr id="47112" name="Rectangle 12"/>
          <p:cNvSpPr>
            <a:spLocks noChangeArrowheads="1"/>
          </p:cNvSpPr>
          <p:nvPr/>
        </p:nvSpPr>
        <p:spPr bwMode="auto">
          <a:xfrm>
            <a:off x="2135189" y="5197475"/>
            <a:ext cx="612775" cy="515938"/>
          </a:xfrm>
          <a:prstGeom prst="rect">
            <a:avLst/>
          </a:prstGeom>
          <a:noFill/>
          <a:ln w="12700">
            <a:noFill/>
            <a:miter lim="800000"/>
            <a:headEnd/>
            <a:tailEnd/>
          </a:ln>
        </p:spPr>
        <p:txBody>
          <a:bodyPr lIns="90488" tIns="44450" rIns="90488" bIns="44450">
            <a:spAutoFit/>
          </a:bodyPr>
          <a:lstStyle/>
          <a:p>
            <a:pPr eaLnBrk="0" hangingPunct="0"/>
            <a:r>
              <a:rPr lang="en-US" sz="2800" b="1"/>
              <a:t>A</a:t>
            </a:r>
          </a:p>
        </p:txBody>
      </p:sp>
      <p:sp>
        <p:nvSpPr>
          <p:cNvPr id="47113" name="Rectangle 13"/>
          <p:cNvSpPr>
            <a:spLocks noChangeArrowheads="1"/>
          </p:cNvSpPr>
          <p:nvPr/>
        </p:nvSpPr>
        <p:spPr bwMode="auto">
          <a:xfrm>
            <a:off x="2668589" y="5197475"/>
            <a:ext cx="612775" cy="515938"/>
          </a:xfrm>
          <a:prstGeom prst="rect">
            <a:avLst/>
          </a:prstGeom>
          <a:noFill/>
          <a:ln w="12700">
            <a:noFill/>
            <a:miter lim="800000"/>
            <a:headEnd/>
            <a:tailEnd/>
          </a:ln>
        </p:spPr>
        <p:txBody>
          <a:bodyPr lIns="90488" tIns="44450" rIns="90488" bIns="44450">
            <a:spAutoFit/>
          </a:bodyPr>
          <a:lstStyle/>
          <a:p>
            <a:pPr eaLnBrk="0" hangingPunct="0"/>
            <a:r>
              <a:rPr lang="en-US" sz="2800" b="1"/>
              <a:t>U</a:t>
            </a:r>
          </a:p>
        </p:txBody>
      </p:sp>
      <p:sp>
        <p:nvSpPr>
          <p:cNvPr id="47114" name="Rectangle 14"/>
          <p:cNvSpPr>
            <a:spLocks noChangeArrowheads="1"/>
          </p:cNvSpPr>
          <p:nvPr/>
        </p:nvSpPr>
        <p:spPr bwMode="auto">
          <a:xfrm>
            <a:off x="3201989" y="5197475"/>
            <a:ext cx="638175" cy="515938"/>
          </a:xfrm>
          <a:prstGeom prst="rect">
            <a:avLst/>
          </a:prstGeom>
          <a:noFill/>
          <a:ln w="12700">
            <a:noFill/>
            <a:miter lim="800000"/>
            <a:headEnd/>
            <a:tailEnd/>
          </a:ln>
        </p:spPr>
        <p:txBody>
          <a:bodyPr lIns="90488" tIns="44450" rIns="90488" bIns="44450">
            <a:spAutoFit/>
          </a:bodyPr>
          <a:lstStyle/>
          <a:p>
            <a:pPr eaLnBrk="0" hangingPunct="0"/>
            <a:r>
              <a:rPr lang="en-US" sz="2800" b="1"/>
              <a:t>G</a:t>
            </a:r>
          </a:p>
        </p:txBody>
      </p:sp>
      <p:sp>
        <p:nvSpPr>
          <p:cNvPr id="47115" name="Line 15"/>
          <p:cNvSpPr>
            <a:spLocks noChangeShapeType="1"/>
          </p:cNvSpPr>
          <p:nvPr/>
        </p:nvSpPr>
        <p:spPr bwMode="auto">
          <a:xfrm>
            <a:off x="4435475" y="5207000"/>
            <a:ext cx="0" cy="406400"/>
          </a:xfrm>
          <a:prstGeom prst="line">
            <a:avLst/>
          </a:prstGeom>
          <a:noFill/>
          <a:ln w="50800">
            <a:solidFill>
              <a:schemeClr val="tx1"/>
            </a:solidFill>
            <a:round/>
            <a:headEnd/>
            <a:tailEnd/>
          </a:ln>
        </p:spPr>
        <p:txBody>
          <a:bodyPr wrap="none" anchor="ctr"/>
          <a:lstStyle/>
          <a:p>
            <a:endParaRPr lang="en-US"/>
          </a:p>
        </p:txBody>
      </p:sp>
      <p:sp>
        <p:nvSpPr>
          <p:cNvPr id="47116" name="Line 16"/>
          <p:cNvSpPr>
            <a:spLocks noChangeShapeType="1"/>
          </p:cNvSpPr>
          <p:nvPr/>
        </p:nvSpPr>
        <p:spPr bwMode="auto">
          <a:xfrm>
            <a:off x="5578475" y="5207000"/>
            <a:ext cx="0" cy="406400"/>
          </a:xfrm>
          <a:prstGeom prst="line">
            <a:avLst/>
          </a:prstGeom>
          <a:noFill/>
          <a:ln w="50800">
            <a:solidFill>
              <a:schemeClr val="tx1"/>
            </a:solidFill>
            <a:round/>
            <a:headEnd/>
            <a:tailEnd/>
          </a:ln>
        </p:spPr>
        <p:txBody>
          <a:bodyPr wrap="none" anchor="ctr"/>
          <a:lstStyle/>
          <a:p>
            <a:endParaRPr lang="en-US"/>
          </a:p>
        </p:txBody>
      </p:sp>
      <p:sp>
        <p:nvSpPr>
          <p:cNvPr id="47117" name="Line 17"/>
          <p:cNvSpPr>
            <a:spLocks noChangeShapeType="1"/>
          </p:cNvSpPr>
          <p:nvPr/>
        </p:nvSpPr>
        <p:spPr bwMode="auto">
          <a:xfrm>
            <a:off x="5045075" y="5207000"/>
            <a:ext cx="0" cy="406400"/>
          </a:xfrm>
          <a:prstGeom prst="line">
            <a:avLst/>
          </a:prstGeom>
          <a:noFill/>
          <a:ln w="50800">
            <a:solidFill>
              <a:schemeClr val="tx1"/>
            </a:solidFill>
            <a:round/>
            <a:headEnd/>
            <a:tailEnd/>
          </a:ln>
        </p:spPr>
        <p:txBody>
          <a:bodyPr wrap="none" anchor="ctr"/>
          <a:lstStyle/>
          <a:p>
            <a:endParaRPr lang="en-US"/>
          </a:p>
        </p:txBody>
      </p:sp>
      <p:sp>
        <p:nvSpPr>
          <p:cNvPr id="47118" name="Rectangle 18"/>
          <p:cNvSpPr>
            <a:spLocks noChangeArrowheads="1"/>
          </p:cNvSpPr>
          <p:nvPr/>
        </p:nvSpPr>
        <p:spPr bwMode="auto">
          <a:xfrm>
            <a:off x="3887789" y="5197475"/>
            <a:ext cx="612775" cy="515938"/>
          </a:xfrm>
          <a:prstGeom prst="rect">
            <a:avLst/>
          </a:prstGeom>
          <a:noFill/>
          <a:ln w="12700">
            <a:noFill/>
            <a:miter lim="800000"/>
            <a:headEnd/>
            <a:tailEnd/>
          </a:ln>
        </p:spPr>
        <p:txBody>
          <a:bodyPr lIns="90488" tIns="44450" rIns="90488" bIns="44450">
            <a:spAutoFit/>
          </a:bodyPr>
          <a:lstStyle/>
          <a:p>
            <a:pPr eaLnBrk="0" hangingPunct="0"/>
            <a:r>
              <a:rPr lang="en-US" sz="2800" b="1"/>
              <a:t>C</a:t>
            </a:r>
          </a:p>
        </p:txBody>
      </p:sp>
      <p:sp>
        <p:nvSpPr>
          <p:cNvPr id="47119" name="Rectangle 19"/>
          <p:cNvSpPr>
            <a:spLocks noChangeArrowheads="1"/>
          </p:cNvSpPr>
          <p:nvPr/>
        </p:nvSpPr>
        <p:spPr bwMode="auto">
          <a:xfrm>
            <a:off x="4497389" y="5197475"/>
            <a:ext cx="612775" cy="515938"/>
          </a:xfrm>
          <a:prstGeom prst="rect">
            <a:avLst/>
          </a:prstGeom>
          <a:noFill/>
          <a:ln w="12700">
            <a:noFill/>
            <a:miter lim="800000"/>
            <a:headEnd/>
            <a:tailEnd/>
          </a:ln>
        </p:spPr>
        <p:txBody>
          <a:bodyPr lIns="90488" tIns="44450" rIns="90488" bIns="44450">
            <a:spAutoFit/>
          </a:bodyPr>
          <a:lstStyle/>
          <a:p>
            <a:pPr eaLnBrk="0" hangingPunct="0"/>
            <a:r>
              <a:rPr lang="en-US" sz="2800" b="1"/>
              <a:t>U</a:t>
            </a:r>
          </a:p>
        </p:txBody>
      </p:sp>
      <p:sp>
        <p:nvSpPr>
          <p:cNvPr id="47120" name="Rectangle 20"/>
          <p:cNvSpPr>
            <a:spLocks noChangeArrowheads="1"/>
          </p:cNvSpPr>
          <p:nvPr/>
        </p:nvSpPr>
        <p:spPr bwMode="auto">
          <a:xfrm>
            <a:off x="5106989" y="5197475"/>
            <a:ext cx="612775" cy="515938"/>
          </a:xfrm>
          <a:prstGeom prst="rect">
            <a:avLst/>
          </a:prstGeom>
          <a:noFill/>
          <a:ln w="12700">
            <a:noFill/>
            <a:miter lim="800000"/>
            <a:headEnd/>
            <a:tailEnd/>
          </a:ln>
        </p:spPr>
        <p:txBody>
          <a:bodyPr lIns="90488" tIns="44450" rIns="90488" bIns="44450">
            <a:spAutoFit/>
          </a:bodyPr>
          <a:lstStyle/>
          <a:p>
            <a:pPr eaLnBrk="0" hangingPunct="0"/>
            <a:r>
              <a:rPr lang="en-US" sz="2800" b="1"/>
              <a:t>A</a:t>
            </a:r>
          </a:p>
        </p:txBody>
      </p:sp>
      <p:sp>
        <p:nvSpPr>
          <p:cNvPr id="47121" name="Line 21"/>
          <p:cNvSpPr>
            <a:spLocks noChangeShapeType="1"/>
          </p:cNvSpPr>
          <p:nvPr/>
        </p:nvSpPr>
        <p:spPr bwMode="auto">
          <a:xfrm>
            <a:off x="7331075" y="5207000"/>
            <a:ext cx="0" cy="406400"/>
          </a:xfrm>
          <a:prstGeom prst="line">
            <a:avLst/>
          </a:prstGeom>
          <a:noFill/>
          <a:ln w="50800">
            <a:solidFill>
              <a:schemeClr val="tx1"/>
            </a:solidFill>
            <a:round/>
            <a:headEnd/>
            <a:tailEnd/>
          </a:ln>
        </p:spPr>
        <p:txBody>
          <a:bodyPr wrap="none" anchor="ctr"/>
          <a:lstStyle/>
          <a:p>
            <a:endParaRPr lang="en-US"/>
          </a:p>
        </p:txBody>
      </p:sp>
      <p:sp>
        <p:nvSpPr>
          <p:cNvPr id="47122" name="Line 22"/>
          <p:cNvSpPr>
            <a:spLocks noChangeShapeType="1"/>
          </p:cNvSpPr>
          <p:nvPr/>
        </p:nvSpPr>
        <p:spPr bwMode="auto">
          <a:xfrm>
            <a:off x="6797675" y="5207000"/>
            <a:ext cx="0" cy="406400"/>
          </a:xfrm>
          <a:prstGeom prst="line">
            <a:avLst/>
          </a:prstGeom>
          <a:noFill/>
          <a:ln w="50800">
            <a:solidFill>
              <a:schemeClr val="tx1"/>
            </a:solidFill>
            <a:round/>
            <a:headEnd/>
            <a:tailEnd/>
          </a:ln>
        </p:spPr>
        <p:txBody>
          <a:bodyPr wrap="none" anchor="ctr"/>
          <a:lstStyle/>
          <a:p>
            <a:endParaRPr lang="en-US"/>
          </a:p>
        </p:txBody>
      </p:sp>
      <p:sp>
        <p:nvSpPr>
          <p:cNvPr id="47123" name="Line 23"/>
          <p:cNvSpPr>
            <a:spLocks noChangeShapeType="1"/>
          </p:cNvSpPr>
          <p:nvPr/>
        </p:nvSpPr>
        <p:spPr bwMode="auto">
          <a:xfrm>
            <a:off x="6188075" y="5207000"/>
            <a:ext cx="0" cy="406400"/>
          </a:xfrm>
          <a:prstGeom prst="line">
            <a:avLst/>
          </a:prstGeom>
          <a:noFill/>
          <a:ln w="50800">
            <a:solidFill>
              <a:schemeClr val="tx1"/>
            </a:solidFill>
            <a:round/>
            <a:headEnd/>
            <a:tailEnd/>
          </a:ln>
        </p:spPr>
        <p:txBody>
          <a:bodyPr wrap="none" anchor="ctr"/>
          <a:lstStyle/>
          <a:p>
            <a:endParaRPr lang="en-US"/>
          </a:p>
        </p:txBody>
      </p:sp>
      <p:sp>
        <p:nvSpPr>
          <p:cNvPr id="47124" name="Line 24"/>
          <p:cNvSpPr>
            <a:spLocks noChangeShapeType="1"/>
          </p:cNvSpPr>
          <p:nvPr/>
        </p:nvSpPr>
        <p:spPr bwMode="auto">
          <a:xfrm>
            <a:off x="7788275" y="5207000"/>
            <a:ext cx="0" cy="406400"/>
          </a:xfrm>
          <a:prstGeom prst="line">
            <a:avLst/>
          </a:prstGeom>
          <a:noFill/>
          <a:ln w="50800">
            <a:solidFill>
              <a:schemeClr val="tx1"/>
            </a:solidFill>
            <a:round/>
            <a:headEnd/>
            <a:tailEnd/>
          </a:ln>
        </p:spPr>
        <p:txBody>
          <a:bodyPr wrap="none" anchor="ctr"/>
          <a:lstStyle/>
          <a:p>
            <a:endParaRPr lang="en-US"/>
          </a:p>
        </p:txBody>
      </p:sp>
      <p:sp>
        <p:nvSpPr>
          <p:cNvPr id="47125" name="Rectangle 25"/>
          <p:cNvSpPr>
            <a:spLocks noChangeArrowheads="1"/>
          </p:cNvSpPr>
          <p:nvPr/>
        </p:nvSpPr>
        <p:spPr bwMode="auto">
          <a:xfrm>
            <a:off x="5716589" y="5197475"/>
            <a:ext cx="612775" cy="515938"/>
          </a:xfrm>
          <a:prstGeom prst="rect">
            <a:avLst/>
          </a:prstGeom>
          <a:noFill/>
          <a:ln w="12700">
            <a:noFill/>
            <a:miter lim="800000"/>
            <a:headEnd/>
            <a:tailEnd/>
          </a:ln>
        </p:spPr>
        <p:txBody>
          <a:bodyPr lIns="90488" tIns="44450" rIns="90488" bIns="44450">
            <a:spAutoFit/>
          </a:bodyPr>
          <a:lstStyle/>
          <a:p>
            <a:pPr eaLnBrk="0" hangingPunct="0"/>
            <a:r>
              <a:rPr lang="en-US" sz="2800" b="1"/>
              <a:t>C</a:t>
            </a:r>
          </a:p>
        </p:txBody>
      </p:sp>
      <p:sp>
        <p:nvSpPr>
          <p:cNvPr id="47126" name="Rectangle 26"/>
          <p:cNvSpPr>
            <a:spLocks noChangeArrowheads="1"/>
          </p:cNvSpPr>
          <p:nvPr/>
        </p:nvSpPr>
        <p:spPr bwMode="auto">
          <a:xfrm>
            <a:off x="6249989" y="5197475"/>
            <a:ext cx="612775" cy="515938"/>
          </a:xfrm>
          <a:prstGeom prst="rect">
            <a:avLst/>
          </a:prstGeom>
          <a:noFill/>
          <a:ln w="12700">
            <a:noFill/>
            <a:miter lim="800000"/>
            <a:headEnd/>
            <a:tailEnd/>
          </a:ln>
        </p:spPr>
        <p:txBody>
          <a:bodyPr lIns="90488" tIns="44450" rIns="90488" bIns="44450">
            <a:spAutoFit/>
          </a:bodyPr>
          <a:lstStyle/>
          <a:p>
            <a:pPr eaLnBrk="0" hangingPunct="0"/>
            <a:r>
              <a:rPr lang="en-US" sz="2800" b="1"/>
              <a:t>U</a:t>
            </a:r>
          </a:p>
        </p:txBody>
      </p:sp>
      <p:sp>
        <p:nvSpPr>
          <p:cNvPr id="47127" name="Rectangle 27"/>
          <p:cNvSpPr>
            <a:spLocks noChangeArrowheads="1"/>
          </p:cNvSpPr>
          <p:nvPr/>
        </p:nvSpPr>
        <p:spPr bwMode="auto">
          <a:xfrm>
            <a:off x="6859589" y="5197475"/>
            <a:ext cx="612775" cy="515938"/>
          </a:xfrm>
          <a:prstGeom prst="rect">
            <a:avLst/>
          </a:prstGeom>
          <a:noFill/>
          <a:ln w="12700">
            <a:noFill/>
            <a:miter lim="800000"/>
            <a:headEnd/>
            <a:tailEnd/>
          </a:ln>
        </p:spPr>
        <p:txBody>
          <a:bodyPr lIns="90488" tIns="44450" rIns="90488" bIns="44450">
            <a:spAutoFit/>
          </a:bodyPr>
          <a:lstStyle/>
          <a:p>
            <a:pPr eaLnBrk="0" hangingPunct="0"/>
            <a:r>
              <a:rPr lang="en-US" sz="2800" b="1"/>
              <a:t>U</a:t>
            </a:r>
          </a:p>
        </p:txBody>
      </p:sp>
      <p:sp>
        <p:nvSpPr>
          <p:cNvPr id="47128" name="Rectangle 28"/>
          <p:cNvSpPr>
            <a:spLocks noChangeArrowheads="1"/>
          </p:cNvSpPr>
          <p:nvPr/>
        </p:nvSpPr>
        <p:spPr bwMode="auto">
          <a:xfrm>
            <a:off x="7316789" y="5197475"/>
            <a:ext cx="612775" cy="515938"/>
          </a:xfrm>
          <a:prstGeom prst="rect">
            <a:avLst/>
          </a:prstGeom>
          <a:noFill/>
          <a:ln w="12700">
            <a:noFill/>
            <a:miter lim="800000"/>
            <a:headEnd/>
            <a:tailEnd/>
          </a:ln>
        </p:spPr>
        <p:txBody>
          <a:bodyPr lIns="90488" tIns="44450" rIns="90488" bIns="44450">
            <a:spAutoFit/>
          </a:bodyPr>
          <a:lstStyle/>
          <a:p>
            <a:pPr eaLnBrk="0" hangingPunct="0"/>
            <a:r>
              <a:rPr lang="en-US" sz="2800" b="1"/>
              <a:t>C</a:t>
            </a:r>
          </a:p>
        </p:txBody>
      </p:sp>
      <p:sp>
        <p:nvSpPr>
          <p:cNvPr id="47129" name="Rectangle 29"/>
          <p:cNvSpPr>
            <a:spLocks noChangeArrowheads="1"/>
          </p:cNvSpPr>
          <p:nvPr/>
        </p:nvSpPr>
        <p:spPr bwMode="auto">
          <a:xfrm>
            <a:off x="7850189" y="5197475"/>
            <a:ext cx="638175" cy="515938"/>
          </a:xfrm>
          <a:prstGeom prst="rect">
            <a:avLst/>
          </a:prstGeom>
          <a:noFill/>
          <a:ln w="12700">
            <a:noFill/>
            <a:miter lim="800000"/>
            <a:headEnd/>
            <a:tailEnd/>
          </a:ln>
        </p:spPr>
        <p:txBody>
          <a:bodyPr lIns="90488" tIns="44450" rIns="90488" bIns="44450">
            <a:spAutoFit/>
          </a:bodyPr>
          <a:lstStyle/>
          <a:p>
            <a:pPr eaLnBrk="0" hangingPunct="0"/>
            <a:r>
              <a:rPr lang="en-US" sz="2800" b="1"/>
              <a:t>G</a:t>
            </a:r>
          </a:p>
        </p:txBody>
      </p:sp>
      <p:sp>
        <p:nvSpPr>
          <p:cNvPr id="47130" name="Freeform 30"/>
          <p:cNvSpPr>
            <a:spLocks/>
          </p:cNvSpPr>
          <p:nvPr/>
        </p:nvSpPr>
        <p:spPr bwMode="auto">
          <a:xfrm>
            <a:off x="3902075" y="1905000"/>
            <a:ext cx="1620838" cy="2744788"/>
          </a:xfrm>
          <a:custGeom>
            <a:avLst/>
            <a:gdLst>
              <a:gd name="T0" fmla="*/ 2147483647 w 1021"/>
              <a:gd name="T1" fmla="*/ 2147483647 h 1729"/>
              <a:gd name="T2" fmla="*/ 2147483647 w 1021"/>
              <a:gd name="T3" fmla="*/ 2147483647 h 1729"/>
              <a:gd name="T4" fmla="*/ 2147483647 w 1021"/>
              <a:gd name="T5" fmla="*/ 2147483647 h 1729"/>
              <a:gd name="T6" fmla="*/ 2147483647 w 1021"/>
              <a:gd name="T7" fmla="*/ 2147483647 h 1729"/>
              <a:gd name="T8" fmla="*/ 2147483647 w 1021"/>
              <a:gd name="T9" fmla="*/ 2147483647 h 1729"/>
              <a:gd name="T10" fmla="*/ 2147483647 w 1021"/>
              <a:gd name="T11" fmla="*/ 2147483647 h 1729"/>
              <a:gd name="T12" fmla="*/ 2147483647 w 1021"/>
              <a:gd name="T13" fmla="*/ 2147483647 h 1729"/>
              <a:gd name="T14" fmla="*/ 2147483647 w 1021"/>
              <a:gd name="T15" fmla="*/ 2147483647 h 1729"/>
              <a:gd name="T16" fmla="*/ 2147483647 w 1021"/>
              <a:gd name="T17" fmla="*/ 2147483647 h 1729"/>
              <a:gd name="T18" fmla="*/ 2147483647 w 1021"/>
              <a:gd name="T19" fmla="*/ 2147483647 h 1729"/>
              <a:gd name="T20" fmla="*/ 2147483647 w 1021"/>
              <a:gd name="T21" fmla="*/ 2147483647 h 1729"/>
              <a:gd name="T22" fmla="*/ 2147483647 w 1021"/>
              <a:gd name="T23" fmla="*/ 2147483647 h 1729"/>
              <a:gd name="T24" fmla="*/ 2147483647 w 1021"/>
              <a:gd name="T25" fmla="*/ 2147483647 h 1729"/>
              <a:gd name="T26" fmla="*/ 2147483647 w 1021"/>
              <a:gd name="T27" fmla="*/ 2147483647 h 1729"/>
              <a:gd name="T28" fmla="*/ 2147483647 w 1021"/>
              <a:gd name="T29" fmla="*/ 2147483647 h 1729"/>
              <a:gd name="T30" fmla="*/ 2147483647 w 1021"/>
              <a:gd name="T31" fmla="*/ 2147483647 h 1729"/>
              <a:gd name="T32" fmla="*/ 2147483647 w 1021"/>
              <a:gd name="T33" fmla="*/ 2147483647 h 1729"/>
              <a:gd name="T34" fmla="*/ 2147483647 w 1021"/>
              <a:gd name="T35" fmla="*/ 2147483647 h 1729"/>
              <a:gd name="T36" fmla="*/ 2147483647 w 1021"/>
              <a:gd name="T37" fmla="*/ 2147483647 h 1729"/>
              <a:gd name="T38" fmla="*/ 2147483647 w 1021"/>
              <a:gd name="T39" fmla="*/ 2147483647 h 1729"/>
              <a:gd name="T40" fmla="*/ 2147483647 w 1021"/>
              <a:gd name="T41" fmla="*/ 2147483647 h 1729"/>
              <a:gd name="T42" fmla="*/ 2147483647 w 1021"/>
              <a:gd name="T43" fmla="*/ 2147483647 h 1729"/>
              <a:gd name="T44" fmla="*/ 2147483647 w 1021"/>
              <a:gd name="T45" fmla="*/ 2147483647 h 1729"/>
              <a:gd name="T46" fmla="*/ 2147483647 w 1021"/>
              <a:gd name="T47" fmla="*/ 2147483647 h 1729"/>
              <a:gd name="T48" fmla="*/ 2147483647 w 1021"/>
              <a:gd name="T49" fmla="*/ 2147483647 h 1729"/>
              <a:gd name="T50" fmla="*/ 2147483647 w 1021"/>
              <a:gd name="T51" fmla="*/ 2147483647 h 1729"/>
              <a:gd name="T52" fmla="*/ 2147483647 w 1021"/>
              <a:gd name="T53" fmla="*/ 2147483647 h 1729"/>
              <a:gd name="T54" fmla="*/ 2147483647 w 1021"/>
              <a:gd name="T55" fmla="*/ 2147483647 h 1729"/>
              <a:gd name="T56" fmla="*/ 2147483647 w 1021"/>
              <a:gd name="T57" fmla="*/ 2147483647 h 1729"/>
              <a:gd name="T58" fmla="*/ 2147483647 w 1021"/>
              <a:gd name="T59" fmla="*/ 2147483647 h 1729"/>
              <a:gd name="T60" fmla="*/ 2147483647 w 1021"/>
              <a:gd name="T61" fmla="*/ 2147483647 h 1729"/>
              <a:gd name="T62" fmla="*/ 2147483647 w 1021"/>
              <a:gd name="T63" fmla="*/ 2147483647 h 1729"/>
              <a:gd name="T64" fmla="*/ 2147483647 w 1021"/>
              <a:gd name="T65" fmla="*/ 2147483647 h 1729"/>
              <a:gd name="T66" fmla="*/ 2147483647 w 1021"/>
              <a:gd name="T67" fmla="*/ 2147483647 h 1729"/>
              <a:gd name="T68" fmla="*/ 2147483647 w 1021"/>
              <a:gd name="T69" fmla="*/ 2147483647 h 1729"/>
              <a:gd name="T70" fmla="*/ 2147483647 w 1021"/>
              <a:gd name="T71" fmla="*/ 2147483647 h 1729"/>
              <a:gd name="T72" fmla="*/ 2147483647 w 1021"/>
              <a:gd name="T73" fmla="*/ 2147483647 h 1729"/>
              <a:gd name="T74" fmla="*/ 2147483647 w 1021"/>
              <a:gd name="T75" fmla="*/ 2147483647 h 1729"/>
              <a:gd name="T76" fmla="*/ 2147483647 w 1021"/>
              <a:gd name="T77" fmla="*/ 2147483647 h 1729"/>
              <a:gd name="T78" fmla="*/ 2147483647 w 1021"/>
              <a:gd name="T79" fmla="*/ 2147483647 h 1729"/>
              <a:gd name="T80" fmla="*/ 2147483647 w 1021"/>
              <a:gd name="T81" fmla="*/ 2147483647 h 1729"/>
              <a:gd name="T82" fmla="*/ 2147483647 w 1021"/>
              <a:gd name="T83" fmla="*/ 2147483647 h 1729"/>
              <a:gd name="T84" fmla="*/ 2147483647 w 1021"/>
              <a:gd name="T85" fmla="*/ 2147483647 h 1729"/>
              <a:gd name="T86" fmla="*/ 2147483647 w 1021"/>
              <a:gd name="T87" fmla="*/ 2147483647 h 1729"/>
              <a:gd name="T88" fmla="*/ 2147483647 w 1021"/>
              <a:gd name="T89" fmla="*/ 2147483647 h 1729"/>
              <a:gd name="T90" fmla="*/ 2147483647 w 1021"/>
              <a:gd name="T91" fmla="*/ 2147483647 h 1729"/>
              <a:gd name="T92" fmla="*/ 2147483647 w 1021"/>
              <a:gd name="T93" fmla="*/ 2147483647 h 1729"/>
              <a:gd name="T94" fmla="*/ 2147483647 w 1021"/>
              <a:gd name="T95" fmla="*/ 2147483647 h 1729"/>
              <a:gd name="T96" fmla="*/ 0 w 1021"/>
              <a:gd name="T97" fmla="*/ 2147483647 h 1729"/>
              <a:gd name="T98" fmla="*/ 2147483647 w 1021"/>
              <a:gd name="T99" fmla="*/ 2147483647 h 1729"/>
              <a:gd name="T100" fmla="*/ 2147483647 w 1021"/>
              <a:gd name="T101" fmla="*/ 2147483647 h 1729"/>
              <a:gd name="T102" fmla="*/ 2147483647 w 1021"/>
              <a:gd name="T103" fmla="*/ 2147483647 h 1729"/>
              <a:gd name="T104" fmla="*/ 2147483647 w 1021"/>
              <a:gd name="T105" fmla="*/ 2147483647 h 1729"/>
              <a:gd name="T106" fmla="*/ 2147483647 w 1021"/>
              <a:gd name="T107" fmla="*/ 2147483647 h 1729"/>
              <a:gd name="T108" fmla="*/ 2147483647 w 1021"/>
              <a:gd name="T109" fmla="*/ 2147483647 h 1729"/>
              <a:gd name="T110" fmla="*/ 2147483647 w 1021"/>
              <a:gd name="T111" fmla="*/ 2147483647 h 1729"/>
              <a:gd name="T112" fmla="*/ 2147483647 w 1021"/>
              <a:gd name="T113" fmla="*/ 2147483647 h 1729"/>
              <a:gd name="T114" fmla="*/ 2147483647 w 1021"/>
              <a:gd name="T115" fmla="*/ 2147483647 h 1729"/>
              <a:gd name="T116" fmla="*/ 2147483647 w 1021"/>
              <a:gd name="T117" fmla="*/ 2147483647 h 1729"/>
              <a:gd name="T118" fmla="*/ 2147483647 w 1021"/>
              <a:gd name="T119" fmla="*/ 2147483647 h 17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21"/>
              <a:gd name="T181" fmla="*/ 0 h 1729"/>
              <a:gd name="T182" fmla="*/ 1021 w 1021"/>
              <a:gd name="T183" fmla="*/ 1729 h 17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21" h="1729">
                <a:moveTo>
                  <a:pt x="624" y="0"/>
                </a:moveTo>
                <a:lnTo>
                  <a:pt x="624" y="35"/>
                </a:lnTo>
                <a:lnTo>
                  <a:pt x="600" y="82"/>
                </a:lnTo>
                <a:lnTo>
                  <a:pt x="600" y="129"/>
                </a:lnTo>
                <a:lnTo>
                  <a:pt x="600" y="165"/>
                </a:lnTo>
                <a:lnTo>
                  <a:pt x="600" y="200"/>
                </a:lnTo>
                <a:lnTo>
                  <a:pt x="600" y="235"/>
                </a:lnTo>
                <a:lnTo>
                  <a:pt x="588" y="270"/>
                </a:lnTo>
                <a:lnTo>
                  <a:pt x="588" y="317"/>
                </a:lnTo>
                <a:lnTo>
                  <a:pt x="588" y="353"/>
                </a:lnTo>
                <a:lnTo>
                  <a:pt x="588" y="388"/>
                </a:lnTo>
                <a:lnTo>
                  <a:pt x="588" y="423"/>
                </a:lnTo>
                <a:lnTo>
                  <a:pt x="588" y="458"/>
                </a:lnTo>
                <a:lnTo>
                  <a:pt x="588" y="494"/>
                </a:lnTo>
                <a:lnTo>
                  <a:pt x="588" y="529"/>
                </a:lnTo>
                <a:lnTo>
                  <a:pt x="588" y="564"/>
                </a:lnTo>
                <a:lnTo>
                  <a:pt x="588" y="600"/>
                </a:lnTo>
                <a:lnTo>
                  <a:pt x="588" y="647"/>
                </a:lnTo>
                <a:lnTo>
                  <a:pt x="588" y="682"/>
                </a:lnTo>
                <a:lnTo>
                  <a:pt x="624" y="682"/>
                </a:lnTo>
                <a:lnTo>
                  <a:pt x="660" y="694"/>
                </a:lnTo>
                <a:lnTo>
                  <a:pt x="672" y="658"/>
                </a:lnTo>
                <a:lnTo>
                  <a:pt x="672" y="623"/>
                </a:lnTo>
                <a:lnTo>
                  <a:pt x="684" y="588"/>
                </a:lnTo>
                <a:lnTo>
                  <a:pt x="720" y="564"/>
                </a:lnTo>
                <a:lnTo>
                  <a:pt x="756" y="541"/>
                </a:lnTo>
                <a:lnTo>
                  <a:pt x="792" y="541"/>
                </a:lnTo>
                <a:lnTo>
                  <a:pt x="828" y="529"/>
                </a:lnTo>
                <a:lnTo>
                  <a:pt x="876" y="541"/>
                </a:lnTo>
                <a:lnTo>
                  <a:pt x="912" y="552"/>
                </a:lnTo>
                <a:lnTo>
                  <a:pt x="948" y="576"/>
                </a:lnTo>
                <a:lnTo>
                  <a:pt x="972" y="611"/>
                </a:lnTo>
                <a:lnTo>
                  <a:pt x="996" y="647"/>
                </a:lnTo>
                <a:lnTo>
                  <a:pt x="1008" y="682"/>
                </a:lnTo>
                <a:lnTo>
                  <a:pt x="1020" y="717"/>
                </a:lnTo>
                <a:lnTo>
                  <a:pt x="1020" y="752"/>
                </a:lnTo>
                <a:lnTo>
                  <a:pt x="1020" y="788"/>
                </a:lnTo>
                <a:lnTo>
                  <a:pt x="1008" y="835"/>
                </a:lnTo>
                <a:lnTo>
                  <a:pt x="996" y="870"/>
                </a:lnTo>
                <a:lnTo>
                  <a:pt x="960" y="905"/>
                </a:lnTo>
                <a:lnTo>
                  <a:pt x="924" y="929"/>
                </a:lnTo>
                <a:lnTo>
                  <a:pt x="888" y="952"/>
                </a:lnTo>
                <a:lnTo>
                  <a:pt x="852" y="952"/>
                </a:lnTo>
                <a:lnTo>
                  <a:pt x="816" y="952"/>
                </a:lnTo>
                <a:lnTo>
                  <a:pt x="780" y="940"/>
                </a:lnTo>
                <a:lnTo>
                  <a:pt x="732" y="917"/>
                </a:lnTo>
                <a:lnTo>
                  <a:pt x="708" y="882"/>
                </a:lnTo>
                <a:lnTo>
                  <a:pt x="696" y="846"/>
                </a:lnTo>
                <a:lnTo>
                  <a:pt x="660" y="823"/>
                </a:lnTo>
                <a:lnTo>
                  <a:pt x="624" y="823"/>
                </a:lnTo>
                <a:lnTo>
                  <a:pt x="588" y="823"/>
                </a:lnTo>
                <a:lnTo>
                  <a:pt x="588" y="858"/>
                </a:lnTo>
                <a:lnTo>
                  <a:pt x="588" y="893"/>
                </a:lnTo>
                <a:lnTo>
                  <a:pt x="600" y="929"/>
                </a:lnTo>
                <a:lnTo>
                  <a:pt x="612" y="964"/>
                </a:lnTo>
                <a:lnTo>
                  <a:pt x="612" y="999"/>
                </a:lnTo>
                <a:lnTo>
                  <a:pt x="624" y="1034"/>
                </a:lnTo>
                <a:lnTo>
                  <a:pt x="624" y="1070"/>
                </a:lnTo>
                <a:lnTo>
                  <a:pt x="624" y="1105"/>
                </a:lnTo>
                <a:lnTo>
                  <a:pt x="624" y="1199"/>
                </a:lnTo>
                <a:lnTo>
                  <a:pt x="624" y="1270"/>
                </a:lnTo>
                <a:lnTo>
                  <a:pt x="624" y="1340"/>
                </a:lnTo>
                <a:lnTo>
                  <a:pt x="624" y="1387"/>
                </a:lnTo>
                <a:lnTo>
                  <a:pt x="660" y="1375"/>
                </a:lnTo>
                <a:lnTo>
                  <a:pt x="696" y="1375"/>
                </a:lnTo>
                <a:lnTo>
                  <a:pt x="732" y="1375"/>
                </a:lnTo>
                <a:lnTo>
                  <a:pt x="780" y="1375"/>
                </a:lnTo>
                <a:lnTo>
                  <a:pt x="816" y="1387"/>
                </a:lnTo>
                <a:lnTo>
                  <a:pt x="852" y="1399"/>
                </a:lnTo>
                <a:lnTo>
                  <a:pt x="888" y="1411"/>
                </a:lnTo>
                <a:lnTo>
                  <a:pt x="924" y="1422"/>
                </a:lnTo>
                <a:lnTo>
                  <a:pt x="960" y="1458"/>
                </a:lnTo>
                <a:lnTo>
                  <a:pt x="972" y="1493"/>
                </a:lnTo>
                <a:lnTo>
                  <a:pt x="996" y="1528"/>
                </a:lnTo>
                <a:lnTo>
                  <a:pt x="996" y="1563"/>
                </a:lnTo>
                <a:lnTo>
                  <a:pt x="996" y="1599"/>
                </a:lnTo>
                <a:lnTo>
                  <a:pt x="984" y="1634"/>
                </a:lnTo>
                <a:lnTo>
                  <a:pt x="960" y="1669"/>
                </a:lnTo>
                <a:lnTo>
                  <a:pt x="924" y="1693"/>
                </a:lnTo>
                <a:lnTo>
                  <a:pt x="888" y="1704"/>
                </a:lnTo>
                <a:lnTo>
                  <a:pt x="852" y="1704"/>
                </a:lnTo>
                <a:lnTo>
                  <a:pt x="804" y="1704"/>
                </a:lnTo>
                <a:lnTo>
                  <a:pt x="768" y="1716"/>
                </a:lnTo>
                <a:lnTo>
                  <a:pt x="732" y="1716"/>
                </a:lnTo>
                <a:lnTo>
                  <a:pt x="696" y="1716"/>
                </a:lnTo>
                <a:lnTo>
                  <a:pt x="660" y="1728"/>
                </a:lnTo>
                <a:lnTo>
                  <a:pt x="624" y="1728"/>
                </a:lnTo>
                <a:lnTo>
                  <a:pt x="588" y="1728"/>
                </a:lnTo>
                <a:lnTo>
                  <a:pt x="552" y="1728"/>
                </a:lnTo>
                <a:lnTo>
                  <a:pt x="516" y="1728"/>
                </a:lnTo>
                <a:lnTo>
                  <a:pt x="480" y="1728"/>
                </a:lnTo>
                <a:lnTo>
                  <a:pt x="444" y="1728"/>
                </a:lnTo>
                <a:lnTo>
                  <a:pt x="408" y="1728"/>
                </a:lnTo>
                <a:lnTo>
                  <a:pt x="372" y="1728"/>
                </a:lnTo>
                <a:lnTo>
                  <a:pt x="336" y="1716"/>
                </a:lnTo>
                <a:lnTo>
                  <a:pt x="300" y="1716"/>
                </a:lnTo>
                <a:lnTo>
                  <a:pt x="264" y="1716"/>
                </a:lnTo>
                <a:lnTo>
                  <a:pt x="228" y="1704"/>
                </a:lnTo>
                <a:lnTo>
                  <a:pt x="192" y="1693"/>
                </a:lnTo>
                <a:lnTo>
                  <a:pt x="156" y="1681"/>
                </a:lnTo>
                <a:lnTo>
                  <a:pt x="120" y="1669"/>
                </a:lnTo>
                <a:lnTo>
                  <a:pt x="96" y="1634"/>
                </a:lnTo>
                <a:lnTo>
                  <a:pt x="72" y="1599"/>
                </a:lnTo>
                <a:lnTo>
                  <a:pt x="48" y="1563"/>
                </a:lnTo>
                <a:lnTo>
                  <a:pt x="48" y="1528"/>
                </a:lnTo>
                <a:lnTo>
                  <a:pt x="60" y="1493"/>
                </a:lnTo>
                <a:lnTo>
                  <a:pt x="84" y="1458"/>
                </a:lnTo>
                <a:lnTo>
                  <a:pt x="132" y="1434"/>
                </a:lnTo>
                <a:lnTo>
                  <a:pt x="168" y="1411"/>
                </a:lnTo>
                <a:lnTo>
                  <a:pt x="204" y="1399"/>
                </a:lnTo>
                <a:lnTo>
                  <a:pt x="252" y="1387"/>
                </a:lnTo>
                <a:lnTo>
                  <a:pt x="288" y="1387"/>
                </a:lnTo>
                <a:lnTo>
                  <a:pt x="336" y="1387"/>
                </a:lnTo>
                <a:lnTo>
                  <a:pt x="372" y="1387"/>
                </a:lnTo>
                <a:lnTo>
                  <a:pt x="408" y="1387"/>
                </a:lnTo>
                <a:lnTo>
                  <a:pt x="444" y="1387"/>
                </a:lnTo>
                <a:lnTo>
                  <a:pt x="456" y="1352"/>
                </a:lnTo>
                <a:lnTo>
                  <a:pt x="456" y="1317"/>
                </a:lnTo>
                <a:lnTo>
                  <a:pt x="456" y="1281"/>
                </a:lnTo>
                <a:lnTo>
                  <a:pt x="456" y="1246"/>
                </a:lnTo>
                <a:lnTo>
                  <a:pt x="456" y="1211"/>
                </a:lnTo>
                <a:lnTo>
                  <a:pt x="456" y="1176"/>
                </a:lnTo>
                <a:lnTo>
                  <a:pt x="444" y="1140"/>
                </a:lnTo>
                <a:lnTo>
                  <a:pt x="444" y="1105"/>
                </a:lnTo>
                <a:lnTo>
                  <a:pt x="444" y="1070"/>
                </a:lnTo>
                <a:lnTo>
                  <a:pt x="444" y="1034"/>
                </a:lnTo>
                <a:lnTo>
                  <a:pt x="444" y="999"/>
                </a:lnTo>
                <a:lnTo>
                  <a:pt x="444" y="964"/>
                </a:lnTo>
                <a:lnTo>
                  <a:pt x="444" y="929"/>
                </a:lnTo>
                <a:lnTo>
                  <a:pt x="444" y="893"/>
                </a:lnTo>
                <a:lnTo>
                  <a:pt x="408" y="870"/>
                </a:lnTo>
                <a:lnTo>
                  <a:pt x="372" y="870"/>
                </a:lnTo>
                <a:lnTo>
                  <a:pt x="336" y="870"/>
                </a:lnTo>
                <a:lnTo>
                  <a:pt x="336" y="905"/>
                </a:lnTo>
                <a:lnTo>
                  <a:pt x="336" y="940"/>
                </a:lnTo>
                <a:lnTo>
                  <a:pt x="300" y="964"/>
                </a:lnTo>
                <a:lnTo>
                  <a:pt x="264" y="987"/>
                </a:lnTo>
                <a:lnTo>
                  <a:pt x="228" y="987"/>
                </a:lnTo>
                <a:lnTo>
                  <a:pt x="192" y="987"/>
                </a:lnTo>
                <a:lnTo>
                  <a:pt x="156" y="987"/>
                </a:lnTo>
                <a:lnTo>
                  <a:pt x="120" y="976"/>
                </a:lnTo>
                <a:lnTo>
                  <a:pt x="84" y="964"/>
                </a:lnTo>
                <a:lnTo>
                  <a:pt x="60" y="929"/>
                </a:lnTo>
                <a:lnTo>
                  <a:pt x="36" y="893"/>
                </a:lnTo>
                <a:lnTo>
                  <a:pt x="12" y="858"/>
                </a:lnTo>
                <a:lnTo>
                  <a:pt x="0" y="823"/>
                </a:lnTo>
                <a:lnTo>
                  <a:pt x="0" y="788"/>
                </a:lnTo>
                <a:lnTo>
                  <a:pt x="0" y="752"/>
                </a:lnTo>
                <a:lnTo>
                  <a:pt x="24" y="717"/>
                </a:lnTo>
                <a:lnTo>
                  <a:pt x="60" y="694"/>
                </a:lnTo>
                <a:lnTo>
                  <a:pt x="96" y="670"/>
                </a:lnTo>
                <a:lnTo>
                  <a:pt x="132" y="658"/>
                </a:lnTo>
                <a:lnTo>
                  <a:pt x="180" y="658"/>
                </a:lnTo>
                <a:lnTo>
                  <a:pt x="216" y="658"/>
                </a:lnTo>
                <a:lnTo>
                  <a:pt x="252" y="670"/>
                </a:lnTo>
                <a:lnTo>
                  <a:pt x="288" y="682"/>
                </a:lnTo>
                <a:lnTo>
                  <a:pt x="312" y="717"/>
                </a:lnTo>
                <a:lnTo>
                  <a:pt x="324" y="752"/>
                </a:lnTo>
                <a:lnTo>
                  <a:pt x="360" y="752"/>
                </a:lnTo>
                <a:lnTo>
                  <a:pt x="396" y="752"/>
                </a:lnTo>
                <a:lnTo>
                  <a:pt x="432" y="752"/>
                </a:lnTo>
                <a:lnTo>
                  <a:pt x="432" y="717"/>
                </a:lnTo>
                <a:lnTo>
                  <a:pt x="444" y="682"/>
                </a:lnTo>
                <a:lnTo>
                  <a:pt x="444" y="647"/>
                </a:lnTo>
                <a:lnTo>
                  <a:pt x="444" y="600"/>
                </a:lnTo>
                <a:lnTo>
                  <a:pt x="444" y="564"/>
                </a:lnTo>
                <a:lnTo>
                  <a:pt x="444" y="529"/>
                </a:lnTo>
                <a:lnTo>
                  <a:pt x="444" y="494"/>
                </a:lnTo>
                <a:lnTo>
                  <a:pt x="444" y="458"/>
                </a:lnTo>
                <a:lnTo>
                  <a:pt x="444" y="423"/>
                </a:lnTo>
                <a:lnTo>
                  <a:pt x="444" y="376"/>
                </a:lnTo>
                <a:lnTo>
                  <a:pt x="444" y="341"/>
                </a:lnTo>
                <a:lnTo>
                  <a:pt x="444" y="306"/>
                </a:lnTo>
                <a:lnTo>
                  <a:pt x="432" y="259"/>
                </a:lnTo>
                <a:lnTo>
                  <a:pt x="432" y="223"/>
                </a:lnTo>
                <a:lnTo>
                  <a:pt x="432" y="188"/>
                </a:lnTo>
                <a:lnTo>
                  <a:pt x="432" y="153"/>
                </a:lnTo>
                <a:lnTo>
                  <a:pt x="432" y="118"/>
                </a:lnTo>
                <a:lnTo>
                  <a:pt x="432" y="82"/>
                </a:lnTo>
                <a:lnTo>
                  <a:pt x="432" y="47"/>
                </a:lnTo>
                <a:lnTo>
                  <a:pt x="432" y="12"/>
                </a:lnTo>
              </a:path>
            </a:pathLst>
          </a:custGeom>
          <a:noFill/>
          <a:ln w="50800" cap="rnd">
            <a:solidFill>
              <a:srgbClr val="FF0000"/>
            </a:solidFill>
            <a:round/>
            <a:headEnd/>
            <a:tailEnd/>
          </a:ln>
        </p:spPr>
        <p:txBody>
          <a:bodyPr/>
          <a:lstStyle/>
          <a:p>
            <a:endParaRPr lang="en-US"/>
          </a:p>
        </p:txBody>
      </p:sp>
      <p:sp>
        <p:nvSpPr>
          <p:cNvPr id="47131" name="Line 32"/>
          <p:cNvSpPr>
            <a:spLocks noChangeShapeType="1"/>
          </p:cNvSpPr>
          <p:nvPr/>
        </p:nvSpPr>
        <p:spPr bwMode="auto">
          <a:xfrm>
            <a:off x="4206875" y="4673600"/>
            <a:ext cx="0" cy="101600"/>
          </a:xfrm>
          <a:prstGeom prst="line">
            <a:avLst/>
          </a:prstGeom>
          <a:noFill/>
          <a:ln w="50800">
            <a:solidFill>
              <a:schemeClr val="tx1"/>
            </a:solidFill>
            <a:round/>
            <a:headEnd/>
            <a:tailEnd/>
          </a:ln>
        </p:spPr>
        <p:txBody>
          <a:bodyPr wrap="none" anchor="ctr"/>
          <a:lstStyle/>
          <a:p>
            <a:endParaRPr lang="en-US"/>
          </a:p>
        </p:txBody>
      </p:sp>
      <p:sp>
        <p:nvSpPr>
          <p:cNvPr id="47132" name="Line 33"/>
          <p:cNvSpPr>
            <a:spLocks noChangeShapeType="1"/>
          </p:cNvSpPr>
          <p:nvPr/>
        </p:nvSpPr>
        <p:spPr bwMode="auto">
          <a:xfrm>
            <a:off x="4740275" y="4673600"/>
            <a:ext cx="0" cy="101600"/>
          </a:xfrm>
          <a:prstGeom prst="line">
            <a:avLst/>
          </a:prstGeom>
          <a:noFill/>
          <a:ln w="50800">
            <a:solidFill>
              <a:schemeClr val="tx1"/>
            </a:solidFill>
            <a:round/>
            <a:headEnd/>
            <a:tailEnd/>
          </a:ln>
        </p:spPr>
        <p:txBody>
          <a:bodyPr wrap="none" anchor="ctr"/>
          <a:lstStyle/>
          <a:p>
            <a:endParaRPr lang="en-US"/>
          </a:p>
        </p:txBody>
      </p:sp>
      <p:sp>
        <p:nvSpPr>
          <p:cNvPr id="47133" name="Line 34"/>
          <p:cNvSpPr>
            <a:spLocks noChangeShapeType="1"/>
          </p:cNvSpPr>
          <p:nvPr/>
        </p:nvSpPr>
        <p:spPr bwMode="auto">
          <a:xfrm>
            <a:off x="5273675" y="4673600"/>
            <a:ext cx="0" cy="101600"/>
          </a:xfrm>
          <a:prstGeom prst="line">
            <a:avLst/>
          </a:prstGeom>
          <a:noFill/>
          <a:ln w="50800">
            <a:solidFill>
              <a:schemeClr val="tx1"/>
            </a:solidFill>
            <a:round/>
            <a:headEnd/>
            <a:tailEnd/>
          </a:ln>
        </p:spPr>
        <p:txBody>
          <a:bodyPr wrap="none" anchor="ctr"/>
          <a:lstStyle/>
          <a:p>
            <a:endParaRPr lang="en-US"/>
          </a:p>
        </p:txBody>
      </p:sp>
      <p:sp>
        <p:nvSpPr>
          <p:cNvPr id="47134" name="Rectangle 35"/>
          <p:cNvSpPr>
            <a:spLocks noChangeArrowheads="1"/>
          </p:cNvSpPr>
          <p:nvPr/>
        </p:nvSpPr>
        <p:spPr bwMode="auto">
          <a:xfrm>
            <a:off x="3963989" y="4740276"/>
            <a:ext cx="411973" cy="520655"/>
          </a:xfrm>
          <a:prstGeom prst="rect">
            <a:avLst/>
          </a:prstGeom>
          <a:noFill/>
          <a:ln w="12700">
            <a:noFill/>
            <a:miter lim="800000"/>
            <a:headEnd/>
            <a:tailEnd/>
          </a:ln>
        </p:spPr>
        <p:txBody>
          <a:bodyPr wrap="none" lIns="90488" tIns="44450" rIns="90488" bIns="44450">
            <a:spAutoFit/>
          </a:bodyPr>
          <a:lstStyle/>
          <a:p>
            <a:pPr eaLnBrk="0" hangingPunct="0"/>
            <a:r>
              <a:rPr lang="en-US" sz="2800" b="1"/>
              <a:t>G</a:t>
            </a:r>
          </a:p>
        </p:txBody>
      </p:sp>
      <p:sp>
        <p:nvSpPr>
          <p:cNvPr id="47135" name="Rectangle 36"/>
          <p:cNvSpPr>
            <a:spLocks noChangeArrowheads="1"/>
          </p:cNvSpPr>
          <p:nvPr/>
        </p:nvSpPr>
        <p:spPr bwMode="auto">
          <a:xfrm>
            <a:off x="3394075" y="330200"/>
            <a:ext cx="863600" cy="711200"/>
          </a:xfrm>
          <a:prstGeom prst="rect">
            <a:avLst/>
          </a:prstGeom>
          <a:solidFill>
            <a:srgbClr val="99FF33"/>
          </a:solidFill>
          <a:ln w="50800">
            <a:solidFill>
              <a:schemeClr val="tx1"/>
            </a:solidFill>
            <a:miter lim="800000"/>
            <a:headEnd/>
            <a:tailEnd/>
          </a:ln>
        </p:spPr>
        <p:txBody>
          <a:bodyPr wrap="none" anchor="ctr"/>
          <a:lstStyle/>
          <a:p>
            <a:endParaRPr lang="en-US" sz="2400"/>
          </a:p>
        </p:txBody>
      </p:sp>
      <p:sp>
        <p:nvSpPr>
          <p:cNvPr id="47136" name="Rectangle 37"/>
          <p:cNvSpPr>
            <a:spLocks noChangeArrowheads="1"/>
          </p:cNvSpPr>
          <p:nvPr/>
        </p:nvSpPr>
        <p:spPr bwMode="auto">
          <a:xfrm>
            <a:off x="3430588" y="396876"/>
            <a:ext cx="7213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aa1</a:t>
            </a:r>
          </a:p>
        </p:txBody>
      </p:sp>
      <p:sp>
        <p:nvSpPr>
          <p:cNvPr id="47137" name="Oval 38"/>
          <p:cNvSpPr>
            <a:spLocks noChangeArrowheads="1"/>
          </p:cNvSpPr>
          <p:nvPr/>
        </p:nvSpPr>
        <p:spPr bwMode="auto">
          <a:xfrm>
            <a:off x="4613275" y="1320800"/>
            <a:ext cx="863600" cy="787400"/>
          </a:xfrm>
          <a:prstGeom prst="ellipse">
            <a:avLst/>
          </a:prstGeom>
          <a:solidFill>
            <a:srgbClr val="CC66FF"/>
          </a:solidFill>
          <a:ln w="50800">
            <a:solidFill>
              <a:schemeClr val="tx1"/>
            </a:solidFill>
            <a:round/>
            <a:headEnd/>
            <a:tailEnd/>
          </a:ln>
        </p:spPr>
        <p:txBody>
          <a:bodyPr wrap="none" anchor="ctr"/>
          <a:lstStyle/>
          <a:p>
            <a:endParaRPr lang="en-US" sz="2400"/>
          </a:p>
        </p:txBody>
      </p:sp>
      <p:sp>
        <p:nvSpPr>
          <p:cNvPr id="47138" name="Rectangle 39"/>
          <p:cNvSpPr>
            <a:spLocks noChangeArrowheads="1"/>
          </p:cNvSpPr>
          <p:nvPr/>
        </p:nvSpPr>
        <p:spPr bwMode="auto">
          <a:xfrm>
            <a:off x="4649788" y="1463676"/>
            <a:ext cx="7213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aa2</a:t>
            </a:r>
          </a:p>
        </p:txBody>
      </p:sp>
      <p:sp>
        <p:nvSpPr>
          <p:cNvPr id="47139" name="Rectangle 40"/>
          <p:cNvSpPr>
            <a:spLocks noChangeArrowheads="1"/>
          </p:cNvSpPr>
          <p:nvPr/>
        </p:nvSpPr>
        <p:spPr bwMode="auto">
          <a:xfrm>
            <a:off x="4497388" y="4740276"/>
            <a:ext cx="4007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t>
            </a:r>
          </a:p>
        </p:txBody>
      </p:sp>
      <p:sp>
        <p:nvSpPr>
          <p:cNvPr id="47140" name="Rectangle 41"/>
          <p:cNvSpPr>
            <a:spLocks noChangeArrowheads="1"/>
          </p:cNvSpPr>
          <p:nvPr/>
        </p:nvSpPr>
        <p:spPr bwMode="auto">
          <a:xfrm>
            <a:off x="5030788" y="4740276"/>
            <a:ext cx="416782" cy="520655"/>
          </a:xfrm>
          <a:prstGeom prst="rect">
            <a:avLst/>
          </a:prstGeom>
          <a:noFill/>
          <a:ln w="12700">
            <a:noFill/>
            <a:miter lim="800000"/>
            <a:headEnd/>
            <a:tailEnd/>
          </a:ln>
        </p:spPr>
        <p:txBody>
          <a:bodyPr wrap="none" lIns="90488" tIns="44450" rIns="90488" bIns="44450">
            <a:spAutoFit/>
          </a:bodyPr>
          <a:lstStyle/>
          <a:p>
            <a:pPr eaLnBrk="0" hangingPunct="0"/>
            <a:r>
              <a:rPr lang="en-US" sz="2800" b="1"/>
              <a:t>U</a:t>
            </a:r>
          </a:p>
        </p:txBody>
      </p:sp>
      <p:sp>
        <p:nvSpPr>
          <p:cNvPr id="47141" name="Line 42"/>
          <p:cNvSpPr>
            <a:spLocks noChangeShapeType="1"/>
          </p:cNvSpPr>
          <p:nvPr/>
        </p:nvSpPr>
        <p:spPr bwMode="auto">
          <a:xfrm>
            <a:off x="8321675" y="5207000"/>
            <a:ext cx="0" cy="406400"/>
          </a:xfrm>
          <a:prstGeom prst="line">
            <a:avLst/>
          </a:prstGeom>
          <a:noFill/>
          <a:ln w="50800">
            <a:solidFill>
              <a:schemeClr val="tx1"/>
            </a:solidFill>
            <a:round/>
            <a:headEnd/>
            <a:tailEnd/>
          </a:ln>
        </p:spPr>
        <p:txBody>
          <a:bodyPr wrap="none" anchor="ctr"/>
          <a:lstStyle/>
          <a:p>
            <a:endParaRPr lang="en-US"/>
          </a:p>
        </p:txBody>
      </p:sp>
      <p:sp>
        <p:nvSpPr>
          <p:cNvPr id="47142" name="Rectangle 43"/>
          <p:cNvSpPr>
            <a:spLocks noChangeArrowheads="1"/>
          </p:cNvSpPr>
          <p:nvPr/>
        </p:nvSpPr>
        <p:spPr bwMode="auto">
          <a:xfrm>
            <a:off x="8383588" y="5197475"/>
            <a:ext cx="552450" cy="515938"/>
          </a:xfrm>
          <a:prstGeom prst="rect">
            <a:avLst/>
          </a:prstGeom>
          <a:noFill/>
          <a:ln w="12700">
            <a:noFill/>
            <a:miter lim="800000"/>
            <a:headEnd/>
            <a:tailEnd/>
          </a:ln>
        </p:spPr>
        <p:txBody>
          <a:bodyPr lIns="90488" tIns="44450" rIns="90488" bIns="44450">
            <a:spAutoFit/>
          </a:bodyPr>
          <a:lstStyle/>
          <a:p>
            <a:pPr eaLnBrk="0" hangingPunct="0"/>
            <a:r>
              <a:rPr lang="en-US" sz="2800" b="1"/>
              <a:t>A</a:t>
            </a:r>
          </a:p>
        </p:txBody>
      </p:sp>
      <p:sp>
        <p:nvSpPr>
          <p:cNvPr id="47143" name="Line 44"/>
          <p:cNvSpPr>
            <a:spLocks noChangeShapeType="1"/>
          </p:cNvSpPr>
          <p:nvPr/>
        </p:nvSpPr>
        <p:spPr bwMode="auto">
          <a:xfrm>
            <a:off x="8855075" y="5207000"/>
            <a:ext cx="0" cy="406400"/>
          </a:xfrm>
          <a:prstGeom prst="line">
            <a:avLst/>
          </a:prstGeom>
          <a:noFill/>
          <a:ln w="50800">
            <a:solidFill>
              <a:schemeClr val="tx1"/>
            </a:solidFill>
            <a:round/>
            <a:headEnd/>
            <a:tailEnd/>
          </a:ln>
        </p:spPr>
        <p:txBody>
          <a:bodyPr wrap="none" anchor="ctr"/>
          <a:lstStyle/>
          <a:p>
            <a:endParaRPr lang="en-US"/>
          </a:p>
        </p:txBody>
      </p:sp>
      <p:sp>
        <p:nvSpPr>
          <p:cNvPr id="47144" name="Line 45"/>
          <p:cNvSpPr>
            <a:spLocks noChangeShapeType="1"/>
          </p:cNvSpPr>
          <p:nvPr/>
        </p:nvSpPr>
        <p:spPr bwMode="auto">
          <a:xfrm>
            <a:off x="4130675" y="5130800"/>
            <a:ext cx="0" cy="101600"/>
          </a:xfrm>
          <a:prstGeom prst="line">
            <a:avLst/>
          </a:prstGeom>
          <a:noFill/>
          <a:ln w="50800">
            <a:solidFill>
              <a:schemeClr val="accent2"/>
            </a:solidFill>
            <a:round/>
            <a:headEnd/>
            <a:tailEnd/>
          </a:ln>
        </p:spPr>
        <p:txBody>
          <a:bodyPr wrap="none" anchor="ctr"/>
          <a:lstStyle/>
          <a:p>
            <a:endParaRPr lang="en-US"/>
          </a:p>
        </p:txBody>
      </p:sp>
      <p:sp>
        <p:nvSpPr>
          <p:cNvPr id="47145" name="Line 46"/>
          <p:cNvSpPr>
            <a:spLocks noChangeShapeType="1"/>
          </p:cNvSpPr>
          <p:nvPr/>
        </p:nvSpPr>
        <p:spPr bwMode="auto">
          <a:xfrm>
            <a:off x="4740275" y="5130800"/>
            <a:ext cx="0" cy="101600"/>
          </a:xfrm>
          <a:prstGeom prst="line">
            <a:avLst/>
          </a:prstGeom>
          <a:noFill/>
          <a:ln w="50800">
            <a:solidFill>
              <a:schemeClr val="accent2"/>
            </a:solidFill>
            <a:round/>
            <a:headEnd/>
            <a:tailEnd/>
          </a:ln>
        </p:spPr>
        <p:txBody>
          <a:bodyPr wrap="none" anchor="ctr"/>
          <a:lstStyle/>
          <a:p>
            <a:endParaRPr lang="en-US"/>
          </a:p>
        </p:txBody>
      </p:sp>
      <p:sp>
        <p:nvSpPr>
          <p:cNvPr id="47146" name="Line 47"/>
          <p:cNvSpPr>
            <a:spLocks noChangeShapeType="1"/>
          </p:cNvSpPr>
          <p:nvPr/>
        </p:nvSpPr>
        <p:spPr bwMode="auto">
          <a:xfrm>
            <a:off x="5273675" y="5130800"/>
            <a:ext cx="0" cy="101600"/>
          </a:xfrm>
          <a:prstGeom prst="line">
            <a:avLst/>
          </a:prstGeom>
          <a:noFill/>
          <a:ln w="50800">
            <a:solidFill>
              <a:schemeClr val="accent2"/>
            </a:solidFill>
            <a:round/>
            <a:headEnd/>
            <a:tailEnd/>
          </a:ln>
        </p:spPr>
        <p:txBody>
          <a:bodyPr wrap="none" anchor="ctr"/>
          <a:lstStyle/>
          <a:p>
            <a:endParaRPr lang="en-US"/>
          </a:p>
        </p:txBody>
      </p:sp>
      <p:sp>
        <p:nvSpPr>
          <p:cNvPr id="47147" name="Line 50"/>
          <p:cNvSpPr>
            <a:spLocks noChangeShapeType="1"/>
          </p:cNvSpPr>
          <p:nvPr/>
        </p:nvSpPr>
        <p:spPr bwMode="auto">
          <a:xfrm>
            <a:off x="5959475" y="4673600"/>
            <a:ext cx="0" cy="101600"/>
          </a:xfrm>
          <a:prstGeom prst="line">
            <a:avLst/>
          </a:prstGeom>
          <a:noFill/>
          <a:ln w="50800">
            <a:solidFill>
              <a:schemeClr val="tx1"/>
            </a:solidFill>
            <a:round/>
            <a:headEnd/>
            <a:tailEnd/>
          </a:ln>
        </p:spPr>
        <p:txBody>
          <a:bodyPr wrap="none" anchor="ctr"/>
          <a:lstStyle/>
          <a:p>
            <a:endParaRPr lang="en-US"/>
          </a:p>
        </p:txBody>
      </p:sp>
      <p:sp>
        <p:nvSpPr>
          <p:cNvPr id="47148" name="Line 51"/>
          <p:cNvSpPr>
            <a:spLocks noChangeShapeType="1"/>
          </p:cNvSpPr>
          <p:nvPr/>
        </p:nvSpPr>
        <p:spPr bwMode="auto">
          <a:xfrm>
            <a:off x="6492875" y="4673600"/>
            <a:ext cx="0" cy="101600"/>
          </a:xfrm>
          <a:prstGeom prst="line">
            <a:avLst/>
          </a:prstGeom>
          <a:noFill/>
          <a:ln w="50800">
            <a:solidFill>
              <a:schemeClr val="tx1"/>
            </a:solidFill>
            <a:round/>
            <a:headEnd/>
            <a:tailEnd/>
          </a:ln>
        </p:spPr>
        <p:txBody>
          <a:bodyPr wrap="none" anchor="ctr"/>
          <a:lstStyle/>
          <a:p>
            <a:endParaRPr lang="en-US"/>
          </a:p>
        </p:txBody>
      </p:sp>
      <p:sp>
        <p:nvSpPr>
          <p:cNvPr id="47149" name="Line 52"/>
          <p:cNvSpPr>
            <a:spLocks noChangeShapeType="1"/>
          </p:cNvSpPr>
          <p:nvPr/>
        </p:nvSpPr>
        <p:spPr bwMode="auto">
          <a:xfrm>
            <a:off x="7026275" y="4673600"/>
            <a:ext cx="0" cy="101600"/>
          </a:xfrm>
          <a:prstGeom prst="line">
            <a:avLst/>
          </a:prstGeom>
          <a:noFill/>
          <a:ln w="50800">
            <a:solidFill>
              <a:schemeClr val="tx1"/>
            </a:solidFill>
            <a:round/>
            <a:headEnd/>
            <a:tailEnd/>
          </a:ln>
        </p:spPr>
        <p:txBody>
          <a:bodyPr wrap="none" anchor="ctr"/>
          <a:lstStyle/>
          <a:p>
            <a:endParaRPr lang="en-US"/>
          </a:p>
        </p:txBody>
      </p:sp>
      <p:sp>
        <p:nvSpPr>
          <p:cNvPr id="47150" name="Rectangle 53"/>
          <p:cNvSpPr>
            <a:spLocks noChangeArrowheads="1"/>
          </p:cNvSpPr>
          <p:nvPr/>
        </p:nvSpPr>
        <p:spPr bwMode="auto">
          <a:xfrm>
            <a:off x="5716589" y="4740276"/>
            <a:ext cx="411973" cy="520655"/>
          </a:xfrm>
          <a:prstGeom prst="rect">
            <a:avLst/>
          </a:prstGeom>
          <a:noFill/>
          <a:ln w="12700">
            <a:noFill/>
            <a:miter lim="800000"/>
            <a:headEnd/>
            <a:tailEnd/>
          </a:ln>
        </p:spPr>
        <p:txBody>
          <a:bodyPr wrap="none" lIns="90488" tIns="44450" rIns="90488" bIns="44450">
            <a:spAutoFit/>
          </a:bodyPr>
          <a:lstStyle/>
          <a:p>
            <a:pPr eaLnBrk="0" hangingPunct="0"/>
            <a:r>
              <a:rPr lang="en-US" sz="2800" b="1"/>
              <a:t>G</a:t>
            </a:r>
          </a:p>
        </p:txBody>
      </p:sp>
      <p:sp>
        <p:nvSpPr>
          <p:cNvPr id="47151" name="Rectangle 54"/>
          <p:cNvSpPr>
            <a:spLocks noChangeArrowheads="1"/>
          </p:cNvSpPr>
          <p:nvPr/>
        </p:nvSpPr>
        <p:spPr bwMode="auto">
          <a:xfrm>
            <a:off x="6249988" y="4740276"/>
            <a:ext cx="4007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t>
            </a:r>
          </a:p>
        </p:txBody>
      </p:sp>
      <p:sp>
        <p:nvSpPr>
          <p:cNvPr id="47152" name="Rectangle 55"/>
          <p:cNvSpPr>
            <a:spLocks noChangeArrowheads="1"/>
          </p:cNvSpPr>
          <p:nvPr/>
        </p:nvSpPr>
        <p:spPr bwMode="auto">
          <a:xfrm>
            <a:off x="6783388" y="4740276"/>
            <a:ext cx="4007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t>
            </a:r>
          </a:p>
        </p:txBody>
      </p:sp>
      <p:sp>
        <p:nvSpPr>
          <p:cNvPr id="47153" name="Freeform 56"/>
          <p:cNvSpPr>
            <a:spLocks/>
          </p:cNvSpPr>
          <p:nvPr/>
        </p:nvSpPr>
        <p:spPr bwMode="auto">
          <a:xfrm>
            <a:off x="5654675" y="1905000"/>
            <a:ext cx="1620838" cy="2744788"/>
          </a:xfrm>
          <a:custGeom>
            <a:avLst/>
            <a:gdLst>
              <a:gd name="T0" fmla="*/ 2147483647 w 1021"/>
              <a:gd name="T1" fmla="*/ 2147483647 h 1729"/>
              <a:gd name="T2" fmla="*/ 2147483647 w 1021"/>
              <a:gd name="T3" fmla="*/ 2147483647 h 1729"/>
              <a:gd name="T4" fmla="*/ 2147483647 w 1021"/>
              <a:gd name="T5" fmla="*/ 2147483647 h 1729"/>
              <a:gd name="T6" fmla="*/ 2147483647 w 1021"/>
              <a:gd name="T7" fmla="*/ 2147483647 h 1729"/>
              <a:gd name="T8" fmla="*/ 2147483647 w 1021"/>
              <a:gd name="T9" fmla="*/ 2147483647 h 1729"/>
              <a:gd name="T10" fmla="*/ 2147483647 w 1021"/>
              <a:gd name="T11" fmla="*/ 2147483647 h 1729"/>
              <a:gd name="T12" fmla="*/ 2147483647 w 1021"/>
              <a:gd name="T13" fmla="*/ 2147483647 h 1729"/>
              <a:gd name="T14" fmla="*/ 2147483647 w 1021"/>
              <a:gd name="T15" fmla="*/ 2147483647 h 1729"/>
              <a:gd name="T16" fmla="*/ 2147483647 w 1021"/>
              <a:gd name="T17" fmla="*/ 2147483647 h 1729"/>
              <a:gd name="T18" fmla="*/ 2147483647 w 1021"/>
              <a:gd name="T19" fmla="*/ 2147483647 h 1729"/>
              <a:gd name="T20" fmla="*/ 2147483647 w 1021"/>
              <a:gd name="T21" fmla="*/ 2147483647 h 1729"/>
              <a:gd name="T22" fmla="*/ 2147483647 w 1021"/>
              <a:gd name="T23" fmla="*/ 2147483647 h 1729"/>
              <a:gd name="T24" fmla="*/ 2147483647 w 1021"/>
              <a:gd name="T25" fmla="*/ 2147483647 h 1729"/>
              <a:gd name="T26" fmla="*/ 2147483647 w 1021"/>
              <a:gd name="T27" fmla="*/ 2147483647 h 1729"/>
              <a:gd name="T28" fmla="*/ 2147483647 w 1021"/>
              <a:gd name="T29" fmla="*/ 2147483647 h 1729"/>
              <a:gd name="T30" fmla="*/ 2147483647 w 1021"/>
              <a:gd name="T31" fmla="*/ 2147483647 h 1729"/>
              <a:gd name="T32" fmla="*/ 2147483647 w 1021"/>
              <a:gd name="T33" fmla="*/ 2147483647 h 1729"/>
              <a:gd name="T34" fmla="*/ 2147483647 w 1021"/>
              <a:gd name="T35" fmla="*/ 2147483647 h 1729"/>
              <a:gd name="T36" fmla="*/ 2147483647 w 1021"/>
              <a:gd name="T37" fmla="*/ 2147483647 h 1729"/>
              <a:gd name="T38" fmla="*/ 2147483647 w 1021"/>
              <a:gd name="T39" fmla="*/ 2147483647 h 1729"/>
              <a:gd name="T40" fmla="*/ 2147483647 w 1021"/>
              <a:gd name="T41" fmla="*/ 2147483647 h 1729"/>
              <a:gd name="T42" fmla="*/ 2147483647 w 1021"/>
              <a:gd name="T43" fmla="*/ 2147483647 h 1729"/>
              <a:gd name="T44" fmla="*/ 2147483647 w 1021"/>
              <a:gd name="T45" fmla="*/ 2147483647 h 1729"/>
              <a:gd name="T46" fmla="*/ 2147483647 w 1021"/>
              <a:gd name="T47" fmla="*/ 2147483647 h 1729"/>
              <a:gd name="T48" fmla="*/ 2147483647 w 1021"/>
              <a:gd name="T49" fmla="*/ 2147483647 h 1729"/>
              <a:gd name="T50" fmla="*/ 2147483647 w 1021"/>
              <a:gd name="T51" fmla="*/ 2147483647 h 1729"/>
              <a:gd name="T52" fmla="*/ 2147483647 w 1021"/>
              <a:gd name="T53" fmla="*/ 2147483647 h 1729"/>
              <a:gd name="T54" fmla="*/ 2147483647 w 1021"/>
              <a:gd name="T55" fmla="*/ 2147483647 h 1729"/>
              <a:gd name="T56" fmla="*/ 2147483647 w 1021"/>
              <a:gd name="T57" fmla="*/ 2147483647 h 1729"/>
              <a:gd name="T58" fmla="*/ 2147483647 w 1021"/>
              <a:gd name="T59" fmla="*/ 2147483647 h 1729"/>
              <a:gd name="T60" fmla="*/ 2147483647 w 1021"/>
              <a:gd name="T61" fmla="*/ 2147483647 h 1729"/>
              <a:gd name="T62" fmla="*/ 2147483647 w 1021"/>
              <a:gd name="T63" fmla="*/ 2147483647 h 1729"/>
              <a:gd name="T64" fmla="*/ 2147483647 w 1021"/>
              <a:gd name="T65" fmla="*/ 2147483647 h 1729"/>
              <a:gd name="T66" fmla="*/ 2147483647 w 1021"/>
              <a:gd name="T67" fmla="*/ 2147483647 h 1729"/>
              <a:gd name="T68" fmla="*/ 2147483647 w 1021"/>
              <a:gd name="T69" fmla="*/ 2147483647 h 1729"/>
              <a:gd name="T70" fmla="*/ 2147483647 w 1021"/>
              <a:gd name="T71" fmla="*/ 2147483647 h 1729"/>
              <a:gd name="T72" fmla="*/ 2147483647 w 1021"/>
              <a:gd name="T73" fmla="*/ 2147483647 h 1729"/>
              <a:gd name="T74" fmla="*/ 2147483647 w 1021"/>
              <a:gd name="T75" fmla="*/ 2147483647 h 1729"/>
              <a:gd name="T76" fmla="*/ 2147483647 w 1021"/>
              <a:gd name="T77" fmla="*/ 2147483647 h 1729"/>
              <a:gd name="T78" fmla="*/ 2147483647 w 1021"/>
              <a:gd name="T79" fmla="*/ 2147483647 h 1729"/>
              <a:gd name="T80" fmla="*/ 2147483647 w 1021"/>
              <a:gd name="T81" fmla="*/ 2147483647 h 1729"/>
              <a:gd name="T82" fmla="*/ 2147483647 w 1021"/>
              <a:gd name="T83" fmla="*/ 2147483647 h 1729"/>
              <a:gd name="T84" fmla="*/ 2147483647 w 1021"/>
              <a:gd name="T85" fmla="*/ 2147483647 h 1729"/>
              <a:gd name="T86" fmla="*/ 2147483647 w 1021"/>
              <a:gd name="T87" fmla="*/ 2147483647 h 1729"/>
              <a:gd name="T88" fmla="*/ 2147483647 w 1021"/>
              <a:gd name="T89" fmla="*/ 2147483647 h 1729"/>
              <a:gd name="T90" fmla="*/ 2147483647 w 1021"/>
              <a:gd name="T91" fmla="*/ 2147483647 h 1729"/>
              <a:gd name="T92" fmla="*/ 2147483647 w 1021"/>
              <a:gd name="T93" fmla="*/ 2147483647 h 1729"/>
              <a:gd name="T94" fmla="*/ 2147483647 w 1021"/>
              <a:gd name="T95" fmla="*/ 2147483647 h 1729"/>
              <a:gd name="T96" fmla="*/ 0 w 1021"/>
              <a:gd name="T97" fmla="*/ 2147483647 h 1729"/>
              <a:gd name="T98" fmla="*/ 2147483647 w 1021"/>
              <a:gd name="T99" fmla="*/ 2147483647 h 1729"/>
              <a:gd name="T100" fmla="*/ 2147483647 w 1021"/>
              <a:gd name="T101" fmla="*/ 2147483647 h 1729"/>
              <a:gd name="T102" fmla="*/ 2147483647 w 1021"/>
              <a:gd name="T103" fmla="*/ 2147483647 h 1729"/>
              <a:gd name="T104" fmla="*/ 2147483647 w 1021"/>
              <a:gd name="T105" fmla="*/ 2147483647 h 1729"/>
              <a:gd name="T106" fmla="*/ 2147483647 w 1021"/>
              <a:gd name="T107" fmla="*/ 2147483647 h 1729"/>
              <a:gd name="T108" fmla="*/ 2147483647 w 1021"/>
              <a:gd name="T109" fmla="*/ 2147483647 h 1729"/>
              <a:gd name="T110" fmla="*/ 2147483647 w 1021"/>
              <a:gd name="T111" fmla="*/ 2147483647 h 1729"/>
              <a:gd name="T112" fmla="*/ 2147483647 w 1021"/>
              <a:gd name="T113" fmla="*/ 2147483647 h 1729"/>
              <a:gd name="T114" fmla="*/ 2147483647 w 1021"/>
              <a:gd name="T115" fmla="*/ 2147483647 h 1729"/>
              <a:gd name="T116" fmla="*/ 2147483647 w 1021"/>
              <a:gd name="T117" fmla="*/ 2147483647 h 1729"/>
              <a:gd name="T118" fmla="*/ 2147483647 w 1021"/>
              <a:gd name="T119" fmla="*/ 2147483647 h 17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21"/>
              <a:gd name="T181" fmla="*/ 0 h 1729"/>
              <a:gd name="T182" fmla="*/ 1021 w 1021"/>
              <a:gd name="T183" fmla="*/ 1729 h 17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21" h="1729">
                <a:moveTo>
                  <a:pt x="624" y="0"/>
                </a:moveTo>
                <a:lnTo>
                  <a:pt x="624" y="35"/>
                </a:lnTo>
                <a:lnTo>
                  <a:pt x="600" y="82"/>
                </a:lnTo>
                <a:lnTo>
                  <a:pt x="600" y="129"/>
                </a:lnTo>
                <a:lnTo>
                  <a:pt x="600" y="165"/>
                </a:lnTo>
                <a:lnTo>
                  <a:pt x="600" y="200"/>
                </a:lnTo>
                <a:lnTo>
                  <a:pt x="600" y="235"/>
                </a:lnTo>
                <a:lnTo>
                  <a:pt x="588" y="270"/>
                </a:lnTo>
                <a:lnTo>
                  <a:pt x="588" y="317"/>
                </a:lnTo>
                <a:lnTo>
                  <a:pt x="588" y="353"/>
                </a:lnTo>
                <a:lnTo>
                  <a:pt x="588" y="388"/>
                </a:lnTo>
                <a:lnTo>
                  <a:pt x="588" y="423"/>
                </a:lnTo>
                <a:lnTo>
                  <a:pt x="588" y="458"/>
                </a:lnTo>
                <a:lnTo>
                  <a:pt x="588" y="494"/>
                </a:lnTo>
                <a:lnTo>
                  <a:pt x="588" y="529"/>
                </a:lnTo>
                <a:lnTo>
                  <a:pt x="588" y="564"/>
                </a:lnTo>
                <a:lnTo>
                  <a:pt x="588" y="600"/>
                </a:lnTo>
                <a:lnTo>
                  <a:pt x="588" y="647"/>
                </a:lnTo>
                <a:lnTo>
                  <a:pt x="588" y="682"/>
                </a:lnTo>
                <a:lnTo>
                  <a:pt x="624" y="682"/>
                </a:lnTo>
                <a:lnTo>
                  <a:pt x="660" y="694"/>
                </a:lnTo>
                <a:lnTo>
                  <a:pt x="672" y="658"/>
                </a:lnTo>
                <a:lnTo>
                  <a:pt x="672" y="623"/>
                </a:lnTo>
                <a:lnTo>
                  <a:pt x="684" y="588"/>
                </a:lnTo>
                <a:lnTo>
                  <a:pt x="720" y="564"/>
                </a:lnTo>
                <a:lnTo>
                  <a:pt x="756" y="541"/>
                </a:lnTo>
                <a:lnTo>
                  <a:pt x="792" y="541"/>
                </a:lnTo>
                <a:lnTo>
                  <a:pt x="828" y="529"/>
                </a:lnTo>
                <a:lnTo>
                  <a:pt x="876" y="541"/>
                </a:lnTo>
                <a:lnTo>
                  <a:pt x="912" y="552"/>
                </a:lnTo>
                <a:lnTo>
                  <a:pt x="948" y="576"/>
                </a:lnTo>
                <a:lnTo>
                  <a:pt x="972" y="611"/>
                </a:lnTo>
                <a:lnTo>
                  <a:pt x="996" y="647"/>
                </a:lnTo>
                <a:lnTo>
                  <a:pt x="1008" y="682"/>
                </a:lnTo>
                <a:lnTo>
                  <a:pt x="1020" y="717"/>
                </a:lnTo>
                <a:lnTo>
                  <a:pt x="1020" y="752"/>
                </a:lnTo>
                <a:lnTo>
                  <a:pt x="1020" y="788"/>
                </a:lnTo>
                <a:lnTo>
                  <a:pt x="1008" y="835"/>
                </a:lnTo>
                <a:lnTo>
                  <a:pt x="996" y="870"/>
                </a:lnTo>
                <a:lnTo>
                  <a:pt x="960" y="905"/>
                </a:lnTo>
                <a:lnTo>
                  <a:pt x="924" y="929"/>
                </a:lnTo>
                <a:lnTo>
                  <a:pt x="888" y="952"/>
                </a:lnTo>
                <a:lnTo>
                  <a:pt x="852" y="952"/>
                </a:lnTo>
                <a:lnTo>
                  <a:pt x="816" y="952"/>
                </a:lnTo>
                <a:lnTo>
                  <a:pt x="780" y="940"/>
                </a:lnTo>
                <a:lnTo>
                  <a:pt x="732" y="917"/>
                </a:lnTo>
                <a:lnTo>
                  <a:pt x="708" y="882"/>
                </a:lnTo>
                <a:lnTo>
                  <a:pt x="696" y="846"/>
                </a:lnTo>
                <a:lnTo>
                  <a:pt x="660" y="823"/>
                </a:lnTo>
                <a:lnTo>
                  <a:pt x="624" y="823"/>
                </a:lnTo>
                <a:lnTo>
                  <a:pt x="588" y="823"/>
                </a:lnTo>
                <a:lnTo>
                  <a:pt x="588" y="858"/>
                </a:lnTo>
                <a:lnTo>
                  <a:pt x="588" y="893"/>
                </a:lnTo>
                <a:lnTo>
                  <a:pt x="600" y="929"/>
                </a:lnTo>
                <a:lnTo>
                  <a:pt x="612" y="964"/>
                </a:lnTo>
                <a:lnTo>
                  <a:pt x="612" y="999"/>
                </a:lnTo>
                <a:lnTo>
                  <a:pt x="624" y="1034"/>
                </a:lnTo>
                <a:lnTo>
                  <a:pt x="624" y="1070"/>
                </a:lnTo>
                <a:lnTo>
                  <a:pt x="624" y="1105"/>
                </a:lnTo>
                <a:lnTo>
                  <a:pt x="624" y="1199"/>
                </a:lnTo>
                <a:lnTo>
                  <a:pt x="624" y="1270"/>
                </a:lnTo>
                <a:lnTo>
                  <a:pt x="624" y="1340"/>
                </a:lnTo>
                <a:lnTo>
                  <a:pt x="624" y="1387"/>
                </a:lnTo>
                <a:lnTo>
                  <a:pt x="660" y="1375"/>
                </a:lnTo>
                <a:lnTo>
                  <a:pt x="696" y="1375"/>
                </a:lnTo>
                <a:lnTo>
                  <a:pt x="732" y="1375"/>
                </a:lnTo>
                <a:lnTo>
                  <a:pt x="780" y="1375"/>
                </a:lnTo>
                <a:lnTo>
                  <a:pt x="816" y="1387"/>
                </a:lnTo>
                <a:lnTo>
                  <a:pt x="852" y="1399"/>
                </a:lnTo>
                <a:lnTo>
                  <a:pt x="888" y="1411"/>
                </a:lnTo>
                <a:lnTo>
                  <a:pt x="924" y="1422"/>
                </a:lnTo>
                <a:lnTo>
                  <a:pt x="960" y="1458"/>
                </a:lnTo>
                <a:lnTo>
                  <a:pt x="972" y="1493"/>
                </a:lnTo>
                <a:lnTo>
                  <a:pt x="996" y="1528"/>
                </a:lnTo>
                <a:lnTo>
                  <a:pt x="996" y="1563"/>
                </a:lnTo>
                <a:lnTo>
                  <a:pt x="996" y="1599"/>
                </a:lnTo>
                <a:lnTo>
                  <a:pt x="984" y="1634"/>
                </a:lnTo>
                <a:lnTo>
                  <a:pt x="960" y="1669"/>
                </a:lnTo>
                <a:lnTo>
                  <a:pt x="924" y="1693"/>
                </a:lnTo>
                <a:lnTo>
                  <a:pt x="888" y="1704"/>
                </a:lnTo>
                <a:lnTo>
                  <a:pt x="852" y="1704"/>
                </a:lnTo>
                <a:lnTo>
                  <a:pt x="804" y="1704"/>
                </a:lnTo>
                <a:lnTo>
                  <a:pt x="768" y="1716"/>
                </a:lnTo>
                <a:lnTo>
                  <a:pt x="732" y="1716"/>
                </a:lnTo>
                <a:lnTo>
                  <a:pt x="696" y="1716"/>
                </a:lnTo>
                <a:lnTo>
                  <a:pt x="660" y="1728"/>
                </a:lnTo>
                <a:lnTo>
                  <a:pt x="624" y="1728"/>
                </a:lnTo>
                <a:lnTo>
                  <a:pt x="588" y="1728"/>
                </a:lnTo>
                <a:lnTo>
                  <a:pt x="552" y="1728"/>
                </a:lnTo>
                <a:lnTo>
                  <a:pt x="516" y="1728"/>
                </a:lnTo>
                <a:lnTo>
                  <a:pt x="480" y="1728"/>
                </a:lnTo>
                <a:lnTo>
                  <a:pt x="444" y="1728"/>
                </a:lnTo>
                <a:lnTo>
                  <a:pt x="408" y="1728"/>
                </a:lnTo>
                <a:lnTo>
                  <a:pt x="372" y="1728"/>
                </a:lnTo>
                <a:lnTo>
                  <a:pt x="336" y="1716"/>
                </a:lnTo>
                <a:lnTo>
                  <a:pt x="300" y="1716"/>
                </a:lnTo>
                <a:lnTo>
                  <a:pt x="264" y="1716"/>
                </a:lnTo>
                <a:lnTo>
                  <a:pt x="228" y="1704"/>
                </a:lnTo>
                <a:lnTo>
                  <a:pt x="192" y="1693"/>
                </a:lnTo>
                <a:lnTo>
                  <a:pt x="156" y="1681"/>
                </a:lnTo>
                <a:lnTo>
                  <a:pt x="120" y="1669"/>
                </a:lnTo>
                <a:lnTo>
                  <a:pt x="96" y="1634"/>
                </a:lnTo>
                <a:lnTo>
                  <a:pt x="72" y="1599"/>
                </a:lnTo>
                <a:lnTo>
                  <a:pt x="48" y="1563"/>
                </a:lnTo>
                <a:lnTo>
                  <a:pt x="48" y="1528"/>
                </a:lnTo>
                <a:lnTo>
                  <a:pt x="60" y="1493"/>
                </a:lnTo>
                <a:lnTo>
                  <a:pt x="84" y="1458"/>
                </a:lnTo>
                <a:lnTo>
                  <a:pt x="132" y="1434"/>
                </a:lnTo>
                <a:lnTo>
                  <a:pt x="168" y="1411"/>
                </a:lnTo>
                <a:lnTo>
                  <a:pt x="204" y="1399"/>
                </a:lnTo>
                <a:lnTo>
                  <a:pt x="252" y="1387"/>
                </a:lnTo>
                <a:lnTo>
                  <a:pt x="288" y="1387"/>
                </a:lnTo>
                <a:lnTo>
                  <a:pt x="336" y="1387"/>
                </a:lnTo>
                <a:lnTo>
                  <a:pt x="372" y="1387"/>
                </a:lnTo>
                <a:lnTo>
                  <a:pt x="408" y="1387"/>
                </a:lnTo>
                <a:lnTo>
                  <a:pt x="444" y="1387"/>
                </a:lnTo>
                <a:lnTo>
                  <a:pt x="456" y="1352"/>
                </a:lnTo>
                <a:lnTo>
                  <a:pt x="456" y="1317"/>
                </a:lnTo>
                <a:lnTo>
                  <a:pt x="456" y="1281"/>
                </a:lnTo>
                <a:lnTo>
                  <a:pt x="456" y="1246"/>
                </a:lnTo>
                <a:lnTo>
                  <a:pt x="456" y="1211"/>
                </a:lnTo>
                <a:lnTo>
                  <a:pt x="456" y="1176"/>
                </a:lnTo>
                <a:lnTo>
                  <a:pt x="444" y="1140"/>
                </a:lnTo>
                <a:lnTo>
                  <a:pt x="444" y="1105"/>
                </a:lnTo>
                <a:lnTo>
                  <a:pt x="444" y="1070"/>
                </a:lnTo>
                <a:lnTo>
                  <a:pt x="444" y="1034"/>
                </a:lnTo>
                <a:lnTo>
                  <a:pt x="444" y="999"/>
                </a:lnTo>
                <a:lnTo>
                  <a:pt x="444" y="964"/>
                </a:lnTo>
                <a:lnTo>
                  <a:pt x="444" y="929"/>
                </a:lnTo>
                <a:lnTo>
                  <a:pt x="444" y="893"/>
                </a:lnTo>
                <a:lnTo>
                  <a:pt x="408" y="870"/>
                </a:lnTo>
                <a:lnTo>
                  <a:pt x="372" y="870"/>
                </a:lnTo>
                <a:lnTo>
                  <a:pt x="336" y="870"/>
                </a:lnTo>
                <a:lnTo>
                  <a:pt x="336" y="905"/>
                </a:lnTo>
                <a:lnTo>
                  <a:pt x="336" y="940"/>
                </a:lnTo>
                <a:lnTo>
                  <a:pt x="300" y="964"/>
                </a:lnTo>
                <a:lnTo>
                  <a:pt x="264" y="987"/>
                </a:lnTo>
                <a:lnTo>
                  <a:pt x="228" y="987"/>
                </a:lnTo>
                <a:lnTo>
                  <a:pt x="192" y="987"/>
                </a:lnTo>
                <a:lnTo>
                  <a:pt x="156" y="987"/>
                </a:lnTo>
                <a:lnTo>
                  <a:pt x="120" y="976"/>
                </a:lnTo>
                <a:lnTo>
                  <a:pt x="84" y="964"/>
                </a:lnTo>
                <a:lnTo>
                  <a:pt x="60" y="929"/>
                </a:lnTo>
                <a:lnTo>
                  <a:pt x="36" y="893"/>
                </a:lnTo>
                <a:lnTo>
                  <a:pt x="12" y="858"/>
                </a:lnTo>
                <a:lnTo>
                  <a:pt x="0" y="823"/>
                </a:lnTo>
                <a:lnTo>
                  <a:pt x="0" y="788"/>
                </a:lnTo>
                <a:lnTo>
                  <a:pt x="0" y="752"/>
                </a:lnTo>
                <a:lnTo>
                  <a:pt x="24" y="717"/>
                </a:lnTo>
                <a:lnTo>
                  <a:pt x="60" y="694"/>
                </a:lnTo>
                <a:lnTo>
                  <a:pt x="96" y="670"/>
                </a:lnTo>
                <a:lnTo>
                  <a:pt x="132" y="658"/>
                </a:lnTo>
                <a:lnTo>
                  <a:pt x="180" y="658"/>
                </a:lnTo>
                <a:lnTo>
                  <a:pt x="216" y="658"/>
                </a:lnTo>
                <a:lnTo>
                  <a:pt x="252" y="670"/>
                </a:lnTo>
                <a:lnTo>
                  <a:pt x="288" y="682"/>
                </a:lnTo>
                <a:lnTo>
                  <a:pt x="312" y="717"/>
                </a:lnTo>
                <a:lnTo>
                  <a:pt x="324" y="752"/>
                </a:lnTo>
                <a:lnTo>
                  <a:pt x="360" y="752"/>
                </a:lnTo>
                <a:lnTo>
                  <a:pt x="396" y="752"/>
                </a:lnTo>
                <a:lnTo>
                  <a:pt x="432" y="752"/>
                </a:lnTo>
                <a:lnTo>
                  <a:pt x="432" y="717"/>
                </a:lnTo>
                <a:lnTo>
                  <a:pt x="444" y="682"/>
                </a:lnTo>
                <a:lnTo>
                  <a:pt x="444" y="647"/>
                </a:lnTo>
                <a:lnTo>
                  <a:pt x="444" y="600"/>
                </a:lnTo>
                <a:lnTo>
                  <a:pt x="444" y="564"/>
                </a:lnTo>
                <a:lnTo>
                  <a:pt x="444" y="529"/>
                </a:lnTo>
                <a:lnTo>
                  <a:pt x="444" y="494"/>
                </a:lnTo>
                <a:lnTo>
                  <a:pt x="444" y="458"/>
                </a:lnTo>
                <a:lnTo>
                  <a:pt x="444" y="423"/>
                </a:lnTo>
                <a:lnTo>
                  <a:pt x="444" y="376"/>
                </a:lnTo>
                <a:lnTo>
                  <a:pt x="444" y="341"/>
                </a:lnTo>
                <a:lnTo>
                  <a:pt x="444" y="306"/>
                </a:lnTo>
                <a:lnTo>
                  <a:pt x="432" y="259"/>
                </a:lnTo>
                <a:lnTo>
                  <a:pt x="432" y="223"/>
                </a:lnTo>
                <a:lnTo>
                  <a:pt x="432" y="188"/>
                </a:lnTo>
                <a:lnTo>
                  <a:pt x="432" y="153"/>
                </a:lnTo>
                <a:lnTo>
                  <a:pt x="432" y="118"/>
                </a:lnTo>
                <a:lnTo>
                  <a:pt x="432" y="82"/>
                </a:lnTo>
                <a:lnTo>
                  <a:pt x="432" y="47"/>
                </a:lnTo>
                <a:lnTo>
                  <a:pt x="432" y="12"/>
                </a:lnTo>
              </a:path>
            </a:pathLst>
          </a:custGeom>
          <a:noFill/>
          <a:ln w="50800" cap="rnd">
            <a:solidFill>
              <a:srgbClr val="FF0000"/>
            </a:solidFill>
            <a:round/>
            <a:headEnd/>
            <a:tailEnd/>
          </a:ln>
        </p:spPr>
        <p:txBody>
          <a:bodyPr/>
          <a:lstStyle/>
          <a:p>
            <a:endParaRPr lang="en-US"/>
          </a:p>
        </p:txBody>
      </p:sp>
      <p:sp>
        <p:nvSpPr>
          <p:cNvPr id="47154" name="AutoShape 57"/>
          <p:cNvSpPr>
            <a:spLocks noChangeArrowheads="1"/>
          </p:cNvSpPr>
          <p:nvPr/>
        </p:nvSpPr>
        <p:spPr bwMode="auto">
          <a:xfrm>
            <a:off x="6426200" y="1168400"/>
            <a:ext cx="939800" cy="863600"/>
          </a:xfrm>
          <a:prstGeom prst="triangle">
            <a:avLst>
              <a:gd name="adj" fmla="val 49995"/>
            </a:avLst>
          </a:prstGeom>
          <a:solidFill>
            <a:srgbClr val="FFCC66"/>
          </a:solidFill>
          <a:ln w="50800">
            <a:solidFill>
              <a:schemeClr val="tx1"/>
            </a:solidFill>
            <a:miter lim="800000"/>
            <a:headEnd/>
            <a:tailEnd/>
          </a:ln>
        </p:spPr>
        <p:txBody>
          <a:bodyPr wrap="none" anchor="ctr"/>
          <a:lstStyle/>
          <a:p>
            <a:endParaRPr lang="en-US" sz="2400"/>
          </a:p>
        </p:txBody>
      </p:sp>
      <p:sp>
        <p:nvSpPr>
          <p:cNvPr id="47155" name="Rectangle 58"/>
          <p:cNvSpPr>
            <a:spLocks noChangeArrowheads="1"/>
          </p:cNvSpPr>
          <p:nvPr/>
        </p:nvSpPr>
        <p:spPr bwMode="auto">
          <a:xfrm>
            <a:off x="6538913" y="1616076"/>
            <a:ext cx="7213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aa3</a:t>
            </a:r>
          </a:p>
        </p:txBody>
      </p:sp>
      <p:sp>
        <p:nvSpPr>
          <p:cNvPr id="47156" name="Line 59"/>
          <p:cNvSpPr>
            <a:spLocks noChangeShapeType="1"/>
          </p:cNvSpPr>
          <p:nvPr/>
        </p:nvSpPr>
        <p:spPr bwMode="auto">
          <a:xfrm>
            <a:off x="4292600" y="939800"/>
            <a:ext cx="482600" cy="406400"/>
          </a:xfrm>
          <a:prstGeom prst="line">
            <a:avLst/>
          </a:prstGeom>
          <a:noFill/>
          <a:ln w="50800">
            <a:solidFill>
              <a:schemeClr val="tx1"/>
            </a:solidFill>
            <a:round/>
            <a:headEnd/>
            <a:tailEnd/>
          </a:ln>
        </p:spPr>
        <p:txBody>
          <a:bodyPr wrap="none" anchor="ctr"/>
          <a:lstStyle/>
          <a:p>
            <a:endParaRPr lang="en-US"/>
          </a:p>
        </p:txBody>
      </p:sp>
      <p:sp>
        <p:nvSpPr>
          <p:cNvPr id="47157" name="Line 60"/>
          <p:cNvSpPr>
            <a:spLocks noChangeShapeType="1"/>
          </p:cNvSpPr>
          <p:nvPr/>
        </p:nvSpPr>
        <p:spPr bwMode="auto">
          <a:xfrm>
            <a:off x="5959475" y="5130800"/>
            <a:ext cx="0" cy="101600"/>
          </a:xfrm>
          <a:prstGeom prst="line">
            <a:avLst/>
          </a:prstGeom>
          <a:noFill/>
          <a:ln w="50800">
            <a:solidFill>
              <a:schemeClr val="accent2"/>
            </a:solidFill>
            <a:round/>
            <a:headEnd/>
            <a:tailEnd/>
          </a:ln>
        </p:spPr>
        <p:txBody>
          <a:bodyPr wrap="none" anchor="ctr"/>
          <a:lstStyle/>
          <a:p>
            <a:endParaRPr lang="en-US"/>
          </a:p>
        </p:txBody>
      </p:sp>
      <p:sp>
        <p:nvSpPr>
          <p:cNvPr id="47158" name="Line 61"/>
          <p:cNvSpPr>
            <a:spLocks noChangeShapeType="1"/>
          </p:cNvSpPr>
          <p:nvPr/>
        </p:nvSpPr>
        <p:spPr bwMode="auto">
          <a:xfrm>
            <a:off x="6492875" y="5130800"/>
            <a:ext cx="0" cy="101600"/>
          </a:xfrm>
          <a:prstGeom prst="line">
            <a:avLst/>
          </a:prstGeom>
          <a:noFill/>
          <a:ln w="50800">
            <a:solidFill>
              <a:schemeClr val="accent2"/>
            </a:solidFill>
            <a:round/>
            <a:headEnd/>
            <a:tailEnd/>
          </a:ln>
        </p:spPr>
        <p:txBody>
          <a:bodyPr wrap="none" anchor="ctr"/>
          <a:lstStyle/>
          <a:p>
            <a:endParaRPr lang="en-US"/>
          </a:p>
        </p:txBody>
      </p:sp>
      <p:sp>
        <p:nvSpPr>
          <p:cNvPr id="47159" name="Line 62"/>
          <p:cNvSpPr>
            <a:spLocks noChangeShapeType="1"/>
          </p:cNvSpPr>
          <p:nvPr/>
        </p:nvSpPr>
        <p:spPr bwMode="auto">
          <a:xfrm>
            <a:off x="7026275" y="5130800"/>
            <a:ext cx="0" cy="101600"/>
          </a:xfrm>
          <a:prstGeom prst="line">
            <a:avLst/>
          </a:prstGeom>
          <a:noFill/>
          <a:ln w="50800">
            <a:solidFill>
              <a:schemeClr val="accent2"/>
            </a:solidFill>
            <a:round/>
            <a:headEnd/>
            <a:tailEnd/>
          </a:ln>
        </p:spPr>
        <p:txBody>
          <a:bodyPr wrap="none" anchor="ctr"/>
          <a:lstStyle/>
          <a:p>
            <a:endParaRPr lang="en-US"/>
          </a:p>
        </p:txBody>
      </p:sp>
      <p:sp>
        <p:nvSpPr>
          <p:cNvPr id="47160" name="Line 63"/>
          <p:cNvSpPr>
            <a:spLocks noChangeShapeType="1"/>
          </p:cNvSpPr>
          <p:nvPr/>
        </p:nvSpPr>
        <p:spPr bwMode="auto">
          <a:xfrm>
            <a:off x="5511800" y="1752600"/>
            <a:ext cx="1092200" cy="0"/>
          </a:xfrm>
          <a:prstGeom prst="line">
            <a:avLst/>
          </a:prstGeom>
          <a:noFill/>
          <a:ln w="50800">
            <a:solidFill>
              <a:schemeClr val="tx1"/>
            </a:solidFill>
            <a:round/>
            <a:headEnd/>
            <a:tailEnd/>
          </a:ln>
        </p:spPr>
        <p:txBody>
          <a:bodyPr wrap="none" anchor="ctr"/>
          <a:lstStyle/>
          <a:p>
            <a:endParaRPr lang="en-US"/>
          </a:p>
        </p:txBody>
      </p:sp>
      <p:sp>
        <p:nvSpPr>
          <p:cNvPr id="47161" name="Rectangle 65"/>
          <p:cNvSpPr>
            <a:spLocks noChangeArrowheads="1"/>
          </p:cNvSpPr>
          <p:nvPr/>
        </p:nvSpPr>
        <p:spPr bwMode="auto">
          <a:xfrm>
            <a:off x="8916988" y="3414713"/>
            <a:ext cx="182808" cy="459100"/>
          </a:xfrm>
          <a:prstGeom prst="rect">
            <a:avLst/>
          </a:prstGeom>
          <a:noFill/>
          <a:ln w="12700">
            <a:noFill/>
            <a:miter lim="800000"/>
            <a:headEnd/>
            <a:tailEnd/>
          </a:ln>
        </p:spPr>
        <p:txBody>
          <a:bodyPr wrap="none" lIns="90488" tIns="44450" rIns="90488" bIns="44450">
            <a:spAutoFit/>
          </a:bodyPr>
          <a:lstStyle/>
          <a:p>
            <a:pPr eaLnBrk="0" hangingPunct="0"/>
            <a:endParaRPr lang="en-US" sz="2400" b="1"/>
          </a:p>
        </p:txBody>
      </p:sp>
      <p:sp>
        <p:nvSpPr>
          <p:cNvPr id="47162" name="Line 66"/>
          <p:cNvSpPr>
            <a:spLocks noChangeShapeType="1"/>
          </p:cNvSpPr>
          <p:nvPr/>
        </p:nvSpPr>
        <p:spPr bwMode="auto">
          <a:xfrm>
            <a:off x="9007475" y="3911600"/>
            <a:ext cx="0" cy="101600"/>
          </a:xfrm>
          <a:prstGeom prst="line">
            <a:avLst/>
          </a:prstGeom>
          <a:noFill/>
          <a:ln w="50800">
            <a:solidFill>
              <a:schemeClr val="tx1"/>
            </a:solidFill>
            <a:round/>
            <a:headEnd/>
            <a:tailEnd/>
          </a:ln>
        </p:spPr>
        <p:txBody>
          <a:bodyPr wrap="none" anchor="ctr"/>
          <a:lstStyle/>
          <a:p>
            <a:endParaRPr lang="en-US"/>
          </a:p>
        </p:txBody>
      </p:sp>
      <p:sp>
        <p:nvSpPr>
          <p:cNvPr id="47163" name="Line 67"/>
          <p:cNvSpPr>
            <a:spLocks noChangeShapeType="1"/>
          </p:cNvSpPr>
          <p:nvPr/>
        </p:nvSpPr>
        <p:spPr bwMode="auto">
          <a:xfrm>
            <a:off x="9540875" y="3911600"/>
            <a:ext cx="0" cy="101600"/>
          </a:xfrm>
          <a:prstGeom prst="line">
            <a:avLst/>
          </a:prstGeom>
          <a:noFill/>
          <a:ln w="50800">
            <a:solidFill>
              <a:schemeClr val="tx1"/>
            </a:solidFill>
            <a:round/>
            <a:headEnd/>
            <a:tailEnd/>
          </a:ln>
        </p:spPr>
        <p:txBody>
          <a:bodyPr wrap="none" anchor="ctr"/>
          <a:lstStyle/>
          <a:p>
            <a:endParaRPr lang="en-US"/>
          </a:p>
        </p:txBody>
      </p:sp>
      <p:sp>
        <p:nvSpPr>
          <p:cNvPr id="47164" name="Line 68"/>
          <p:cNvSpPr>
            <a:spLocks noChangeShapeType="1"/>
          </p:cNvSpPr>
          <p:nvPr/>
        </p:nvSpPr>
        <p:spPr bwMode="auto">
          <a:xfrm>
            <a:off x="10074275" y="3911600"/>
            <a:ext cx="0" cy="101600"/>
          </a:xfrm>
          <a:prstGeom prst="line">
            <a:avLst/>
          </a:prstGeom>
          <a:noFill/>
          <a:ln w="50800">
            <a:solidFill>
              <a:schemeClr val="tx1"/>
            </a:solidFill>
            <a:round/>
            <a:headEnd/>
            <a:tailEnd/>
          </a:ln>
        </p:spPr>
        <p:txBody>
          <a:bodyPr wrap="none" anchor="ctr"/>
          <a:lstStyle/>
          <a:p>
            <a:endParaRPr lang="en-US"/>
          </a:p>
        </p:txBody>
      </p:sp>
      <p:sp>
        <p:nvSpPr>
          <p:cNvPr id="47165" name="Rectangle 69"/>
          <p:cNvSpPr>
            <a:spLocks noChangeArrowheads="1"/>
          </p:cNvSpPr>
          <p:nvPr/>
        </p:nvSpPr>
        <p:spPr bwMode="auto">
          <a:xfrm>
            <a:off x="8764589" y="3978276"/>
            <a:ext cx="411973" cy="520655"/>
          </a:xfrm>
          <a:prstGeom prst="rect">
            <a:avLst/>
          </a:prstGeom>
          <a:noFill/>
          <a:ln w="12700">
            <a:noFill/>
            <a:miter lim="800000"/>
            <a:headEnd/>
            <a:tailEnd/>
          </a:ln>
        </p:spPr>
        <p:txBody>
          <a:bodyPr wrap="none" lIns="90488" tIns="44450" rIns="90488" bIns="44450">
            <a:spAutoFit/>
          </a:bodyPr>
          <a:lstStyle/>
          <a:p>
            <a:pPr eaLnBrk="0" hangingPunct="0"/>
            <a:r>
              <a:rPr lang="en-US" sz="2800" b="1"/>
              <a:t>G</a:t>
            </a:r>
          </a:p>
        </p:txBody>
      </p:sp>
      <p:sp>
        <p:nvSpPr>
          <p:cNvPr id="47166" name="Rectangle 70"/>
          <p:cNvSpPr>
            <a:spLocks noChangeArrowheads="1"/>
          </p:cNvSpPr>
          <p:nvPr/>
        </p:nvSpPr>
        <p:spPr bwMode="auto">
          <a:xfrm>
            <a:off x="9297989" y="3978276"/>
            <a:ext cx="373501" cy="520655"/>
          </a:xfrm>
          <a:prstGeom prst="rect">
            <a:avLst/>
          </a:prstGeom>
          <a:noFill/>
          <a:ln w="12700">
            <a:noFill/>
            <a:miter lim="800000"/>
            <a:headEnd/>
            <a:tailEnd/>
          </a:ln>
        </p:spPr>
        <p:txBody>
          <a:bodyPr wrap="none" lIns="90488" tIns="44450" rIns="90488" bIns="44450">
            <a:spAutoFit/>
          </a:bodyPr>
          <a:lstStyle/>
          <a:p>
            <a:pPr eaLnBrk="0" hangingPunct="0"/>
            <a:r>
              <a:rPr lang="en-US" sz="2800" b="1"/>
              <a:t>C</a:t>
            </a:r>
          </a:p>
        </p:txBody>
      </p:sp>
      <p:sp>
        <p:nvSpPr>
          <p:cNvPr id="47167" name="Rectangle 71"/>
          <p:cNvSpPr>
            <a:spLocks noChangeArrowheads="1"/>
          </p:cNvSpPr>
          <p:nvPr/>
        </p:nvSpPr>
        <p:spPr bwMode="auto">
          <a:xfrm>
            <a:off x="9831388" y="3978276"/>
            <a:ext cx="416782" cy="520655"/>
          </a:xfrm>
          <a:prstGeom prst="rect">
            <a:avLst/>
          </a:prstGeom>
          <a:noFill/>
          <a:ln w="12700">
            <a:noFill/>
            <a:miter lim="800000"/>
            <a:headEnd/>
            <a:tailEnd/>
          </a:ln>
        </p:spPr>
        <p:txBody>
          <a:bodyPr wrap="none" lIns="90488" tIns="44450" rIns="90488" bIns="44450">
            <a:spAutoFit/>
          </a:bodyPr>
          <a:lstStyle/>
          <a:p>
            <a:pPr eaLnBrk="0" hangingPunct="0"/>
            <a:r>
              <a:rPr lang="en-US" sz="2800" b="1"/>
              <a:t>U</a:t>
            </a:r>
          </a:p>
        </p:txBody>
      </p:sp>
      <p:sp>
        <p:nvSpPr>
          <p:cNvPr id="47168" name="Freeform 72"/>
          <p:cNvSpPr>
            <a:spLocks/>
          </p:cNvSpPr>
          <p:nvPr/>
        </p:nvSpPr>
        <p:spPr bwMode="auto">
          <a:xfrm>
            <a:off x="8702675" y="1141414"/>
            <a:ext cx="1620838" cy="2744787"/>
          </a:xfrm>
          <a:custGeom>
            <a:avLst/>
            <a:gdLst>
              <a:gd name="T0" fmla="*/ 2147483647 w 1021"/>
              <a:gd name="T1" fmla="*/ 2147483647 h 1729"/>
              <a:gd name="T2" fmla="*/ 2147483647 w 1021"/>
              <a:gd name="T3" fmla="*/ 2147483647 h 1729"/>
              <a:gd name="T4" fmla="*/ 2147483647 w 1021"/>
              <a:gd name="T5" fmla="*/ 2147483647 h 1729"/>
              <a:gd name="T6" fmla="*/ 2147483647 w 1021"/>
              <a:gd name="T7" fmla="*/ 2147483647 h 1729"/>
              <a:gd name="T8" fmla="*/ 2147483647 w 1021"/>
              <a:gd name="T9" fmla="*/ 2147483647 h 1729"/>
              <a:gd name="T10" fmla="*/ 2147483647 w 1021"/>
              <a:gd name="T11" fmla="*/ 2147483647 h 1729"/>
              <a:gd name="T12" fmla="*/ 2147483647 w 1021"/>
              <a:gd name="T13" fmla="*/ 2147483647 h 1729"/>
              <a:gd name="T14" fmla="*/ 2147483647 w 1021"/>
              <a:gd name="T15" fmla="*/ 2147483647 h 1729"/>
              <a:gd name="T16" fmla="*/ 2147483647 w 1021"/>
              <a:gd name="T17" fmla="*/ 2147483647 h 1729"/>
              <a:gd name="T18" fmla="*/ 2147483647 w 1021"/>
              <a:gd name="T19" fmla="*/ 2147483647 h 1729"/>
              <a:gd name="T20" fmla="*/ 2147483647 w 1021"/>
              <a:gd name="T21" fmla="*/ 2147483647 h 1729"/>
              <a:gd name="T22" fmla="*/ 2147483647 w 1021"/>
              <a:gd name="T23" fmla="*/ 2147483647 h 1729"/>
              <a:gd name="T24" fmla="*/ 2147483647 w 1021"/>
              <a:gd name="T25" fmla="*/ 2147483647 h 1729"/>
              <a:gd name="T26" fmla="*/ 2147483647 w 1021"/>
              <a:gd name="T27" fmla="*/ 2147483647 h 1729"/>
              <a:gd name="T28" fmla="*/ 2147483647 w 1021"/>
              <a:gd name="T29" fmla="*/ 2147483647 h 1729"/>
              <a:gd name="T30" fmla="*/ 2147483647 w 1021"/>
              <a:gd name="T31" fmla="*/ 2147483647 h 1729"/>
              <a:gd name="T32" fmla="*/ 2147483647 w 1021"/>
              <a:gd name="T33" fmla="*/ 2147483647 h 1729"/>
              <a:gd name="T34" fmla="*/ 2147483647 w 1021"/>
              <a:gd name="T35" fmla="*/ 2147483647 h 1729"/>
              <a:gd name="T36" fmla="*/ 2147483647 w 1021"/>
              <a:gd name="T37" fmla="*/ 2147483647 h 1729"/>
              <a:gd name="T38" fmla="*/ 2147483647 w 1021"/>
              <a:gd name="T39" fmla="*/ 2147483647 h 1729"/>
              <a:gd name="T40" fmla="*/ 2147483647 w 1021"/>
              <a:gd name="T41" fmla="*/ 2147483647 h 1729"/>
              <a:gd name="T42" fmla="*/ 2147483647 w 1021"/>
              <a:gd name="T43" fmla="*/ 2147483647 h 1729"/>
              <a:gd name="T44" fmla="*/ 2147483647 w 1021"/>
              <a:gd name="T45" fmla="*/ 2147483647 h 1729"/>
              <a:gd name="T46" fmla="*/ 2147483647 w 1021"/>
              <a:gd name="T47" fmla="*/ 2147483647 h 1729"/>
              <a:gd name="T48" fmla="*/ 2147483647 w 1021"/>
              <a:gd name="T49" fmla="*/ 2147483647 h 1729"/>
              <a:gd name="T50" fmla="*/ 2147483647 w 1021"/>
              <a:gd name="T51" fmla="*/ 2147483647 h 1729"/>
              <a:gd name="T52" fmla="*/ 2147483647 w 1021"/>
              <a:gd name="T53" fmla="*/ 2147483647 h 1729"/>
              <a:gd name="T54" fmla="*/ 2147483647 w 1021"/>
              <a:gd name="T55" fmla="*/ 2147483647 h 1729"/>
              <a:gd name="T56" fmla="*/ 2147483647 w 1021"/>
              <a:gd name="T57" fmla="*/ 2147483647 h 1729"/>
              <a:gd name="T58" fmla="*/ 2147483647 w 1021"/>
              <a:gd name="T59" fmla="*/ 2147483647 h 1729"/>
              <a:gd name="T60" fmla="*/ 2147483647 w 1021"/>
              <a:gd name="T61" fmla="*/ 2147483647 h 1729"/>
              <a:gd name="T62" fmla="*/ 2147483647 w 1021"/>
              <a:gd name="T63" fmla="*/ 2147483647 h 1729"/>
              <a:gd name="T64" fmla="*/ 2147483647 w 1021"/>
              <a:gd name="T65" fmla="*/ 2147483647 h 1729"/>
              <a:gd name="T66" fmla="*/ 2147483647 w 1021"/>
              <a:gd name="T67" fmla="*/ 2147483647 h 1729"/>
              <a:gd name="T68" fmla="*/ 2147483647 w 1021"/>
              <a:gd name="T69" fmla="*/ 2147483647 h 1729"/>
              <a:gd name="T70" fmla="*/ 2147483647 w 1021"/>
              <a:gd name="T71" fmla="*/ 2147483647 h 1729"/>
              <a:gd name="T72" fmla="*/ 2147483647 w 1021"/>
              <a:gd name="T73" fmla="*/ 2147483647 h 1729"/>
              <a:gd name="T74" fmla="*/ 2147483647 w 1021"/>
              <a:gd name="T75" fmla="*/ 2147483647 h 1729"/>
              <a:gd name="T76" fmla="*/ 2147483647 w 1021"/>
              <a:gd name="T77" fmla="*/ 2147483647 h 1729"/>
              <a:gd name="T78" fmla="*/ 2147483647 w 1021"/>
              <a:gd name="T79" fmla="*/ 2147483647 h 1729"/>
              <a:gd name="T80" fmla="*/ 2147483647 w 1021"/>
              <a:gd name="T81" fmla="*/ 2147483647 h 1729"/>
              <a:gd name="T82" fmla="*/ 2147483647 w 1021"/>
              <a:gd name="T83" fmla="*/ 2147483647 h 1729"/>
              <a:gd name="T84" fmla="*/ 2147483647 w 1021"/>
              <a:gd name="T85" fmla="*/ 2147483647 h 1729"/>
              <a:gd name="T86" fmla="*/ 2147483647 w 1021"/>
              <a:gd name="T87" fmla="*/ 2147483647 h 1729"/>
              <a:gd name="T88" fmla="*/ 2147483647 w 1021"/>
              <a:gd name="T89" fmla="*/ 2147483647 h 1729"/>
              <a:gd name="T90" fmla="*/ 2147483647 w 1021"/>
              <a:gd name="T91" fmla="*/ 2147483647 h 1729"/>
              <a:gd name="T92" fmla="*/ 2147483647 w 1021"/>
              <a:gd name="T93" fmla="*/ 2147483647 h 1729"/>
              <a:gd name="T94" fmla="*/ 2147483647 w 1021"/>
              <a:gd name="T95" fmla="*/ 2147483647 h 1729"/>
              <a:gd name="T96" fmla="*/ 0 w 1021"/>
              <a:gd name="T97" fmla="*/ 2147483647 h 1729"/>
              <a:gd name="T98" fmla="*/ 2147483647 w 1021"/>
              <a:gd name="T99" fmla="*/ 2147483647 h 1729"/>
              <a:gd name="T100" fmla="*/ 2147483647 w 1021"/>
              <a:gd name="T101" fmla="*/ 2147483647 h 1729"/>
              <a:gd name="T102" fmla="*/ 2147483647 w 1021"/>
              <a:gd name="T103" fmla="*/ 2147483647 h 1729"/>
              <a:gd name="T104" fmla="*/ 2147483647 w 1021"/>
              <a:gd name="T105" fmla="*/ 2147483647 h 1729"/>
              <a:gd name="T106" fmla="*/ 2147483647 w 1021"/>
              <a:gd name="T107" fmla="*/ 2147483647 h 1729"/>
              <a:gd name="T108" fmla="*/ 2147483647 w 1021"/>
              <a:gd name="T109" fmla="*/ 2147483647 h 1729"/>
              <a:gd name="T110" fmla="*/ 2147483647 w 1021"/>
              <a:gd name="T111" fmla="*/ 2147483647 h 1729"/>
              <a:gd name="T112" fmla="*/ 2147483647 w 1021"/>
              <a:gd name="T113" fmla="*/ 2147483647 h 1729"/>
              <a:gd name="T114" fmla="*/ 2147483647 w 1021"/>
              <a:gd name="T115" fmla="*/ 2147483647 h 1729"/>
              <a:gd name="T116" fmla="*/ 2147483647 w 1021"/>
              <a:gd name="T117" fmla="*/ 2147483647 h 1729"/>
              <a:gd name="T118" fmla="*/ 2147483647 w 1021"/>
              <a:gd name="T119" fmla="*/ 2147483647 h 17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21"/>
              <a:gd name="T181" fmla="*/ 0 h 1729"/>
              <a:gd name="T182" fmla="*/ 1021 w 1021"/>
              <a:gd name="T183" fmla="*/ 1729 h 17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21" h="1729">
                <a:moveTo>
                  <a:pt x="624" y="0"/>
                </a:moveTo>
                <a:lnTo>
                  <a:pt x="624" y="35"/>
                </a:lnTo>
                <a:lnTo>
                  <a:pt x="600" y="82"/>
                </a:lnTo>
                <a:lnTo>
                  <a:pt x="600" y="129"/>
                </a:lnTo>
                <a:lnTo>
                  <a:pt x="600" y="165"/>
                </a:lnTo>
                <a:lnTo>
                  <a:pt x="600" y="200"/>
                </a:lnTo>
                <a:lnTo>
                  <a:pt x="600" y="235"/>
                </a:lnTo>
                <a:lnTo>
                  <a:pt x="588" y="270"/>
                </a:lnTo>
                <a:lnTo>
                  <a:pt x="588" y="317"/>
                </a:lnTo>
                <a:lnTo>
                  <a:pt x="588" y="353"/>
                </a:lnTo>
                <a:lnTo>
                  <a:pt x="588" y="388"/>
                </a:lnTo>
                <a:lnTo>
                  <a:pt x="588" y="423"/>
                </a:lnTo>
                <a:lnTo>
                  <a:pt x="588" y="458"/>
                </a:lnTo>
                <a:lnTo>
                  <a:pt x="588" y="494"/>
                </a:lnTo>
                <a:lnTo>
                  <a:pt x="588" y="529"/>
                </a:lnTo>
                <a:lnTo>
                  <a:pt x="588" y="564"/>
                </a:lnTo>
                <a:lnTo>
                  <a:pt x="588" y="600"/>
                </a:lnTo>
                <a:lnTo>
                  <a:pt x="588" y="647"/>
                </a:lnTo>
                <a:lnTo>
                  <a:pt x="588" y="682"/>
                </a:lnTo>
                <a:lnTo>
                  <a:pt x="624" y="682"/>
                </a:lnTo>
                <a:lnTo>
                  <a:pt x="660" y="694"/>
                </a:lnTo>
                <a:lnTo>
                  <a:pt x="672" y="658"/>
                </a:lnTo>
                <a:lnTo>
                  <a:pt x="672" y="623"/>
                </a:lnTo>
                <a:lnTo>
                  <a:pt x="684" y="588"/>
                </a:lnTo>
                <a:lnTo>
                  <a:pt x="720" y="564"/>
                </a:lnTo>
                <a:lnTo>
                  <a:pt x="756" y="541"/>
                </a:lnTo>
                <a:lnTo>
                  <a:pt x="792" y="541"/>
                </a:lnTo>
                <a:lnTo>
                  <a:pt x="828" y="529"/>
                </a:lnTo>
                <a:lnTo>
                  <a:pt x="876" y="541"/>
                </a:lnTo>
                <a:lnTo>
                  <a:pt x="912" y="552"/>
                </a:lnTo>
                <a:lnTo>
                  <a:pt x="948" y="576"/>
                </a:lnTo>
                <a:lnTo>
                  <a:pt x="972" y="611"/>
                </a:lnTo>
                <a:lnTo>
                  <a:pt x="996" y="647"/>
                </a:lnTo>
                <a:lnTo>
                  <a:pt x="1008" y="682"/>
                </a:lnTo>
                <a:lnTo>
                  <a:pt x="1020" y="717"/>
                </a:lnTo>
                <a:lnTo>
                  <a:pt x="1020" y="752"/>
                </a:lnTo>
                <a:lnTo>
                  <a:pt x="1020" y="788"/>
                </a:lnTo>
                <a:lnTo>
                  <a:pt x="1008" y="835"/>
                </a:lnTo>
                <a:lnTo>
                  <a:pt x="996" y="870"/>
                </a:lnTo>
                <a:lnTo>
                  <a:pt x="960" y="905"/>
                </a:lnTo>
                <a:lnTo>
                  <a:pt x="924" y="929"/>
                </a:lnTo>
                <a:lnTo>
                  <a:pt x="888" y="952"/>
                </a:lnTo>
                <a:lnTo>
                  <a:pt x="852" y="952"/>
                </a:lnTo>
                <a:lnTo>
                  <a:pt x="816" y="952"/>
                </a:lnTo>
                <a:lnTo>
                  <a:pt x="780" y="940"/>
                </a:lnTo>
                <a:lnTo>
                  <a:pt x="732" y="917"/>
                </a:lnTo>
                <a:lnTo>
                  <a:pt x="708" y="882"/>
                </a:lnTo>
                <a:lnTo>
                  <a:pt x="696" y="846"/>
                </a:lnTo>
                <a:lnTo>
                  <a:pt x="660" y="823"/>
                </a:lnTo>
                <a:lnTo>
                  <a:pt x="624" y="823"/>
                </a:lnTo>
                <a:lnTo>
                  <a:pt x="588" y="823"/>
                </a:lnTo>
                <a:lnTo>
                  <a:pt x="588" y="858"/>
                </a:lnTo>
                <a:lnTo>
                  <a:pt x="588" y="893"/>
                </a:lnTo>
                <a:lnTo>
                  <a:pt x="600" y="929"/>
                </a:lnTo>
                <a:lnTo>
                  <a:pt x="612" y="964"/>
                </a:lnTo>
                <a:lnTo>
                  <a:pt x="612" y="999"/>
                </a:lnTo>
                <a:lnTo>
                  <a:pt x="624" y="1034"/>
                </a:lnTo>
                <a:lnTo>
                  <a:pt x="624" y="1070"/>
                </a:lnTo>
                <a:lnTo>
                  <a:pt x="624" y="1105"/>
                </a:lnTo>
                <a:lnTo>
                  <a:pt x="624" y="1199"/>
                </a:lnTo>
                <a:lnTo>
                  <a:pt x="624" y="1270"/>
                </a:lnTo>
                <a:lnTo>
                  <a:pt x="624" y="1340"/>
                </a:lnTo>
                <a:lnTo>
                  <a:pt x="624" y="1387"/>
                </a:lnTo>
                <a:lnTo>
                  <a:pt x="660" y="1375"/>
                </a:lnTo>
                <a:lnTo>
                  <a:pt x="696" y="1375"/>
                </a:lnTo>
                <a:lnTo>
                  <a:pt x="732" y="1375"/>
                </a:lnTo>
                <a:lnTo>
                  <a:pt x="780" y="1375"/>
                </a:lnTo>
                <a:lnTo>
                  <a:pt x="816" y="1387"/>
                </a:lnTo>
                <a:lnTo>
                  <a:pt x="852" y="1399"/>
                </a:lnTo>
                <a:lnTo>
                  <a:pt x="888" y="1411"/>
                </a:lnTo>
                <a:lnTo>
                  <a:pt x="924" y="1422"/>
                </a:lnTo>
                <a:lnTo>
                  <a:pt x="960" y="1458"/>
                </a:lnTo>
                <a:lnTo>
                  <a:pt x="972" y="1493"/>
                </a:lnTo>
                <a:lnTo>
                  <a:pt x="996" y="1528"/>
                </a:lnTo>
                <a:lnTo>
                  <a:pt x="996" y="1563"/>
                </a:lnTo>
                <a:lnTo>
                  <a:pt x="996" y="1599"/>
                </a:lnTo>
                <a:lnTo>
                  <a:pt x="984" y="1634"/>
                </a:lnTo>
                <a:lnTo>
                  <a:pt x="960" y="1669"/>
                </a:lnTo>
                <a:lnTo>
                  <a:pt x="924" y="1693"/>
                </a:lnTo>
                <a:lnTo>
                  <a:pt x="888" y="1704"/>
                </a:lnTo>
                <a:lnTo>
                  <a:pt x="852" y="1704"/>
                </a:lnTo>
                <a:lnTo>
                  <a:pt x="804" y="1704"/>
                </a:lnTo>
                <a:lnTo>
                  <a:pt x="768" y="1716"/>
                </a:lnTo>
                <a:lnTo>
                  <a:pt x="732" y="1716"/>
                </a:lnTo>
                <a:lnTo>
                  <a:pt x="696" y="1716"/>
                </a:lnTo>
                <a:lnTo>
                  <a:pt x="660" y="1728"/>
                </a:lnTo>
                <a:lnTo>
                  <a:pt x="624" y="1728"/>
                </a:lnTo>
                <a:lnTo>
                  <a:pt x="588" y="1728"/>
                </a:lnTo>
                <a:lnTo>
                  <a:pt x="552" y="1728"/>
                </a:lnTo>
                <a:lnTo>
                  <a:pt x="516" y="1728"/>
                </a:lnTo>
                <a:lnTo>
                  <a:pt x="480" y="1728"/>
                </a:lnTo>
                <a:lnTo>
                  <a:pt x="444" y="1728"/>
                </a:lnTo>
                <a:lnTo>
                  <a:pt x="408" y="1728"/>
                </a:lnTo>
                <a:lnTo>
                  <a:pt x="372" y="1728"/>
                </a:lnTo>
                <a:lnTo>
                  <a:pt x="336" y="1716"/>
                </a:lnTo>
                <a:lnTo>
                  <a:pt x="300" y="1716"/>
                </a:lnTo>
                <a:lnTo>
                  <a:pt x="264" y="1716"/>
                </a:lnTo>
                <a:lnTo>
                  <a:pt x="228" y="1704"/>
                </a:lnTo>
                <a:lnTo>
                  <a:pt x="192" y="1693"/>
                </a:lnTo>
                <a:lnTo>
                  <a:pt x="156" y="1681"/>
                </a:lnTo>
                <a:lnTo>
                  <a:pt x="120" y="1669"/>
                </a:lnTo>
                <a:lnTo>
                  <a:pt x="96" y="1634"/>
                </a:lnTo>
                <a:lnTo>
                  <a:pt x="72" y="1599"/>
                </a:lnTo>
                <a:lnTo>
                  <a:pt x="48" y="1563"/>
                </a:lnTo>
                <a:lnTo>
                  <a:pt x="48" y="1528"/>
                </a:lnTo>
                <a:lnTo>
                  <a:pt x="60" y="1493"/>
                </a:lnTo>
                <a:lnTo>
                  <a:pt x="84" y="1458"/>
                </a:lnTo>
                <a:lnTo>
                  <a:pt x="132" y="1434"/>
                </a:lnTo>
                <a:lnTo>
                  <a:pt x="168" y="1411"/>
                </a:lnTo>
                <a:lnTo>
                  <a:pt x="204" y="1399"/>
                </a:lnTo>
                <a:lnTo>
                  <a:pt x="252" y="1387"/>
                </a:lnTo>
                <a:lnTo>
                  <a:pt x="288" y="1387"/>
                </a:lnTo>
                <a:lnTo>
                  <a:pt x="336" y="1387"/>
                </a:lnTo>
                <a:lnTo>
                  <a:pt x="372" y="1387"/>
                </a:lnTo>
                <a:lnTo>
                  <a:pt x="408" y="1387"/>
                </a:lnTo>
                <a:lnTo>
                  <a:pt x="444" y="1387"/>
                </a:lnTo>
                <a:lnTo>
                  <a:pt x="456" y="1352"/>
                </a:lnTo>
                <a:lnTo>
                  <a:pt x="456" y="1317"/>
                </a:lnTo>
                <a:lnTo>
                  <a:pt x="456" y="1281"/>
                </a:lnTo>
                <a:lnTo>
                  <a:pt x="456" y="1246"/>
                </a:lnTo>
                <a:lnTo>
                  <a:pt x="456" y="1211"/>
                </a:lnTo>
                <a:lnTo>
                  <a:pt x="456" y="1176"/>
                </a:lnTo>
                <a:lnTo>
                  <a:pt x="444" y="1140"/>
                </a:lnTo>
                <a:lnTo>
                  <a:pt x="444" y="1105"/>
                </a:lnTo>
                <a:lnTo>
                  <a:pt x="444" y="1070"/>
                </a:lnTo>
                <a:lnTo>
                  <a:pt x="444" y="1034"/>
                </a:lnTo>
                <a:lnTo>
                  <a:pt x="444" y="999"/>
                </a:lnTo>
                <a:lnTo>
                  <a:pt x="444" y="964"/>
                </a:lnTo>
                <a:lnTo>
                  <a:pt x="444" y="929"/>
                </a:lnTo>
                <a:lnTo>
                  <a:pt x="444" y="893"/>
                </a:lnTo>
                <a:lnTo>
                  <a:pt x="408" y="870"/>
                </a:lnTo>
                <a:lnTo>
                  <a:pt x="372" y="870"/>
                </a:lnTo>
                <a:lnTo>
                  <a:pt x="336" y="870"/>
                </a:lnTo>
                <a:lnTo>
                  <a:pt x="336" y="905"/>
                </a:lnTo>
                <a:lnTo>
                  <a:pt x="336" y="940"/>
                </a:lnTo>
                <a:lnTo>
                  <a:pt x="300" y="964"/>
                </a:lnTo>
                <a:lnTo>
                  <a:pt x="264" y="987"/>
                </a:lnTo>
                <a:lnTo>
                  <a:pt x="228" y="987"/>
                </a:lnTo>
                <a:lnTo>
                  <a:pt x="192" y="987"/>
                </a:lnTo>
                <a:lnTo>
                  <a:pt x="156" y="987"/>
                </a:lnTo>
                <a:lnTo>
                  <a:pt x="120" y="976"/>
                </a:lnTo>
                <a:lnTo>
                  <a:pt x="84" y="964"/>
                </a:lnTo>
                <a:lnTo>
                  <a:pt x="60" y="929"/>
                </a:lnTo>
                <a:lnTo>
                  <a:pt x="36" y="893"/>
                </a:lnTo>
                <a:lnTo>
                  <a:pt x="12" y="858"/>
                </a:lnTo>
                <a:lnTo>
                  <a:pt x="0" y="823"/>
                </a:lnTo>
                <a:lnTo>
                  <a:pt x="0" y="788"/>
                </a:lnTo>
                <a:lnTo>
                  <a:pt x="0" y="752"/>
                </a:lnTo>
                <a:lnTo>
                  <a:pt x="24" y="717"/>
                </a:lnTo>
                <a:lnTo>
                  <a:pt x="60" y="694"/>
                </a:lnTo>
                <a:lnTo>
                  <a:pt x="96" y="670"/>
                </a:lnTo>
                <a:lnTo>
                  <a:pt x="132" y="658"/>
                </a:lnTo>
                <a:lnTo>
                  <a:pt x="180" y="658"/>
                </a:lnTo>
                <a:lnTo>
                  <a:pt x="216" y="658"/>
                </a:lnTo>
                <a:lnTo>
                  <a:pt x="252" y="670"/>
                </a:lnTo>
                <a:lnTo>
                  <a:pt x="288" y="682"/>
                </a:lnTo>
                <a:lnTo>
                  <a:pt x="312" y="717"/>
                </a:lnTo>
                <a:lnTo>
                  <a:pt x="324" y="752"/>
                </a:lnTo>
                <a:lnTo>
                  <a:pt x="360" y="752"/>
                </a:lnTo>
                <a:lnTo>
                  <a:pt x="396" y="752"/>
                </a:lnTo>
                <a:lnTo>
                  <a:pt x="432" y="752"/>
                </a:lnTo>
                <a:lnTo>
                  <a:pt x="432" y="717"/>
                </a:lnTo>
                <a:lnTo>
                  <a:pt x="444" y="682"/>
                </a:lnTo>
                <a:lnTo>
                  <a:pt x="444" y="647"/>
                </a:lnTo>
                <a:lnTo>
                  <a:pt x="444" y="600"/>
                </a:lnTo>
                <a:lnTo>
                  <a:pt x="444" y="564"/>
                </a:lnTo>
                <a:lnTo>
                  <a:pt x="444" y="529"/>
                </a:lnTo>
                <a:lnTo>
                  <a:pt x="444" y="494"/>
                </a:lnTo>
                <a:lnTo>
                  <a:pt x="444" y="458"/>
                </a:lnTo>
                <a:lnTo>
                  <a:pt x="444" y="423"/>
                </a:lnTo>
                <a:lnTo>
                  <a:pt x="444" y="376"/>
                </a:lnTo>
                <a:lnTo>
                  <a:pt x="444" y="341"/>
                </a:lnTo>
                <a:lnTo>
                  <a:pt x="444" y="306"/>
                </a:lnTo>
                <a:lnTo>
                  <a:pt x="432" y="259"/>
                </a:lnTo>
                <a:lnTo>
                  <a:pt x="432" y="223"/>
                </a:lnTo>
                <a:lnTo>
                  <a:pt x="432" y="188"/>
                </a:lnTo>
                <a:lnTo>
                  <a:pt x="432" y="153"/>
                </a:lnTo>
                <a:lnTo>
                  <a:pt x="432" y="118"/>
                </a:lnTo>
                <a:lnTo>
                  <a:pt x="432" y="82"/>
                </a:lnTo>
                <a:lnTo>
                  <a:pt x="432" y="47"/>
                </a:lnTo>
                <a:lnTo>
                  <a:pt x="432" y="12"/>
                </a:lnTo>
              </a:path>
            </a:pathLst>
          </a:custGeom>
          <a:noFill/>
          <a:ln w="50800" cap="rnd">
            <a:solidFill>
              <a:srgbClr val="FF0000"/>
            </a:solidFill>
            <a:round/>
            <a:headEnd/>
            <a:tailEnd/>
          </a:ln>
        </p:spPr>
        <p:txBody>
          <a:bodyPr/>
          <a:lstStyle/>
          <a:p>
            <a:endParaRPr lang="en-US"/>
          </a:p>
        </p:txBody>
      </p:sp>
      <p:sp>
        <p:nvSpPr>
          <p:cNvPr id="47169" name="AutoShape 73"/>
          <p:cNvSpPr>
            <a:spLocks noChangeArrowheads="1"/>
          </p:cNvSpPr>
          <p:nvPr/>
        </p:nvSpPr>
        <p:spPr bwMode="auto">
          <a:xfrm>
            <a:off x="9398000" y="177800"/>
            <a:ext cx="1016000" cy="1168400"/>
          </a:xfrm>
          <a:prstGeom prst="diamond">
            <a:avLst/>
          </a:prstGeom>
          <a:solidFill>
            <a:schemeClr val="accent1"/>
          </a:solidFill>
          <a:ln w="50800">
            <a:solidFill>
              <a:schemeClr val="tx1"/>
            </a:solidFill>
            <a:miter lim="800000"/>
            <a:headEnd/>
            <a:tailEnd/>
          </a:ln>
        </p:spPr>
        <p:txBody>
          <a:bodyPr wrap="none" anchor="ctr"/>
          <a:lstStyle/>
          <a:p>
            <a:endParaRPr lang="en-US" sz="2400"/>
          </a:p>
        </p:txBody>
      </p:sp>
      <p:sp>
        <p:nvSpPr>
          <p:cNvPr id="47170" name="Rectangle 74"/>
          <p:cNvSpPr>
            <a:spLocks noChangeArrowheads="1"/>
          </p:cNvSpPr>
          <p:nvPr/>
        </p:nvSpPr>
        <p:spPr bwMode="auto">
          <a:xfrm>
            <a:off x="9510713" y="549276"/>
            <a:ext cx="7213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aa4</a:t>
            </a:r>
          </a:p>
        </p:txBody>
      </p:sp>
      <p:sp>
        <p:nvSpPr>
          <p:cNvPr id="47171" name="Line 75"/>
          <p:cNvSpPr>
            <a:spLocks noChangeShapeType="1"/>
          </p:cNvSpPr>
          <p:nvPr/>
        </p:nvSpPr>
        <p:spPr bwMode="auto">
          <a:xfrm>
            <a:off x="9388475" y="5207000"/>
            <a:ext cx="0" cy="406400"/>
          </a:xfrm>
          <a:prstGeom prst="line">
            <a:avLst/>
          </a:prstGeom>
          <a:noFill/>
          <a:ln w="50800">
            <a:solidFill>
              <a:schemeClr val="tx1"/>
            </a:solidFill>
            <a:round/>
            <a:headEnd/>
            <a:tailEnd/>
          </a:ln>
        </p:spPr>
        <p:txBody>
          <a:bodyPr wrap="none" anchor="ctr"/>
          <a:lstStyle/>
          <a:p>
            <a:endParaRPr lang="en-US"/>
          </a:p>
        </p:txBody>
      </p:sp>
      <p:sp>
        <p:nvSpPr>
          <p:cNvPr id="47172" name="Line 76"/>
          <p:cNvSpPr>
            <a:spLocks noChangeShapeType="1"/>
          </p:cNvSpPr>
          <p:nvPr/>
        </p:nvSpPr>
        <p:spPr bwMode="auto">
          <a:xfrm>
            <a:off x="9921875" y="5207000"/>
            <a:ext cx="0" cy="406400"/>
          </a:xfrm>
          <a:prstGeom prst="line">
            <a:avLst/>
          </a:prstGeom>
          <a:noFill/>
          <a:ln w="50800">
            <a:solidFill>
              <a:schemeClr val="tx1"/>
            </a:solidFill>
            <a:round/>
            <a:headEnd/>
            <a:tailEnd/>
          </a:ln>
        </p:spPr>
        <p:txBody>
          <a:bodyPr wrap="none" anchor="ctr"/>
          <a:lstStyle/>
          <a:p>
            <a:endParaRPr lang="en-US"/>
          </a:p>
        </p:txBody>
      </p:sp>
      <p:sp>
        <p:nvSpPr>
          <p:cNvPr id="47173" name="Line 77"/>
          <p:cNvSpPr>
            <a:spLocks noChangeShapeType="1"/>
          </p:cNvSpPr>
          <p:nvPr/>
        </p:nvSpPr>
        <p:spPr bwMode="auto">
          <a:xfrm>
            <a:off x="10455275" y="5207000"/>
            <a:ext cx="0" cy="406400"/>
          </a:xfrm>
          <a:prstGeom prst="line">
            <a:avLst/>
          </a:prstGeom>
          <a:noFill/>
          <a:ln w="50800">
            <a:solidFill>
              <a:schemeClr val="tx1"/>
            </a:solidFill>
            <a:round/>
            <a:headEnd/>
            <a:tailEnd/>
          </a:ln>
        </p:spPr>
        <p:txBody>
          <a:bodyPr wrap="none" anchor="ctr"/>
          <a:lstStyle/>
          <a:p>
            <a:endParaRPr lang="en-US"/>
          </a:p>
        </p:txBody>
      </p:sp>
      <p:sp>
        <p:nvSpPr>
          <p:cNvPr id="47174" name="Rectangle 80"/>
          <p:cNvSpPr>
            <a:spLocks noChangeArrowheads="1"/>
          </p:cNvSpPr>
          <p:nvPr/>
        </p:nvSpPr>
        <p:spPr bwMode="auto">
          <a:xfrm>
            <a:off x="8901113" y="5197476"/>
            <a:ext cx="4007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t>
            </a:r>
          </a:p>
        </p:txBody>
      </p:sp>
      <p:sp>
        <p:nvSpPr>
          <p:cNvPr id="47175" name="Rectangle 81"/>
          <p:cNvSpPr>
            <a:spLocks noChangeArrowheads="1"/>
          </p:cNvSpPr>
          <p:nvPr/>
        </p:nvSpPr>
        <p:spPr bwMode="auto">
          <a:xfrm>
            <a:off x="9434514" y="5197476"/>
            <a:ext cx="373501" cy="520655"/>
          </a:xfrm>
          <a:prstGeom prst="rect">
            <a:avLst/>
          </a:prstGeom>
          <a:noFill/>
          <a:ln w="12700">
            <a:noFill/>
            <a:miter lim="800000"/>
            <a:headEnd/>
            <a:tailEnd/>
          </a:ln>
        </p:spPr>
        <p:txBody>
          <a:bodyPr wrap="none" lIns="90488" tIns="44450" rIns="90488" bIns="44450">
            <a:spAutoFit/>
          </a:bodyPr>
          <a:lstStyle/>
          <a:p>
            <a:pPr eaLnBrk="0" hangingPunct="0"/>
            <a:r>
              <a:rPr lang="en-US" sz="2800" b="1"/>
              <a:t>C</a:t>
            </a:r>
          </a:p>
        </p:txBody>
      </p:sp>
      <p:sp>
        <p:nvSpPr>
          <p:cNvPr id="47176" name="Rectangle 82"/>
          <p:cNvSpPr>
            <a:spLocks noChangeArrowheads="1"/>
          </p:cNvSpPr>
          <p:nvPr/>
        </p:nvSpPr>
        <p:spPr bwMode="auto">
          <a:xfrm>
            <a:off x="9967913" y="5197476"/>
            <a:ext cx="416782" cy="520655"/>
          </a:xfrm>
          <a:prstGeom prst="rect">
            <a:avLst/>
          </a:prstGeom>
          <a:noFill/>
          <a:ln w="12700">
            <a:noFill/>
            <a:miter lim="800000"/>
            <a:headEnd/>
            <a:tailEnd/>
          </a:ln>
        </p:spPr>
        <p:txBody>
          <a:bodyPr wrap="none" lIns="90488" tIns="44450" rIns="90488" bIns="44450">
            <a:spAutoFit/>
          </a:bodyPr>
          <a:lstStyle/>
          <a:p>
            <a:pPr eaLnBrk="0" hangingPunct="0"/>
            <a:r>
              <a:rPr lang="en-US" sz="2800" b="1"/>
              <a:t>U</a:t>
            </a:r>
          </a:p>
        </p:txBody>
      </p:sp>
    </p:spTree>
    <p:extLst>
      <p:ext uri="{BB962C8B-B14F-4D97-AF65-F5344CB8AC3E}">
        <p14:creationId xmlns:p14="http://schemas.microsoft.com/office/powerpoint/2010/main" val="398614987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Freeform 2"/>
          <p:cNvSpPr>
            <a:spLocks/>
          </p:cNvSpPr>
          <p:nvPr/>
        </p:nvSpPr>
        <p:spPr bwMode="auto">
          <a:xfrm>
            <a:off x="3044825" y="1600200"/>
            <a:ext cx="5583238" cy="3563938"/>
          </a:xfrm>
          <a:custGeom>
            <a:avLst/>
            <a:gdLst>
              <a:gd name="T0" fmla="*/ 2147483647 w 3517"/>
              <a:gd name="T1" fmla="*/ 2147483647 h 2245"/>
              <a:gd name="T2" fmla="*/ 2147483647 w 3517"/>
              <a:gd name="T3" fmla="*/ 2147483647 h 2245"/>
              <a:gd name="T4" fmla="*/ 2147483647 w 3517"/>
              <a:gd name="T5" fmla="*/ 2147483647 h 2245"/>
              <a:gd name="T6" fmla="*/ 2147483647 w 3517"/>
              <a:gd name="T7" fmla="*/ 2147483647 h 2245"/>
              <a:gd name="T8" fmla="*/ 2147483647 w 3517"/>
              <a:gd name="T9" fmla="*/ 2147483647 h 2245"/>
              <a:gd name="T10" fmla="*/ 2147483647 w 3517"/>
              <a:gd name="T11" fmla="*/ 2147483647 h 2245"/>
              <a:gd name="T12" fmla="*/ 0 w 3517"/>
              <a:gd name="T13" fmla="*/ 2147483647 h 2245"/>
              <a:gd name="T14" fmla="*/ 0 w 3517"/>
              <a:gd name="T15" fmla="*/ 2147483647 h 2245"/>
              <a:gd name="T16" fmla="*/ 0 w 3517"/>
              <a:gd name="T17" fmla="*/ 2147483647 h 2245"/>
              <a:gd name="T18" fmla="*/ 2147483647 w 3517"/>
              <a:gd name="T19" fmla="*/ 2147483647 h 2245"/>
              <a:gd name="T20" fmla="*/ 2147483647 w 3517"/>
              <a:gd name="T21" fmla="*/ 2147483647 h 2245"/>
              <a:gd name="T22" fmla="*/ 2147483647 w 3517"/>
              <a:gd name="T23" fmla="*/ 2147483647 h 2245"/>
              <a:gd name="T24" fmla="*/ 2147483647 w 3517"/>
              <a:gd name="T25" fmla="*/ 2147483647 h 2245"/>
              <a:gd name="T26" fmla="*/ 2147483647 w 3517"/>
              <a:gd name="T27" fmla="*/ 2147483647 h 2245"/>
              <a:gd name="T28" fmla="*/ 2147483647 w 3517"/>
              <a:gd name="T29" fmla="*/ 2147483647 h 2245"/>
              <a:gd name="T30" fmla="*/ 2147483647 w 3517"/>
              <a:gd name="T31" fmla="*/ 2147483647 h 2245"/>
              <a:gd name="T32" fmla="*/ 2147483647 w 3517"/>
              <a:gd name="T33" fmla="*/ 2147483647 h 2245"/>
              <a:gd name="T34" fmla="*/ 2147483647 w 3517"/>
              <a:gd name="T35" fmla="*/ 2147483647 h 2245"/>
              <a:gd name="T36" fmla="*/ 2147483647 w 3517"/>
              <a:gd name="T37" fmla="*/ 0 h 2245"/>
              <a:gd name="T38" fmla="*/ 2147483647 w 3517"/>
              <a:gd name="T39" fmla="*/ 0 h 2245"/>
              <a:gd name="T40" fmla="*/ 2147483647 w 3517"/>
              <a:gd name="T41" fmla="*/ 0 h 2245"/>
              <a:gd name="T42" fmla="*/ 2147483647 w 3517"/>
              <a:gd name="T43" fmla="*/ 2147483647 h 2245"/>
              <a:gd name="T44" fmla="*/ 2147483647 w 3517"/>
              <a:gd name="T45" fmla="*/ 2147483647 h 2245"/>
              <a:gd name="T46" fmla="*/ 2147483647 w 3517"/>
              <a:gd name="T47" fmla="*/ 2147483647 h 2245"/>
              <a:gd name="T48" fmla="*/ 2147483647 w 3517"/>
              <a:gd name="T49" fmla="*/ 2147483647 h 2245"/>
              <a:gd name="T50" fmla="*/ 2147483647 w 3517"/>
              <a:gd name="T51" fmla="*/ 2147483647 h 2245"/>
              <a:gd name="T52" fmla="*/ 2147483647 w 3517"/>
              <a:gd name="T53" fmla="*/ 2147483647 h 2245"/>
              <a:gd name="T54" fmla="*/ 2147483647 w 3517"/>
              <a:gd name="T55" fmla="*/ 2147483647 h 2245"/>
              <a:gd name="T56" fmla="*/ 2147483647 w 3517"/>
              <a:gd name="T57" fmla="*/ 2147483647 h 2245"/>
              <a:gd name="T58" fmla="*/ 2147483647 w 3517"/>
              <a:gd name="T59" fmla="*/ 2147483647 h 2245"/>
              <a:gd name="T60" fmla="*/ 2147483647 w 3517"/>
              <a:gd name="T61" fmla="*/ 2147483647 h 2245"/>
              <a:gd name="T62" fmla="*/ 2147483647 w 3517"/>
              <a:gd name="T63" fmla="*/ 2147483647 h 2245"/>
              <a:gd name="T64" fmla="*/ 2147483647 w 3517"/>
              <a:gd name="T65" fmla="*/ 2147483647 h 2245"/>
              <a:gd name="T66" fmla="*/ 2147483647 w 3517"/>
              <a:gd name="T67" fmla="*/ 2147483647 h 2245"/>
              <a:gd name="T68" fmla="*/ 2147483647 w 3517"/>
              <a:gd name="T69" fmla="*/ 2147483647 h 2245"/>
              <a:gd name="T70" fmla="*/ 2147483647 w 3517"/>
              <a:gd name="T71" fmla="*/ 2147483647 h 2245"/>
              <a:gd name="T72" fmla="*/ 2147483647 w 3517"/>
              <a:gd name="T73" fmla="*/ 2147483647 h 2245"/>
              <a:gd name="T74" fmla="*/ 2147483647 w 3517"/>
              <a:gd name="T75" fmla="*/ 2147483647 h 2245"/>
              <a:gd name="T76" fmla="*/ 2147483647 w 3517"/>
              <a:gd name="T77" fmla="*/ 2147483647 h 2245"/>
              <a:gd name="T78" fmla="*/ 2147483647 w 3517"/>
              <a:gd name="T79" fmla="*/ 2147483647 h 2245"/>
              <a:gd name="T80" fmla="*/ 2147483647 w 3517"/>
              <a:gd name="T81" fmla="*/ 2147483647 h 2245"/>
              <a:gd name="T82" fmla="*/ 2147483647 w 3517"/>
              <a:gd name="T83" fmla="*/ 2147483647 h 2245"/>
              <a:gd name="T84" fmla="*/ 2147483647 w 3517"/>
              <a:gd name="T85" fmla="*/ 2147483647 h 2245"/>
              <a:gd name="T86" fmla="*/ 2147483647 w 3517"/>
              <a:gd name="T87" fmla="*/ 2147483647 h 2245"/>
              <a:gd name="T88" fmla="*/ 2147483647 w 3517"/>
              <a:gd name="T89" fmla="*/ 2147483647 h 2245"/>
              <a:gd name="T90" fmla="*/ 2147483647 w 3517"/>
              <a:gd name="T91" fmla="*/ 2147483647 h 2245"/>
              <a:gd name="T92" fmla="*/ 2147483647 w 3517"/>
              <a:gd name="T93" fmla="*/ 2147483647 h 2245"/>
              <a:gd name="T94" fmla="*/ 2147483647 w 3517"/>
              <a:gd name="T95" fmla="*/ 2147483647 h 2245"/>
              <a:gd name="T96" fmla="*/ 2147483647 w 3517"/>
              <a:gd name="T97" fmla="*/ 2147483647 h 2245"/>
              <a:gd name="T98" fmla="*/ 2147483647 w 3517"/>
              <a:gd name="T99" fmla="*/ 2147483647 h 2245"/>
              <a:gd name="T100" fmla="*/ 2147483647 w 3517"/>
              <a:gd name="T101" fmla="*/ 2147483647 h 2245"/>
              <a:gd name="T102" fmla="*/ 2147483647 w 3517"/>
              <a:gd name="T103" fmla="*/ 2147483647 h 2245"/>
              <a:gd name="T104" fmla="*/ 2147483647 w 3517"/>
              <a:gd name="T105" fmla="*/ 2147483647 h 2245"/>
              <a:gd name="T106" fmla="*/ 2147483647 w 3517"/>
              <a:gd name="T107" fmla="*/ 2147483647 h 2245"/>
              <a:gd name="T108" fmla="*/ 2147483647 w 3517"/>
              <a:gd name="T109" fmla="*/ 2147483647 h 2245"/>
              <a:gd name="T110" fmla="*/ 2147483647 w 3517"/>
              <a:gd name="T111" fmla="*/ 2147483647 h 2245"/>
              <a:gd name="T112" fmla="*/ 2147483647 w 3517"/>
              <a:gd name="T113" fmla="*/ 2147483647 h 2245"/>
              <a:gd name="T114" fmla="*/ 2147483647 w 3517"/>
              <a:gd name="T115" fmla="*/ 2147483647 h 2245"/>
              <a:gd name="T116" fmla="*/ 2147483647 w 3517"/>
              <a:gd name="T117" fmla="*/ 2147483647 h 22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17"/>
              <a:gd name="T178" fmla="*/ 0 h 2245"/>
              <a:gd name="T179" fmla="*/ 3517 w 3517"/>
              <a:gd name="T180" fmla="*/ 2245 h 224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17" h="2245">
                <a:moveTo>
                  <a:pt x="348" y="2208"/>
                </a:moveTo>
                <a:lnTo>
                  <a:pt x="324" y="2172"/>
                </a:lnTo>
                <a:lnTo>
                  <a:pt x="288" y="2136"/>
                </a:lnTo>
                <a:lnTo>
                  <a:pt x="252" y="2100"/>
                </a:lnTo>
                <a:lnTo>
                  <a:pt x="216" y="2052"/>
                </a:lnTo>
                <a:lnTo>
                  <a:pt x="192" y="2016"/>
                </a:lnTo>
                <a:lnTo>
                  <a:pt x="168" y="1980"/>
                </a:lnTo>
                <a:lnTo>
                  <a:pt x="144" y="1944"/>
                </a:lnTo>
                <a:lnTo>
                  <a:pt x="132" y="1908"/>
                </a:lnTo>
                <a:lnTo>
                  <a:pt x="108" y="1872"/>
                </a:lnTo>
                <a:lnTo>
                  <a:pt x="96" y="1836"/>
                </a:lnTo>
                <a:lnTo>
                  <a:pt x="72" y="1800"/>
                </a:lnTo>
                <a:lnTo>
                  <a:pt x="60" y="1764"/>
                </a:lnTo>
                <a:lnTo>
                  <a:pt x="48" y="1716"/>
                </a:lnTo>
                <a:lnTo>
                  <a:pt x="36" y="1680"/>
                </a:lnTo>
                <a:lnTo>
                  <a:pt x="24" y="1644"/>
                </a:lnTo>
                <a:lnTo>
                  <a:pt x="12" y="1608"/>
                </a:lnTo>
                <a:lnTo>
                  <a:pt x="12" y="1560"/>
                </a:lnTo>
                <a:lnTo>
                  <a:pt x="0" y="1464"/>
                </a:lnTo>
                <a:lnTo>
                  <a:pt x="0" y="1392"/>
                </a:lnTo>
                <a:lnTo>
                  <a:pt x="0" y="1320"/>
                </a:lnTo>
                <a:lnTo>
                  <a:pt x="0" y="1224"/>
                </a:lnTo>
                <a:lnTo>
                  <a:pt x="0" y="1152"/>
                </a:lnTo>
                <a:lnTo>
                  <a:pt x="0" y="1080"/>
                </a:lnTo>
                <a:lnTo>
                  <a:pt x="0" y="984"/>
                </a:lnTo>
                <a:lnTo>
                  <a:pt x="0" y="912"/>
                </a:lnTo>
                <a:lnTo>
                  <a:pt x="0" y="840"/>
                </a:lnTo>
                <a:lnTo>
                  <a:pt x="0" y="768"/>
                </a:lnTo>
                <a:lnTo>
                  <a:pt x="0" y="696"/>
                </a:lnTo>
                <a:lnTo>
                  <a:pt x="12" y="600"/>
                </a:lnTo>
                <a:lnTo>
                  <a:pt x="12" y="528"/>
                </a:lnTo>
                <a:lnTo>
                  <a:pt x="24" y="480"/>
                </a:lnTo>
                <a:lnTo>
                  <a:pt x="48" y="444"/>
                </a:lnTo>
                <a:lnTo>
                  <a:pt x="60" y="408"/>
                </a:lnTo>
                <a:lnTo>
                  <a:pt x="84" y="372"/>
                </a:lnTo>
                <a:lnTo>
                  <a:pt x="120" y="336"/>
                </a:lnTo>
                <a:lnTo>
                  <a:pt x="156" y="312"/>
                </a:lnTo>
                <a:lnTo>
                  <a:pt x="192" y="276"/>
                </a:lnTo>
                <a:lnTo>
                  <a:pt x="228" y="252"/>
                </a:lnTo>
                <a:lnTo>
                  <a:pt x="264" y="228"/>
                </a:lnTo>
                <a:lnTo>
                  <a:pt x="312" y="192"/>
                </a:lnTo>
                <a:lnTo>
                  <a:pt x="360" y="168"/>
                </a:lnTo>
                <a:lnTo>
                  <a:pt x="456" y="144"/>
                </a:lnTo>
                <a:lnTo>
                  <a:pt x="504" y="120"/>
                </a:lnTo>
                <a:lnTo>
                  <a:pt x="552" y="108"/>
                </a:lnTo>
                <a:lnTo>
                  <a:pt x="624" y="96"/>
                </a:lnTo>
                <a:lnTo>
                  <a:pt x="672" y="84"/>
                </a:lnTo>
                <a:lnTo>
                  <a:pt x="768" y="72"/>
                </a:lnTo>
                <a:lnTo>
                  <a:pt x="804" y="60"/>
                </a:lnTo>
                <a:lnTo>
                  <a:pt x="852" y="48"/>
                </a:lnTo>
                <a:lnTo>
                  <a:pt x="948" y="36"/>
                </a:lnTo>
                <a:lnTo>
                  <a:pt x="1044" y="24"/>
                </a:lnTo>
                <a:lnTo>
                  <a:pt x="1116" y="24"/>
                </a:lnTo>
                <a:lnTo>
                  <a:pt x="1164" y="12"/>
                </a:lnTo>
                <a:lnTo>
                  <a:pt x="1212" y="0"/>
                </a:lnTo>
                <a:lnTo>
                  <a:pt x="1308" y="0"/>
                </a:lnTo>
                <a:lnTo>
                  <a:pt x="1380" y="0"/>
                </a:lnTo>
                <a:lnTo>
                  <a:pt x="1476" y="0"/>
                </a:lnTo>
                <a:lnTo>
                  <a:pt x="1548" y="0"/>
                </a:lnTo>
                <a:lnTo>
                  <a:pt x="1668" y="0"/>
                </a:lnTo>
                <a:lnTo>
                  <a:pt x="1740" y="0"/>
                </a:lnTo>
                <a:lnTo>
                  <a:pt x="1836" y="0"/>
                </a:lnTo>
                <a:lnTo>
                  <a:pt x="1932" y="0"/>
                </a:lnTo>
                <a:lnTo>
                  <a:pt x="2028" y="12"/>
                </a:lnTo>
                <a:lnTo>
                  <a:pt x="2124" y="24"/>
                </a:lnTo>
                <a:lnTo>
                  <a:pt x="2196" y="24"/>
                </a:lnTo>
                <a:lnTo>
                  <a:pt x="2268" y="24"/>
                </a:lnTo>
                <a:lnTo>
                  <a:pt x="2340" y="24"/>
                </a:lnTo>
                <a:lnTo>
                  <a:pt x="2412" y="36"/>
                </a:lnTo>
                <a:lnTo>
                  <a:pt x="2484" y="36"/>
                </a:lnTo>
                <a:lnTo>
                  <a:pt x="2556" y="48"/>
                </a:lnTo>
                <a:lnTo>
                  <a:pt x="2628" y="48"/>
                </a:lnTo>
                <a:lnTo>
                  <a:pt x="2676" y="72"/>
                </a:lnTo>
                <a:lnTo>
                  <a:pt x="2748" y="84"/>
                </a:lnTo>
                <a:lnTo>
                  <a:pt x="2820" y="96"/>
                </a:lnTo>
                <a:lnTo>
                  <a:pt x="2868" y="120"/>
                </a:lnTo>
                <a:lnTo>
                  <a:pt x="2964" y="156"/>
                </a:lnTo>
                <a:lnTo>
                  <a:pt x="3060" y="180"/>
                </a:lnTo>
                <a:lnTo>
                  <a:pt x="3144" y="216"/>
                </a:lnTo>
                <a:lnTo>
                  <a:pt x="3180" y="252"/>
                </a:lnTo>
                <a:lnTo>
                  <a:pt x="3252" y="324"/>
                </a:lnTo>
                <a:lnTo>
                  <a:pt x="3288" y="360"/>
                </a:lnTo>
                <a:lnTo>
                  <a:pt x="3324" y="456"/>
                </a:lnTo>
                <a:lnTo>
                  <a:pt x="3372" y="504"/>
                </a:lnTo>
                <a:lnTo>
                  <a:pt x="3396" y="540"/>
                </a:lnTo>
                <a:lnTo>
                  <a:pt x="3420" y="576"/>
                </a:lnTo>
                <a:lnTo>
                  <a:pt x="3444" y="624"/>
                </a:lnTo>
                <a:lnTo>
                  <a:pt x="3468" y="672"/>
                </a:lnTo>
                <a:lnTo>
                  <a:pt x="3480" y="720"/>
                </a:lnTo>
                <a:lnTo>
                  <a:pt x="3492" y="816"/>
                </a:lnTo>
                <a:lnTo>
                  <a:pt x="3492" y="888"/>
                </a:lnTo>
                <a:lnTo>
                  <a:pt x="3504" y="960"/>
                </a:lnTo>
                <a:lnTo>
                  <a:pt x="3516" y="1032"/>
                </a:lnTo>
                <a:lnTo>
                  <a:pt x="3516" y="1104"/>
                </a:lnTo>
                <a:lnTo>
                  <a:pt x="3516" y="1176"/>
                </a:lnTo>
                <a:lnTo>
                  <a:pt x="3516" y="1248"/>
                </a:lnTo>
                <a:lnTo>
                  <a:pt x="3516" y="1320"/>
                </a:lnTo>
                <a:lnTo>
                  <a:pt x="3516" y="1416"/>
                </a:lnTo>
                <a:lnTo>
                  <a:pt x="3516" y="1488"/>
                </a:lnTo>
                <a:lnTo>
                  <a:pt x="3516" y="1524"/>
                </a:lnTo>
                <a:lnTo>
                  <a:pt x="3516" y="1572"/>
                </a:lnTo>
                <a:lnTo>
                  <a:pt x="3516" y="1608"/>
                </a:lnTo>
                <a:lnTo>
                  <a:pt x="3504" y="1704"/>
                </a:lnTo>
                <a:lnTo>
                  <a:pt x="3492" y="1752"/>
                </a:lnTo>
                <a:lnTo>
                  <a:pt x="3468" y="1800"/>
                </a:lnTo>
                <a:lnTo>
                  <a:pt x="3456" y="1836"/>
                </a:lnTo>
                <a:lnTo>
                  <a:pt x="3432" y="1884"/>
                </a:lnTo>
                <a:lnTo>
                  <a:pt x="3408" y="1932"/>
                </a:lnTo>
                <a:lnTo>
                  <a:pt x="3384" y="1980"/>
                </a:lnTo>
                <a:lnTo>
                  <a:pt x="3348" y="2016"/>
                </a:lnTo>
                <a:lnTo>
                  <a:pt x="3324" y="2052"/>
                </a:lnTo>
                <a:lnTo>
                  <a:pt x="3276" y="2100"/>
                </a:lnTo>
                <a:lnTo>
                  <a:pt x="3240" y="2124"/>
                </a:lnTo>
                <a:lnTo>
                  <a:pt x="3204" y="2160"/>
                </a:lnTo>
                <a:lnTo>
                  <a:pt x="3168" y="2184"/>
                </a:lnTo>
                <a:lnTo>
                  <a:pt x="3132" y="2208"/>
                </a:lnTo>
                <a:lnTo>
                  <a:pt x="3096" y="2208"/>
                </a:lnTo>
                <a:lnTo>
                  <a:pt x="3024" y="2208"/>
                </a:lnTo>
                <a:lnTo>
                  <a:pt x="2988" y="2208"/>
                </a:lnTo>
                <a:lnTo>
                  <a:pt x="2952" y="2208"/>
                </a:lnTo>
                <a:lnTo>
                  <a:pt x="2916" y="2208"/>
                </a:lnTo>
                <a:lnTo>
                  <a:pt x="2868" y="2208"/>
                </a:lnTo>
                <a:lnTo>
                  <a:pt x="2796" y="2208"/>
                </a:lnTo>
                <a:lnTo>
                  <a:pt x="2676" y="2208"/>
                </a:lnTo>
                <a:lnTo>
                  <a:pt x="2640" y="2208"/>
                </a:lnTo>
                <a:lnTo>
                  <a:pt x="2592" y="2208"/>
                </a:lnTo>
                <a:lnTo>
                  <a:pt x="2496" y="2208"/>
                </a:lnTo>
                <a:lnTo>
                  <a:pt x="2460" y="2208"/>
                </a:lnTo>
                <a:lnTo>
                  <a:pt x="2364" y="2208"/>
                </a:lnTo>
                <a:lnTo>
                  <a:pt x="2316" y="2196"/>
                </a:lnTo>
                <a:lnTo>
                  <a:pt x="2268" y="2196"/>
                </a:lnTo>
                <a:lnTo>
                  <a:pt x="2220" y="2196"/>
                </a:lnTo>
                <a:lnTo>
                  <a:pt x="2184" y="2196"/>
                </a:lnTo>
                <a:lnTo>
                  <a:pt x="2136" y="2196"/>
                </a:lnTo>
                <a:lnTo>
                  <a:pt x="2088" y="2196"/>
                </a:lnTo>
                <a:lnTo>
                  <a:pt x="2040" y="2196"/>
                </a:lnTo>
                <a:lnTo>
                  <a:pt x="2004" y="2196"/>
                </a:lnTo>
                <a:lnTo>
                  <a:pt x="1968" y="2196"/>
                </a:lnTo>
                <a:lnTo>
                  <a:pt x="1920" y="2208"/>
                </a:lnTo>
                <a:lnTo>
                  <a:pt x="1884" y="2208"/>
                </a:lnTo>
                <a:lnTo>
                  <a:pt x="1848" y="2208"/>
                </a:lnTo>
                <a:lnTo>
                  <a:pt x="1812" y="2220"/>
                </a:lnTo>
                <a:lnTo>
                  <a:pt x="1776" y="2220"/>
                </a:lnTo>
                <a:lnTo>
                  <a:pt x="1740" y="2220"/>
                </a:lnTo>
                <a:lnTo>
                  <a:pt x="1704" y="2220"/>
                </a:lnTo>
                <a:lnTo>
                  <a:pt x="1668" y="2220"/>
                </a:lnTo>
                <a:lnTo>
                  <a:pt x="1632" y="2220"/>
                </a:lnTo>
                <a:lnTo>
                  <a:pt x="1596" y="2220"/>
                </a:lnTo>
                <a:lnTo>
                  <a:pt x="1560" y="2220"/>
                </a:lnTo>
                <a:lnTo>
                  <a:pt x="1524" y="2220"/>
                </a:lnTo>
                <a:lnTo>
                  <a:pt x="1452" y="2220"/>
                </a:lnTo>
                <a:lnTo>
                  <a:pt x="1380" y="2232"/>
                </a:lnTo>
                <a:lnTo>
                  <a:pt x="1284" y="2232"/>
                </a:lnTo>
                <a:lnTo>
                  <a:pt x="1188" y="2244"/>
                </a:lnTo>
                <a:lnTo>
                  <a:pt x="1140" y="2244"/>
                </a:lnTo>
                <a:lnTo>
                  <a:pt x="1092" y="2244"/>
                </a:lnTo>
                <a:lnTo>
                  <a:pt x="1056" y="2244"/>
                </a:lnTo>
                <a:lnTo>
                  <a:pt x="1020" y="2244"/>
                </a:lnTo>
                <a:lnTo>
                  <a:pt x="984" y="2244"/>
                </a:lnTo>
                <a:lnTo>
                  <a:pt x="948" y="2244"/>
                </a:lnTo>
                <a:lnTo>
                  <a:pt x="912" y="2244"/>
                </a:lnTo>
                <a:lnTo>
                  <a:pt x="876" y="2244"/>
                </a:lnTo>
                <a:lnTo>
                  <a:pt x="828" y="2244"/>
                </a:lnTo>
                <a:lnTo>
                  <a:pt x="792" y="2244"/>
                </a:lnTo>
                <a:lnTo>
                  <a:pt x="756" y="2244"/>
                </a:lnTo>
                <a:lnTo>
                  <a:pt x="708" y="2244"/>
                </a:lnTo>
                <a:lnTo>
                  <a:pt x="672" y="2244"/>
                </a:lnTo>
                <a:lnTo>
                  <a:pt x="636" y="2244"/>
                </a:lnTo>
                <a:lnTo>
                  <a:pt x="600" y="2244"/>
                </a:lnTo>
                <a:lnTo>
                  <a:pt x="564" y="2232"/>
                </a:lnTo>
                <a:lnTo>
                  <a:pt x="528" y="2232"/>
                </a:lnTo>
                <a:lnTo>
                  <a:pt x="492" y="2232"/>
                </a:lnTo>
                <a:lnTo>
                  <a:pt x="456" y="2220"/>
                </a:lnTo>
                <a:lnTo>
                  <a:pt x="420" y="2220"/>
                </a:lnTo>
                <a:lnTo>
                  <a:pt x="384" y="2220"/>
                </a:lnTo>
                <a:lnTo>
                  <a:pt x="348" y="2208"/>
                </a:lnTo>
              </a:path>
            </a:pathLst>
          </a:custGeom>
          <a:solidFill>
            <a:srgbClr val="A2C1FE"/>
          </a:solidFill>
          <a:ln w="50800" cap="rnd">
            <a:solidFill>
              <a:schemeClr val="tx1"/>
            </a:solidFill>
            <a:round/>
            <a:headEnd/>
            <a:tailEnd/>
          </a:ln>
        </p:spPr>
        <p:txBody>
          <a:bodyPr/>
          <a:lstStyle/>
          <a:p>
            <a:endParaRPr lang="en-US"/>
          </a:p>
        </p:txBody>
      </p:sp>
      <p:sp>
        <p:nvSpPr>
          <p:cNvPr id="49154" name="Freeform 3"/>
          <p:cNvSpPr>
            <a:spLocks/>
          </p:cNvSpPr>
          <p:nvPr/>
        </p:nvSpPr>
        <p:spPr bwMode="auto">
          <a:xfrm>
            <a:off x="3140075" y="5067300"/>
            <a:ext cx="5449888" cy="1201738"/>
          </a:xfrm>
          <a:custGeom>
            <a:avLst/>
            <a:gdLst>
              <a:gd name="T0" fmla="*/ 2147483647 w 3433"/>
              <a:gd name="T1" fmla="*/ 2147483647 h 757"/>
              <a:gd name="T2" fmla="*/ 2147483647 w 3433"/>
              <a:gd name="T3" fmla="*/ 2147483647 h 757"/>
              <a:gd name="T4" fmla="*/ 2147483647 w 3433"/>
              <a:gd name="T5" fmla="*/ 2147483647 h 757"/>
              <a:gd name="T6" fmla="*/ 2147483647 w 3433"/>
              <a:gd name="T7" fmla="*/ 2147483647 h 757"/>
              <a:gd name="T8" fmla="*/ 2147483647 w 3433"/>
              <a:gd name="T9" fmla="*/ 2147483647 h 757"/>
              <a:gd name="T10" fmla="*/ 2147483647 w 3433"/>
              <a:gd name="T11" fmla="*/ 0 h 757"/>
              <a:gd name="T12" fmla="*/ 2147483647 w 3433"/>
              <a:gd name="T13" fmla="*/ 2147483647 h 757"/>
              <a:gd name="T14" fmla="*/ 2147483647 w 3433"/>
              <a:gd name="T15" fmla="*/ 2147483647 h 757"/>
              <a:gd name="T16" fmla="*/ 2147483647 w 3433"/>
              <a:gd name="T17" fmla="*/ 2147483647 h 757"/>
              <a:gd name="T18" fmla="*/ 2147483647 w 3433"/>
              <a:gd name="T19" fmla="*/ 2147483647 h 757"/>
              <a:gd name="T20" fmla="*/ 2147483647 w 3433"/>
              <a:gd name="T21" fmla="*/ 2147483647 h 757"/>
              <a:gd name="T22" fmla="*/ 2147483647 w 3433"/>
              <a:gd name="T23" fmla="*/ 2147483647 h 757"/>
              <a:gd name="T24" fmla="*/ 2147483647 w 3433"/>
              <a:gd name="T25" fmla="*/ 2147483647 h 757"/>
              <a:gd name="T26" fmla="*/ 2147483647 w 3433"/>
              <a:gd name="T27" fmla="*/ 2147483647 h 757"/>
              <a:gd name="T28" fmla="*/ 2147483647 w 3433"/>
              <a:gd name="T29" fmla="*/ 2147483647 h 757"/>
              <a:gd name="T30" fmla="*/ 2147483647 w 3433"/>
              <a:gd name="T31" fmla="*/ 2147483647 h 757"/>
              <a:gd name="T32" fmla="*/ 2147483647 w 3433"/>
              <a:gd name="T33" fmla="*/ 2147483647 h 757"/>
              <a:gd name="T34" fmla="*/ 2147483647 w 3433"/>
              <a:gd name="T35" fmla="*/ 2147483647 h 757"/>
              <a:gd name="T36" fmla="*/ 2147483647 w 3433"/>
              <a:gd name="T37" fmla="*/ 2147483647 h 757"/>
              <a:gd name="T38" fmla="*/ 2147483647 w 3433"/>
              <a:gd name="T39" fmla="*/ 2147483647 h 757"/>
              <a:gd name="T40" fmla="*/ 2147483647 w 3433"/>
              <a:gd name="T41" fmla="*/ 2147483647 h 757"/>
              <a:gd name="T42" fmla="*/ 2147483647 w 3433"/>
              <a:gd name="T43" fmla="*/ 2147483647 h 757"/>
              <a:gd name="T44" fmla="*/ 2147483647 w 3433"/>
              <a:gd name="T45" fmla="*/ 2147483647 h 757"/>
              <a:gd name="T46" fmla="*/ 2147483647 w 3433"/>
              <a:gd name="T47" fmla="*/ 2147483647 h 757"/>
              <a:gd name="T48" fmla="*/ 2147483647 w 3433"/>
              <a:gd name="T49" fmla="*/ 2147483647 h 757"/>
              <a:gd name="T50" fmla="*/ 2147483647 w 3433"/>
              <a:gd name="T51" fmla="*/ 2147483647 h 757"/>
              <a:gd name="T52" fmla="*/ 2147483647 w 3433"/>
              <a:gd name="T53" fmla="*/ 2147483647 h 757"/>
              <a:gd name="T54" fmla="*/ 2147483647 w 3433"/>
              <a:gd name="T55" fmla="*/ 2147483647 h 757"/>
              <a:gd name="T56" fmla="*/ 2147483647 w 3433"/>
              <a:gd name="T57" fmla="*/ 2147483647 h 757"/>
              <a:gd name="T58" fmla="*/ 2147483647 w 3433"/>
              <a:gd name="T59" fmla="*/ 2147483647 h 757"/>
              <a:gd name="T60" fmla="*/ 2147483647 w 3433"/>
              <a:gd name="T61" fmla="*/ 2147483647 h 757"/>
              <a:gd name="T62" fmla="*/ 2147483647 w 3433"/>
              <a:gd name="T63" fmla="*/ 2147483647 h 757"/>
              <a:gd name="T64" fmla="*/ 0 w 3433"/>
              <a:gd name="T65" fmla="*/ 2147483647 h 757"/>
              <a:gd name="T66" fmla="*/ 2147483647 w 3433"/>
              <a:gd name="T67" fmla="*/ 2147483647 h 757"/>
              <a:gd name="T68" fmla="*/ 2147483647 w 3433"/>
              <a:gd name="T69" fmla="*/ 2147483647 h 757"/>
              <a:gd name="T70" fmla="*/ 2147483647 w 3433"/>
              <a:gd name="T71" fmla="*/ 2147483647 h 757"/>
              <a:gd name="T72" fmla="*/ 2147483647 w 3433"/>
              <a:gd name="T73" fmla="*/ 2147483647 h 757"/>
              <a:gd name="T74" fmla="*/ 2147483647 w 3433"/>
              <a:gd name="T75" fmla="*/ 2147483647 h 757"/>
              <a:gd name="T76" fmla="*/ 2147483647 w 3433"/>
              <a:gd name="T77" fmla="*/ 2147483647 h 757"/>
              <a:gd name="T78" fmla="*/ 2147483647 w 3433"/>
              <a:gd name="T79" fmla="*/ 2147483647 h 757"/>
              <a:gd name="T80" fmla="*/ 2147483647 w 3433"/>
              <a:gd name="T81" fmla="*/ 2147483647 h 757"/>
              <a:gd name="T82" fmla="*/ 2147483647 w 3433"/>
              <a:gd name="T83" fmla="*/ 2147483647 h 757"/>
              <a:gd name="T84" fmla="*/ 2147483647 w 3433"/>
              <a:gd name="T85" fmla="*/ 2147483647 h 757"/>
              <a:gd name="T86" fmla="*/ 2147483647 w 3433"/>
              <a:gd name="T87" fmla="*/ 2147483647 h 757"/>
              <a:gd name="T88" fmla="*/ 2147483647 w 3433"/>
              <a:gd name="T89" fmla="*/ 2147483647 h 757"/>
              <a:gd name="T90" fmla="*/ 2147483647 w 3433"/>
              <a:gd name="T91" fmla="*/ 2147483647 h 757"/>
              <a:gd name="T92" fmla="*/ 2147483647 w 3433"/>
              <a:gd name="T93" fmla="*/ 2147483647 h 757"/>
              <a:gd name="T94" fmla="*/ 2147483647 w 3433"/>
              <a:gd name="T95" fmla="*/ 2147483647 h 757"/>
              <a:gd name="T96" fmla="*/ 2147483647 w 3433"/>
              <a:gd name="T97" fmla="*/ 2147483647 h 757"/>
              <a:gd name="T98" fmla="*/ 2147483647 w 3433"/>
              <a:gd name="T99" fmla="*/ 2147483647 h 757"/>
              <a:gd name="T100" fmla="*/ 2147483647 w 3433"/>
              <a:gd name="T101" fmla="*/ 2147483647 h 757"/>
              <a:gd name="T102" fmla="*/ 2147483647 w 3433"/>
              <a:gd name="T103" fmla="*/ 2147483647 h 757"/>
              <a:gd name="T104" fmla="*/ 2147483647 w 3433"/>
              <a:gd name="T105" fmla="*/ 2147483647 h 757"/>
              <a:gd name="T106" fmla="*/ 2147483647 w 3433"/>
              <a:gd name="T107" fmla="*/ 2147483647 h 757"/>
              <a:gd name="T108" fmla="*/ 2147483647 w 3433"/>
              <a:gd name="T109" fmla="*/ 2147483647 h 757"/>
              <a:gd name="T110" fmla="*/ 2147483647 w 3433"/>
              <a:gd name="T111" fmla="*/ 2147483647 h 757"/>
              <a:gd name="T112" fmla="*/ 2147483647 w 3433"/>
              <a:gd name="T113" fmla="*/ 2147483647 h 757"/>
              <a:gd name="T114" fmla="*/ 2147483647 w 3433"/>
              <a:gd name="T115" fmla="*/ 2147483647 h 757"/>
              <a:gd name="T116" fmla="*/ 2147483647 w 3433"/>
              <a:gd name="T117" fmla="*/ 2147483647 h 757"/>
              <a:gd name="T118" fmla="*/ 2147483647 w 3433"/>
              <a:gd name="T119" fmla="*/ 2147483647 h 757"/>
              <a:gd name="T120" fmla="*/ 2147483647 w 3433"/>
              <a:gd name="T121" fmla="*/ 2147483647 h 7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33"/>
              <a:gd name="T184" fmla="*/ 0 h 757"/>
              <a:gd name="T185" fmla="*/ 3433 w 3433"/>
              <a:gd name="T186" fmla="*/ 757 h 7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33" h="757">
                <a:moveTo>
                  <a:pt x="3408" y="264"/>
                </a:moveTo>
                <a:lnTo>
                  <a:pt x="3372" y="252"/>
                </a:lnTo>
                <a:lnTo>
                  <a:pt x="3336" y="240"/>
                </a:lnTo>
                <a:lnTo>
                  <a:pt x="3300" y="216"/>
                </a:lnTo>
                <a:lnTo>
                  <a:pt x="3264" y="192"/>
                </a:lnTo>
                <a:lnTo>
                  <a:pt x="3228" y="180"/>
                </a:lnTo>
                <a:lnTo>
                  <a:pt x="3192" y="156"/>
                </a:lnTo>
                <a:lnTo>
                  <a:pt x="3156" y="132"/>
                </a:lnTo>
                <a:lnTo>
                  <a:pt x="3120" y="108"/>
                </a:lnTo>
                <a:lnTo>
                  <a:pt x="3084" y="84"/>
                </a:lnTo>
                <a:lnTo>
                  <a:pt x="3048" y="72"/>
                </a:lnTo>
                <a:lnTo>
                  <a:pt x="3012" y="48"/>
                </a:lnTo>
                <a:lnTo>
                  <a:pt x="2976" y="48"/>
                </a:lnTo>
                <a:lnTo>
                  <a:pt x="2940" y="36"/>
                </a:lnTo>
                <a:lnTo>
                  <a:pt x="2904" y="24"/>
                </a:lnTo>
                <a:lnTo>
                  <a:pt x="2868" y="12"/>
                </a:lnTo>
                <a:lnTo>
                  <a:pt x="2832" y="0"/>
                </a:lnTo>
                <a:lnTo>
                  <a:pt x="2796" y="0"/>
                </a:lnTo>
                <a:lnTo>
                  <a:pt x="2760" y="0"/>
                </a:lnTo>
                <a:lnTo>
                  <a:pt x="2724" y="12"/>
                </a:lnTo>
                <a:lnTo>
                  <a:pt x="2688" y="24"/>
                </a:lnTo>
                <a:lnTo>
                  <a:pt x="2640" y="24"/>
                </a:lnTo>
                <a:lnTo>
                  <a:pt x="2604" y="24"/>
                </a:lnTo>
                <a:lnTo>
                  <a:pt x="2568" y="24"/>
                </a:lnTo>
                <a:lnTo>
                  <a:pt x="2532" y="24"/>
                </a:lnTo>
                <a:lnTo>
                  <a:pt x="2496" y="24"/>
                </a:lnTo>
                <a:lnTo>
                  <a:pt x="2460" y="24"/>
                </a:lnTo>
                <a:lnTo>
                  <a:pt x="2424" y="24"/>
                </a:lnTo>
                <a:lnTo>
                  <a:pt x="2388" y="24"/>
                </a:lnTo>
                <a:lnTo>
                  <a:pt x="2352" y="24"/>
                </a:lnTo>
                <a:lnTo>
                  <a:pt x="2316" y="24"/>
                </a:lnTo>
                <a:lnTo>
                  <a:pt x="2280" y="24"/>
                </a:lnTo>
                <a:lnTo>
                  <a:pt x="2244" y="24"/>
                </a:lnTo>
                <a:lnTo>
                  <a:pt x="2208" y="24"/>
                </a:lnTo>
                <a:lnTo>
                  <a:pt x="2172" y="24"/>
                </a:lnTo>
                <a:lnTo>
                  <a:pt x="2136" y="24"/>
                </a:lnTo>
                <a:lnTo>
                  <a:pt x="2100" y="24"/>
                </a:lnTo>
                <a:lnTo>
                  <a:pt x="2064" y="24"/>
                </a:lnTo>
                <a:lnTo>
                  <a:pt x="2028" y="24"/>
                </a:lnTo>
                <a:lnTo>
                  <a:pt x="1992" y="24"/>
                </a:lnTo>
                <a:lnTo>
                  <a:pt x="1956" y="24"/>
                </a:lnTo>
                <a:lnTo>
                  <a:pt x="1920" y="24"/>
                </a:lnTo>
                <a:lnTo>
                  <a:pt x="1884" y="24"/>
                </a:lnTo>
                <a:lnTo>
                  <a:pt x="1848" y="24"/>
                </a:lnTo>
                <a:lnTo>
                  <a:pt x="1812" y="24"/>
                </a:lnTo>
                <a:lnTo>
                  <a:pt x="1776" y="24"/>
                </a:lnTo>
                <a:lnTo>
                  <a:pt x="1740" y="24"/>
                </a:lnTo>
                <a:lnTo>
                  <a:pt x="1704" y="24"/>
                </a:lnTo>
                <a:lnTo>
                  <a:pt x="1668" y="24"/>
                </a:lnTo>
                <a:lnTo>
                  <a:pt x="1632" y="24"/>
                </a:lnTo>
                <a:lnTo>
                  <a:pt x="1584" y="24"/>
                </a:lnTo>
                <a:lnTo>
                  <a:pt x="1536" y="24"/>
                </a:lnTo>
                <a:lnTo>
                  <a:pt x="1488" y="24"/>
                </a:lnTo>
                <a:lnTo>
                  <a:pt x="1452" y="24"/>
                </a:lnTo>
                <a:lnTo>
                  <a:pt x="1416" y="24"/>
                </a:lnTo>
                <a:lnTo>
                  <a:pt x="1380" y="24"/>
                </a:lnTo>
                <a:lnTo>
                  <a:pt x="1344" y="24"/>
                </a:lnTo>
                <a:lnTo>
                  <a:pt x="1308" y="24"/>
                </a:lnTo>
                <a:lnTo>
                  <a:pt x="1272" y="24"/>
                </a:lnTo>
                <a:lnTo>
                  <a:pt x="1236" y="24"/>
                </a:lnTo>
                <a:lnTo>
                  <a:pt x="1200" y="24"/>
                </a:lnTo>
                <a:lnTo>
                  <a:pt x="1164" y="24"/>
                </a:lnTo>
                <a:lnTo>
                  <a:pt x="1128" y="24"/>
                </a:lnTo>
                <a:lnTo>
                  <a:pt x="1092" y="24"/>
                </a:lnTo>
                <a:lnTo>
                  <a:pt x="1056" y="24"/>
                </a:lnTo>
                <a:lnTo>
                  <a:pt x="1020" y="24"/>
                </a:lnTo>
                <a:lnTo>
                  <a:pt x="984" y="24"/>
                </a:lnTo>
                <a:lnTo>
                  <a:pt x="888" y="24"/>
                </a:lnTo>
                <a:lnTo>
                  <a:pt x="816" y="24"/>
                </a:lnTo>
                <a:lnTo>
                  <a:pt x="768" y="24"/>
                </a:lnTo>
                <a:lnTo>
                  <a:pt x="732" y="24"/>
                </a:lnTo>
                <a:lnTo>
                  <a:pt x="696" y="24"/>
                </a:lnTo>
                <a:lnTo>
                  <a:pt x="660" y="24"/>
                </a:lnTo>
                <a:lnTo>
                  <a:pt x="624" y="24"/>
                </a:lnTo>
                <a:lnTo>
                  <a:pt x="588" y="24"/>
                </a:lnTo>
                <a:lnTo>
                  <a:pt x="552" y="24"/>
                </a:lnTo>
                <a:lnTo>
                  <a:pt x="516" y="24"/>
                </a:lnTo>
                <a:lnTo>
                  <a:pt x="480" y="24"/>
                </a:lnTo>
                <a:lnTo>
                  <a:pt x="444" y="24"/>
                </a:lnTo>
                <a:lnTo>
                  <a:pt x="408" y="24"/>
                </a:lnTo>
                <a:lnTo>
                  <a:pt x="372" y="24"/>
                </a:lnTo>
                <a:lnTo>
                  <a:pt x="336" y="24"/>
                </a:lnTo>
                <a:lnTo>
                  <a:pt x="300" y="24"/>
                </a:lnTo>
                <a:lnTo>
                  <a:pt x="264" y="24"/>
                </a:lnTo>
                <a:lnTo>
                  <a:pt x="228" y="36"/>
                </a:lnTo>
                <a:lnTo>
                  <a:pt x="192" y="48"/>
                </a:lnTo>
                <a:lnTo>
                  <a:pt x="156" y="72"/>
                </a:lnTo>
                <a:lnTo>
                  <a:pt x="144" y="108"/>
                </a:lnTo>
                <a:lnTo>
                  <a:pt x="120" y="144"/>
                </a:lnTo>
                <a:lnTo>
                  <a:pt x="96" y="180"/>
                </a:lnTo>
                <a:lnTo>
                  <a:pt x="84" y="216"/>
                </a:lnTo>
                <a:lnTo>
                  <a:pt x="60" y="252"/>
                </a:lnTo>
                <a:lnTo>
                  <a:pt x="48" y="288"/>
                </a:lnTo>
                <a:lnTo>
                  <a:pt x="36" y="324"/>
                </a:lnTo>
                <a:lnTo>
                  <a:pt x="24" y="360"/>
                </a:lnTo>
                <a:lnTo>
                  <a:pt x="12" y="396"/>
                </a:lnTo>
                <a:lnTo>
                  <a:pt x="0" y="432"/>
                </a:lnTo>
                <a:lnTo>
                  <a:pt x="0" y="468"/>
                </a:lnTo>
                <a:lnTo>
                  <a:pt x="0" y="504"/>
                </a:lnTo>
                <a:lnTo>
                  <a:pt x="0" y="540"/>
                </a:lnTo>
                <a:lnTo>
                  <a:pt x="36" y="564"/>
                </a:lnTo>
                <a:lnTo>
                  <a:pt x="72" y="576"/>
                </a:lnTo>
                <a:lnTo>
                  <a:pt x="108" y="588"/>
                </a:lnTo>
                <a:lnTo>
                  <a:pt x="144" y="600"/>
                </a:lnTo>
                <a:lnTo>
                  <a:pt x="180" y="612"/>
                </a:lnTo>
                <a:lnTo>
                  <a:pt x="216" y="624"/>
                </a:lnTo>
                <a:lnTo>
                  <a:pt x="252" y="636"/>
                </a:lnTo>
                <a:lnTo>
                  <a:pt x="288" y="648"/>
                </a:lnTo>
                <a:lnTo>
                  <a:pt x="336" y="660"/>
                </a:lnTo>
                <a:lnTo>
                  <a:pt x="372" y="672"/>
                </a:lnTo>
                <a:lnTo>
                  <a:pt x="468" y="672"/>
                </a:lnTo>
                <a:lnTo>
                  <a:pt x="516" y="696"/>
                </a:lnTo>
                <a:lnTo>
                  <a:pt x="588" y="696"/>
                </a:lnTo>
                <a:lnTo>
                  <a:pt x="660" y="696"/>
                </a:lnTo>
                <a:lnTo>
                  <a:pt x="708" y="708"/>
                </a:lnTo>
                <a:lnTo>
                  <a:pt x="756" y="720"/>
                </a:lnTo>
                <a:lnTo>
                  <a:pt x="792" y="720"/>
                </a:lnTo>
                <a:lnTo>
                  <a:pt x="828" y="732"/>
                </a:lnTo>
                <a:lnTo>
                  <a:pt x="876" y="732"/>
                </a:lnTo>
                <a:lnTo>
                  <a:pt x="924" y="732"/>
                </a:lnTo>
                <a:lnTo>
                  <a:pt x="960" y="732"/>
                </a:lnTo>
                <a:lnTo>
                  <a:pt x="1008" y="732"/>
                </a:lnTo>
                <a:lnTo>
                  <a:pt x="1104" y="732"/>
                </a:lnTo>
                <a:lnTo>
                  <a:pt x="1152" y="744"/>
                </a:lnTo>
                <a:lnTo>
                  <a:pt x="1224" y="744"/>
                </a:lnTo>
                <a:lnTo>
                  <a:pt x="1320" y="744"/>
                </a:lnTo>
                <a:lnTo>
                  <a:pt x="1368" y="744"/>
                </a:lnTo>
                <a:lnTo>
                  <a:pt x="1416" y="744"/>
                </a:lnTo>
                <a:lnTo>
                  <a:pt x="1464" y="744"/>
                </a:lnTo>
                <a:lnTo>
                  <a:pt x="1512" y="744"/>
                </a:lnTo>
                <a:lnTo>
                  <a:pt x="1596" y="744"/>
                </a:lnTo>
                <a:lnTo>
                  <a:pt x="1632" y="744"/>
                </a:lnTo>
                <a:lnTo>
                  <a:pt x="1728" y="744"/>
                </a:lnTo>
                <a:lnTo>
                  <a:pt x="1776" y="744"/>
                </a:lnTo>
                <a:lnTo>
                  <a:pt x="1812" y="744"/>
                </a:lnTo>
                <a:lnTo>
                  <a:pt x="1848" y="744"/>
                </a:lnTo>
                <a:lnTo>
                  <a:pt x="1884" y="744"/>
                </a:lnTo>
                <a:lnTo>
                  <a:pt x="1920" y="744"/>
                </a:lnTo>
                <a:lnTo>
                  <a:pt x="1956" y="756"/>
                </a:lnTo>
                <a:lnTo>
                  <a:pt x="1992" y="756"/>
                </a:lnTo>
                <a:lnTo>
                  <a:pt x="2028" y="756"/>
                </a:lnTo>
                <a:lnTo>
                  <a:pt x="2064" y="756"/>
                </a:lnTo>
                <a:lnTo>
                  <a:pt x="2100" y="756"/>
                </a:lnTo>
                <a:lnTo>
                  <a:pt x="2136" y="756"/>
                </a:lnTo>
                <a:lnTo>
                  <a:pt x="2172" y="756"/>
                </a:lnTo>
                <a:lnTo>
                  <a:pt x="2208" y="756"/>
                </a:lnTo>
                <a:lnTo>
                  <a:pt x="2256" y="756"/>
                </a:lnTo>
                <a:lnTo>
                  <a:pt x="2292" y="756"/>
                </a:lnTo>
                <a:lnTo>
                  <a:pt x="2328" y="756"/>
                </a:lnTo>
                <a:lnTo>
                  <a:pt x="2364" y="756"/>
                </a:lnTo>
                <a:lnTo>
                  <a:pt x="2400" y="756"/>
                </a:lnTo>
                <a:lnTo>
                  <a:pt x="2436" y="756"/>
                </a:lnTo>
                <a:lnTo>
                  <a:pt x="2472" y="756"/>
                </a:lnTo>
                <a:lnTo>
                  <a:pt x="2508" y="756"/>
                </a:lnTo>
                <a:lnTo>
                  <a:pt x="2544" y="756"/>
                </a:lnTo>
                <a:lnTo>
                  <a:pt x="2580" y="756"/>
                </a:lnTo>
                <a:lnTo>
                  <a:pt x="2616" y="756"/>
                </a:lnTo>
                <a:lnTo>
                  <a:pt x="2652" y="756"/>
                </a:lnTo>
                <a:lnTo>
                  <a:pt x="2688" y="756"/>
                </a:lnTo>
                <a:lnTo>
                  <a:pt x="2736" y="744"/>
                </a:lnTo>
                <a:lnTo>
                  <a:pt x="2784" y="732"/>
                </a:lnTo>
                <a:lnTo>
                  <a:pt x="2832" y="732"/>
                </a:lnTo>
                <a:lnTo>
                  <a:pt x="2868" y="720"/>
                </a:lnTo>
                <a:lnTo>
                  <a:pt x="2904" y="720"/>
                </a:lnTo>
                <a:lnTo>
                  <a:pt x="2952" y="708"/>
                </a:lnTo>
                <a:lnTo>
                  <a:pt x="2988" y="696"/>
                </a:lnTo>
                <a:lnTo>
                  <a:pt x="3024" y="696"/>
                </a:lnTo>
                <a:lnTo>
                  <a:pt x="3060" y="684"/>
                </a:lnTo>
                <a:lnTo>
                  <a:pt x="3096" y="672"/>
                </a:lnTo>
                <a:lnTo>
                  <a:pt x="3144" y="648"/>
                </a:lnTo>
                <a:lnTo>
                  <a:pt x="3180" y="636"/>
                </a:lnTo>
                <a:lnTo>
                  <a:pt x="3216" y="624"/>
                </a:lnTo>
                <a:lnTo>
                  <a:pt x="3252" y="612"/>
                </a:lnTo>
                <a:lnTo>
                  <a:pt x="3288" y="588"/>
                </a:lnTo>
                <a:lnTo>
                  <a:pt x="3324" y="564"/>
                </a:lnTo>
                <a:lnTo>
                  <a:pt x="3360" y="540"/>
                </a:lnTo>
                <a:lnTo>
                  <a:pt x="3384" y="504"/>
                </a:lnTo>
                <a:lnTo>
                  <a:pt x="3408" y="468"/>
                </a:lnTo>
                <a:lnTo>
                  <a:pt x="3420" y="432"/>
                </a:lnTo>
                <a:lnTo>
                  <a:pt x="3432" y="396"/>
                </a:lnTo>
                <a:lnTo>
                  <a:pt x="3432" y="360"/>
                </a:lnTo>
                <a:lnTo>
                  <a:pt x="3432" y="324"/>
                </a:lnTo>
                <a:lnTo>
                  <a:pt x="3420" y="288"/>
                </a:lnTo>
                <a:lnTo>
                  <a:pt x="3384" y="264"/>
                </a:lnTo>
                <a:lnTo>
                  <a:pt x="3408" y="264"/>
                </a:lnTo>
              </a:path>
            </a:pathLst>
          </a:custGeom>
          <a:solidFill>
            <a:srgbClr val="A2C1FE"/>
          </a:solidFill>
          <a:ln w="50800" cap="rnd">
            <a:solidFill>
              <a:schemeClr val="tx1"/>
            </a:solidFill>
            <a:round/>
            <a:headEnd/>
            <a:tailEnd/>
          </a:ln>
        </p:spPr>
        <p:txBody>
          <a:bodyPr/>
          <a:lstStyle/>
          <a:p>
            <a:endParaRPr lang="en-US"/>
          </a:p>
        </p:txBody>
      </p:sp>
      <p:sp>
        <p:nvSpPr>
          <p:cNvPr id="49155" name="Rectangle 7"/>
          <p:cNvSpPr>
            <a:spLocks noChangeArrowheads="1"/>
          </p:cNvSpPr>
          <p:nvPr/>
        </p:nvSpPr>
        <p:spPr bwMode="auto">
          <a:xfrm>
            <a:off x="2098676" y="5207000"/>
            <a:ext cx="8467725" cy="406400"/>
          </a:xfrm>
          <a:prstGeom prst="rect">
            <a:avLst/>
          </a:prstGeom>
          <a:solidFill>
            <a:schemeClr val="bg1"/>
          </a:solidFill>
          <a:ln w="50800">
            <a:solidFill>
              <a:schemeClr val="tx1"/>
            </a:solidFill>
            <a:miter lim="800000"/>
            <a:headEnd/>
            <a:tailEnd/>
          </a:ln>
        </p:spPr>
        <p:txBody>
          <a:bodyPr wrap="none" anchor="ctr"/>
          <a:lstStyle/>
          <a:p>
            <a:endParaRPr lang="en-US" sz="2400"/>
          </a:p>
        </p:txBody>
      </p:sp>
      <p:sp>
        <p:nvSpPr>
          <p:cNvPr id="49156" name="Line 8"/>
          <p:cNvSpPr>
            <a:spLocks noChangeShapeType="1"/>
          </p:cNvSpPr>
          <p:nvPr/>
        </p:nvSpPr>
        <p:spPr bwMode="auto">
          <a:xfrm>
            <a:off x="2073275" y="5207000"/>
            <a:ext cx="0" cy="406400"/>
          </a:xfrm>
          <a:prstGeom prst="line">
            <a:avLst/>
          </a:prstGeom>
          <a:noFill/>
          <a:ln w="50800">
            <a:solidFill>
              <a:schemeClr val="tx1"/>
            </a:solidFill>
            <a:round/>
            <a:headEnd/>
            <a:tailEnd/>
          </a:ln>
        </p:spPr>
        <p:txBody>
          <a:bodyPr wrap="none" anchor="ctr"/>
          <a:lstStyle/>
          <a:p>
            <a:endParaRPr lang="en-US"/>
          </a:p>
        </p:txBody>
      </p:sp>
      <p:sp>
        <p:nvSpPr>
          <p:cNvPr id="49157" name="Line 9"/>
          <p:cNvSpPr>
            <a:spLocks noChangeShapeType="1"/>
          </p:cNvSpPr>
          <p:nvPr/>
        </p:nvSpPr>
        <p:spPr bwMode="auto">
          <a:xfrm>
            <a:off x="2606675" y="5207000"/>
            <a:ext cx="0" cy="406400"/>
          </a:xfrm>
          <a:prstGeom prst="line">
            <a:avLst/>
          </a:prstGeom>
          <a:noFill/>
          <a:ln w="50800">
            <a:solidFill>
              <a:schemeClr val="tx1"/>
            </a:solidFill>
            <a:round/>
            <a:headEnd/>
            <a:tailEnd/>
          </a:ln>
        </p:spPr>
        <p:txBody>
          <a:bodyPr wrap="none" anchor="ctr"/>
          <a:lstStyle/>
          <a:p>
            <a:endParaRPr lang="en-US"/>
          </a:p>
        </p:txBody>
      </p:sp>
      <p:sp>
        <p:nvSpPr>
          <p:cNvPr id="49158" name="Line 10"/>
          <p:cNvSpPr>
            <a:spLocks noChangeShapeType="1"/>
          </p:cNvSpPr>
          <p:nvPr/>
        </p:nvSpPr>
        <p:spPr bwMode="auto">
          <a:xfrm>
            <a:off x="3216275" y="5207000"/>
            <a:ext cx="0" cy="406400"/>
          </a:xfrm>
          <a:prstGeom prst="line">
            <a:avLst/>
          </a:prstGeom>
          <a:noFill/>
          <a:ln w="50800">
            <a:solidFill>
              <a:schemeClr val="tx1"/>
            </a:solidFill>
            <a:round/>
            <a:headEnd/>
            <a:tailEnd/>
          </a:ln>
        </p:spPr>
        <p:txBody>
          <a:bodyPr wrap="none" anchor="ctr"/>
          <a:lstStyle/>
          <a:p>
            <a:endParaRPr lang="en-US"/>
          </a:p>
        </p:txBody>
      </p:sp>
      <p:sp>
        <p:nvSpPr>
          <p:cNvPr id="49159" name="Line 11"/>
          <p:cNvSpPr>
            <a:spLocks noChangeShapeType="1"/>
          </p:cNvSpPr>
          <p:nvPr/>
        </p:nvSpPr>
        <p:spPr bwMode="auto">
          <a:xfrm>
            <a:off x="3825875" y="5207000"/>
            <a:ext cx="0" cy="406400"/>
          </a:xfrm>
          <a:prstGeom prst="line">
            <a:avLst/>
          </a:prstGeom>
          <a:noFill/>
          <a:ln w="50800">
            <a:solidFill>
              <a:schemeClr val="tx1"/>
            </a:solidFill>
            <a:round/>
            <a:headEnd/>
            <a:tailEnd/>
          </a:ln>
        </p:spPr>
        <p:txBody>
          <a:bodyPr wrap="none" anchor="ctr"/>
          <a:lstStyle/>
          <a:p>
            <a:endParaRPr lang="en-US"/>
          </a:p>
        </p:txBody>
      </p:sp>
      <p:sp>
        <p:nvSpPr>
          <p:cNvPr id="49160" name="Rectangle 12"/>
          <p:cNvSpPr>
            <a:spLocks noChangeArrowheads="1"/>
          </p:cNvSpPr>
          <p:nvPr/>
        </p:nvSpPr>
        <p:spPr bwMode="auto">
          <a:xfrm>
            <a:off x="2135189" y="5197475"/>
            <a:ext cx="612775" cy="515938"/>
          </a:xfrm>
          <a:prstGeom prst="rect">
            <a:avLst/>
          </a:prstGeom>
          <a:noFill/>
          <a:ln w="12700">
            <a:noFill/>
            <a:miter lim="800000"/>
            <a:headEnd/>
            <a:tailEnd/>
          </a:ln>
        </p:spPr>
        <p:txBody>
          <a:bodyPr lIns="90488" tIns="44450" rIns="90488" bIns="44450">
            <a:spAutoFit/>
          </a:bodyPr>
          <a:lstStyle/>
          <a:p>
            <a:pPr eaLnBrk="0" hangingPunct="0"/>
            <a:r>
              <a:rPr lang="en-US" sz="2800" b="1"/>
              <a:t>A</a:t>
            </a:r>
          </a:p>
        </p:txBody>
      </p:sp>
      <p:sp>
        <p:nvSpPr>
          <p:cNvPr id="49161" name="Rectangle 13"/>
          <p:cNvSpPr>
            <a:spLocks noChangeArrowheads="1"/>
          </p:cNvSpPr>
          <p:nvPr/>
        </p:nvSpPr>
        <p:spPr bwMode="auto">
          <a:xfrm>
            <a:off x="2668589" y="5197475"/>
            <a:ext cx="612775" cy="515938"/>
          </a:xfrm>
          <a:prstGeom prst="rect">
            <a:avLst/>
          </a:prstGeom>
          <a:noFill/>
          <a:ln w="12700">
            <a:noFill/>
            <a:miter lim="800000"/>
            <a:headEnd/>
            <a:tailEnd/>
          </a:ln>
        </p:spPr>
        <p:txBody>
          <a:bodyPr lIns="90488" tIns="44450" rIns="90488" bIns="44450">
            <a:spAutoFit/>
          </a:bodyPr>
          <a:lstStyle/>
          <a:p>
            <a:pPr eaLnBrk="0" hangingPunct="0"/>
            <a:r>
              <a:rPr lang="en-US" sz="2800" b="1"/>
              <a:t>U</a:t>
            </a:r>
          </a:p>
        </p:txBody>
      </p:sp>
      <p:sp>
        <p:nvSpPr>
          <p:cNvPr id="49162" name="Rectangle 14"/>
          <p:cNvSpPr>
            <a:spLocks noChangeArrowheads="1"/>
          </p:cNvSpPr>
          <p:nvPr/>
        </p:nvSpPr>
        <p:spPr bwMode="auto">
          <a:xfrm>
            <a:off x="3201989" y="5197475"/>
            <a:ext cx="638175" cy="515938"/>
          </a:xfrm>
          <a:prstGeom prst="rect">
            <a:avLst/>
          </a:prstGeom>
          <a:noFill/>
          <a:ln w="12700">
            <a:noFill/>
            <a:miter lim="800000"/>
            <a:headEnd/>
            <a:tailEnd/>
          </a:ln>
        </p:spPr>
        <p:txBody>
          <a:bodyPr lIns="90488" tIns="44450" rIns="90488" bIns="44450">
            <a:spAutoFit/>
          </a:bodyPr>
          <a:lstStyle/>
          <a:p>
            <a:pPr eaLnBrk="0" hangingPunct="0"/>
            <a:r>
              <a:rPr lang="en-US" sz="2800" b="1"/>
              <a:t>G</a:t>
            </a:r>
          </a:p>
        </p:txBody>
      </p:sp>
      <p:sp>
        <p:nvSpPr>
          <p:cNvPr id="49163" name="Line 15"/>
          <p:cNvSpPr>
            <a:spLocks noChangeShapeType="1"/>
          </p:cNvSpPr>
          <p:nvPr/>
        </p:nvSpPr>
        <p:spPr bwMode="auto">
          <a:xfrm>
            <a:off x="4435475" y="5207000"/>
            <a:ext cx="0" cy="406400"/>
          </a:xfrm>
          <a:prstGeom prst="line">
            <a:avLst/>
          </a:prstGeom>
          <a:noFill/>
          <a:ln w="50800">
            <a:solidFill>
              <a:schemeClr val="tx1"/>
            </a:solidFill>
            <a:round/>
            <a:headEnd/>
            <a:tailEnd/>
          </a:ln>
        </p:spPr>
        <p:txBody>
          <a:bodyPr wrap="none" anchor="ctr"/>
          <a:lstStyle/>
          <a:p>
            <a:endParaRPr lang="en-US"/>
          </a:p>
        </p:txBody>
      </p:sp>
      <p:sp>
        <p:nvSpPr>
          <p:cNvPr id="49164" name="Line 16"/>
          <p:cNvSpPr>
            <a:spLocks noChangeShapeType="1"/>
          </p:cNvSpPr>
          <p:nvPr/>
        </p:nvSpPr>
        <p:spPr bwMode="auto">
          <a:xfrm>
            <a:off x="5578475" y="5207000"/>
            <a:ext cx="0" cy="406400"/>
          </a:xfrm>
          <a:prstGeom prst="line">
            <a:avLst/>
          </a:prstGeom>
          <a:noFill/>
          <a:ln w="50800">
            <a:solidFill>
              <a:schemeClr val="tx1"/>
            </a:solidFill>
            <a:round/>
            <a:headEnd/>
            <a:tailEnd/>
          </a:ln>
        </p:spPr>
        <p:txBody>
          <a:bodyPr wrap="none" anchor="ctr"/>
          <a:lstStyle/>
          <a:p>
            <a:endParaRPr lang="en-US"/>
          </a:p>
        </p:txBody>
      </p:sp>
      <p:sp>
        <p:nvSpPr>
          <p:cNvPr id="49165" name="Line 17"/>
          <p:cNvSpPr>
            <a:spLocks noChangeShapeType="1"/>
          </p:cNvSpPr>
          <p:nvPr/>
        </p:nvSpPr>
        <p:spPr bwMode="auto">
          <a:xfrm>
            <a:off x="5045075" y="5207000"/>
            <a:ext cx="0" cy="406400"/>
          </a:xfrm>
          <a:prstGeom prst="line">
            <a:avLst/>
          </a:prstGeom>
          <a:noFill/>
          <a:ln w="50800">
            <a:solidFill>
              <a:schemeClr val="tx1"/>
            </a:solidFill>
            <a:round/>
            <a:headEnd/>
            <a:tailEnd/>
          </a:ln>
        </p:spPr>
        <p:txBody>
          <a:bodyPr wrap="none" anchor="ctr"/>
          <a:lstStyle/>
          <a:p>
            <a:endParaRPr lang="en-US"/>
          </a:p>
        </p:txBody>
      </p:sp>
      <p:sp>
        <p:nvSpPr>
          <p:cNvPr id="49166" name="Rectangle 18"/>
          <p:cNvSpPr>
            <a:spLocks noChangeArrowheads="1"/>
          </p:cNvSpPr>
          <p:nvPr/>
        </p:nvSpPr>
        <p:spPr bwMode="auto">
          <a:xfrm>
            <a:off x="3887789" y="5197475"/>
            <a:ext cx="612775" cy="515938"/>
          </a:xfrm>
          <a:prstGeom prst="rect">
            <a:avLst/>
          </a:prstGeom>
          <a:noFill/>
          <a:ln w="12700">
            <a:noFill/>
            <a:miter lim="800000"/>
            <a:headEnd/>
            <a:tailEnd/>
          </a:ln>
        </p:spPr>
        <p:txBody>
          <a:bodyPr lIns="90488" tIns="44450" rIns="90488" bIns="44450">
            <a:spAutoFit/>
          </a:bodyPr>
          <a:lstStyle/>
          <a:p>
            <a:pPr eaLnBrk="0" hangingPunct="0"/>
            <a:r>
              <a:rPr lang="en-US" sz="2800" b="1"/>
              <a:t>C</a:t>
            </a:r>
          </a:p>
        </p:txBody>
      </p:sp>
      <p:sp>
        <p:nvSpPr>
          <p:cNvPr id="49167" name="Rectangle 19"/>
          <p:cNvSpPr>
            <a:spLocks noChangeArrowheads="1"/>
          </p:cNvSpPr>
          <p:nvPr/>
        </p:nvSpPr>
        <p:spPr bwMode="auto">
          <a:xfrm>
            <a:off x="4497389" y="5197475"/>
            <a:ext cx="612775" cy="515938"/>
          </a:xfrm>
          <a:prstGeom prst="rect">
            <a:avLst/>
          </a:prstGeom>
          <a:noFill/>
          <a:ln w="12700">
            <a:noFill/>
            <a:miter lim="800000"/>
            <a:headEnd/>
            <a:tailEnd/>
          </a:ln>
        </p:spPr>
        <p:txBody>
          <a:bodyPr lIns="90488" tIns="44450" rIns="90488" bIns="44450">
            <a:spAutoFit/>
          </a:bodyPr>
          <a:lstStyle/>
          <a:p>
            <a:pPr eaLnBrk="0" hangingPunct="0"/>
            <a:r>
              <a:rPr lang="en-US" sz="2800" b="1"/>
              <a:t>U</a:t>
            </a:r>
          </a:p>
        </p:txBody>
      </p:sp>
      <p:sp>
        <p:nvSpPr>
          <p:cNvPr id="49168" name="Rectangle 20"/>
          <p:cNvSpPr>
            <a:spLocks noChangeArrowheads="1"/>
          </p:cNvSpPr>
          <p:nvPr/>
        </p:nvSpPr>
        <p:spPr bwMode="auto">
          <a:xfrm>
            <a:off x="5106989" y="5197475"/>
            <a:ext cx="612775" cy="515938"/>
          </a:xfrm>
          <a:prstGeom prst="rect">
            <a:avLst/>
          </a:prstGeom>
          <a:noFill/>
          <a:ln w="12700">
            <a:noFill/>
            <a:miter lim="800000"/>
            <a:headEnd/>
            <a:tailEnd/>
          </a:ln>
        </p:spPr>
        <p:txBody>
          <a:bodyPr lIns="90488" tIns="44450" rIns="90488" bIns="44450">
            <a:spAutoFit/>
          </a:bodyPr>
          <a:lstStyle/>
          <a:p>
            <a:pPr eaLnBrk="0" hangingPunct="0"/>
            <a:r>
              <a:rPr lang="en-US" sz="2800" b="1"/>
              <a:t>A</a:t>
            </a:r>
          </a:p>
        </p:txBody>
      </p:sp>
      <p:sp>
        <p:nvSpPr>
          <p:cNvPr id="49169" name="Line 21"/>
          <p:cNvSpPr>
            <a:spLocks noChangeShapeType="1"/>
          </p:cNvSpPr>
          <p:nvPr/>
        </p:nvSpPr>
        <p:spPr bwMode="auto">
          <a:xfrm>
            <a:off x="7331075" y="5207000"/>
            <a:ext cx="0" cy="406400"/>
          </a:xfrm>
          <a:prstGeom prst="line">
            <a:avLst/>
          </a:prstGeom>
          <a:noFill/>
          <a:ln w="50800">
            <a:solidFill>
              <a:schemeClr val="tx1"/>
            </a:solidFill>
            <a:round/>
            <a:headEnd/>
            <a:tailEnd/>
          </a:ln>
        </p:spPr>
        <p:txBody>
          <a:bodyPr wrap="none" anchor="ctr"/>
          <a:lstStyle/>
          <a:p>
            <a:endParaRPr lang="en-US"/>
          </a:p>
        </p:txBody>
      </p:sp>
      <p:sp>
        <p:nvSpPr>
          <p:cNvPr id="49170" name="Line 22"/>
          <p:cNvSpPr>
            <a:spLocks noChangeShapeType="1"/>
          </p:cNvSpPr>
          <p:nvPr/>
        </p:nvSpPr>
        <p:spPr bwMode="auto">
          <a:xfrm>
            <a:off x="6797675" y="5207000"/>
            <a:ext cx="0" cy="406400"/>
          </a:xfrm>
          <a:prstGeom prst="line">
            <a:avLst/>
          </a:prstGeom>
          <a:noFill/>
          <a:ln w="50800">
            <a:solidFill>
              <a:schemeClr val="tx1"/>
            </a:solidFill>
            <a:round/>
            <a:headEnd/>
            <a:tailEnd/>
          </a:ln>
        </p:spPr>
        <p:txBody>
          <a:bodyPr wrap="none" anchor="ctr"/>
          <a:lstStyle/>
          <a:p>
            <a:endParaRPr lang="en-US"/>
          </a:p>
        </p:txBody>
      </p:sp>
      <p:sp>
        <p:nvSpPr>
          <p:cNvPr id="49171" name="Line 23"/>
          <p:cNvSpPr>
            <a:spLocks noChangeShapeType="1"/>
          </p:cNvSpPr>
          <p:nvPr/>
        </p:nvSpPr>
        <p:spPr bwMode="auto">
          <a:xfrm>
            <a:off x="6188075" y="5207000"/>
            <a:ext cx="0" cy="406400"/>
          </a:xfrm>
          <a:prstGeom prst="line">
            <a:avLst/>
          </a:prstGeom>
          <a:noFill/>
          <a:ln w="50800">
            <a:solidFill>
              <a:schemeClr val="tx1"/>
            </a:solidFill>
            <a:round/>
            <a:headEnd/>
            <a:tailEnd/>
          </a:ln>
        </p:spPr>
        <p:txBody>
          <a:bodyPr wrap="none" anchor="ctr"/>
          <a:lstStyle/>
          <a:p>
            <a:endParaRPr lang="en-US"/>
          </a:p>
        </p:txBody>
      </p:sp>
      <p:sp>
        <p:nvSpPr>
          <p:cNvPr id="49172" name="Line 24"/>
          <p:cNvSpPr>
            <a:spLocks noChangeShapeType="1"/>
          </p:cNvSpPr>
          <p:nvPr/>
        </p:nvSpPr>
        <p:spPr bwMode="auto">
          <a:xfrm>
            <a:off x="7788275" y="5207000"/>
            <a:ext cx="0" cy="406400"/>
          </a:xfrm>
          <a:prstGeom prst="line">
            <a:avLst/>
          </a:prstGeom>
          <a:noFill/>
          <a:ln w="50800">
            <a:solidFill>
              <a:schemeClr val="tx1"/>
            </a:solidFill>
            <a:round/>
            <a:headEnd/>
            <a:tailEnd/>
          </a:ln>
        </p:spPr>
        <p:txBody>
          <a:bodyPr wrap="none" anchor="ctr"/>
          <a:lstStyle/>
          <a:p>
            <a:endParaRPr lang="en-US"/>
          </a:p>
        </p:txBody>
      </p:sp>
      <p:sp>
        <p:nvSpPr>
          <p:cNvPr id="49173" name="Rectangle 25"/>
          <p:cNvSpPr>
            <a:spLocks noChangeArrowheads="1"/>
          </p:cNvSpPr>
          <p:nvPr/>
        </p:nvSpPr>
        <p:spPr bwMode="auto">
          <a:xfrm>
            <a:off x="5716589" y="5197475"/>
            <a:ext cx="612775" cy="515938"/>
          </a:xfrm>
          <a:prstGeom prst="rect">
            <a:avLst/>
          </a:prstGeom>
          <a:noFill/>
          <a:ln w="12700">
            <a:noFill/>
            <a:miter lim="800000"/>
            <a:headEnd/>
            <a:tailEnd/>
          </a:ln>
        </p:spPr>
        <p:txBody>
          <a:bodyPr lIns="90488" tIns="44450" rIns="90488" bIns="44450">
            <a:spAutoFit/>
          </a:bodyPr>
          <a:lstStyle/>
          <a:p>
            <a:pPr eaLnBrk="0" hangingPunct="0"/>
            <a:r>
              <a:rPr lang="en-US" sz="2800" b="1"/>
              <a:t>C</a:t>
            </a:r>
          </a:p>
        </p:txBody>
      </p:sp>
      <p:sp>
        <p:nvSpPr>
          <p:cNvPr id="49174" name="Rectangle 26"/>
          <p:cNvSpPr>
            <a:spLocks noChangeArrowheads="1"/>
          </p:cNvSpPr>
          <p:nvPr/>
        </p:nvSpPr>
        <p:spPr bwMode="auto">
          <a:xfrm>
            <a:off x="6249989" y="5197475"/>
            <a:ext cx="612775" cy="515938"/>
          </a:xfrm>
          <a:prstGeom prst="rect">
            <a:avLst/>
          </a:prstGeom>
          <a:noFill/>
          <a:ln w="12700">
            <a:noFill/>
            <a:miter lim="800000"/>
            <a:headEnd/>
            <a:tailEnd/>
          </a:ln>
        </p:spPr>
        <p:txBody>
          <a:bodyPr lIns="90488" tIns="44450" rIns="90488" bIns="44450">
            <a:spAutoFit/>
          </a:bodyPr>
          <a:lstStyle/>
          <a:p>
            <a:pPr eaLnBrk="0" hangingPunct="0"/>
            <a:r>
              <a:rPr lang="en-US" sz="2800" b="1"/>
              <a:t>U</a:t>
            </a:r>
          </a:p>
        </p:txBody>
      </p:sp>
      <p:sp>
        <p:nvSpPr>
          <p:cNvPr id="49175" name="Rectangle 27"/>
          <p:cNvSpPr>
            <a:spLocks noChangeArrowheads="1"/>
          </p:cNvSpPr>
          <p:nvPr/>
        </p:nvSpPr>
        <p:spPr bwMode="auto">
          <a:xfrm>
            <a:off x="6859589" y="5197475"/>
            <a:ext cx="612775" cy="515938"/>
          </a:xfrm>
          <a:prstGeom prst="rect">
            <a:avLst/>
          </a:prstGeom>
          <a:noFill/>
          <a:ln w="12700">
            <a:noFill/>
            <a:miter lim="800000"/>
            <a:headEnd/>
            <a:tailEnd/>
          </a:ln>
        </p:spPr>
        <p:txBody>
          <a:bodyPr lIns="90488" tIns="44450" rIns="90488" bIns="44450">
            <a:spAutoFit/>
          </a:bodyPr>
          <a:lstStyle/>
          <a:p>
            <a:pPr eaLnBrk="0" hangingPunct="0"/>
            <a:r>
              <a:rPr lang="en-US" sz="2800" b="1"/>
              <a:t>U</a:t>
            </a:r>
          </a:p>
        </p:txBody>
      </p:sp>
      <p:sp>
        <p:nvSpPr>
          <p:cNvPr id="49176" name="Rectangle 28"/>
          <p:cNvSpPr>
            <a:spLocks noChangeArrowheads="1"/>
          </p:cNvSpPr>
          <p:nvPr/>
        </p:nvSpPr>
        <p:spPr bwMode="auto">
          <a:xfrm>
            <a:off x="7316789" y="5197475"/>
            <a:ext cx="612775" cy="515938"/>
          </a:xfrm>
          <a:prstGeom prst="rect">
            <a:avLst/>
          </a:prstGeom>
          <a:noFill/>
          <a:ln w="12700">
            <a:noFill/>
            <a:miter lim="800000"/>
            <a:headEnd/>
            <a:tailEnd/>
          </a:ln>
        </p:spPr>
        <p:txBody>
          <a:bodyPr lIns="90488" tIns="44450" rIns="90488" bIns="44450">
            <a:spAutoFit/>
          </a:bodyPr>
          <a:lstStyle/>
          <a:p>
            <a:pPr eaLnBrk="0" hangingPunct="0"/>
            <a:r>
              <a:rPr lang="en-US" sz="2800" b="1"/>
              <a:t>C</a:t>
            </a:r>
          </a:p>
        </p:txBody>
      </p:sp>
      <p:sp>
        <p:nvSpPr>
          <p:cNvPr id="49177" name="Rectangle 29"/>
          <p:cNvSpPr>
            <a:spLocks noChangeArrowheads="1"/>
          </p:cNvSpPr>
          <p:nvPr/>
        </p:nvSpPr>
        <p:spPr bwMode="auto">
          <a:xfrm>
            <a:off x="7850189" y="5197475"/>
            <a:ext cx="638175" cy="515938"/>
          </a:xfrm>
          <a:prstGeom prst="rect">
            <a:avLst/>
          </a:prstGeom>
          <a:noFill/>
          <a:ln w="12700">
            <a:noFill/>
            <a:miter lim="800000"/>
            <a:headEnd/>
            <a:tailEnd/>
          </a:ln>
        </p:spPr>
        <p:txBody>
          <a:bodyPr lIns="90488" tIns="44450" rIns="90488" bIns="44450">
            <a:spAutoFit/>
          </a:bodyPr>
          <a:lstStyle/>
          <a:p>
            <a:pPr eaLnBrk="0" hangingPunct="0"/>
            <a:r>
              <a:rPr lang="en-US" sz="2800" b="1"/>
              <a:t>G</a:t>
            </a:r>
          </a:p>
        </p:txBody>
      </p:sp>
      <p:sp>
        <p:nvSpPr>
          <p:cNvPr id="49178" name="Freeform 30"/>
          <p:cNvSpPr>
            <a:spLocks/>
          </p:cNvSpPr>
          <p:nvPr/>
        </p:nvSpPr>
        <p:spPr bwMode="auto">
          <a:xfrm>
            <a:off x="1539875" y="838200"/>
            <a:ext cx="1620838" cy="2744788"/>
          </a:xfrm>
          <a:custGeom>
            <a:avLst/>
            <a:gdLst>
              <a:gd name="T0" fmla="*/ 2147483647 w 1021"/>
              <a:gd name="T1" fmla="*/ 2147483647 h 1729"/>
              <a:gd name="T2" fmla="*/ 2147483647 w 1021"/>
              <a:gd name="T3" fmla="*/ 2147483647 h 1729"/>
              <a:gd name="T4" fmla="*/ 2147483647 w 1021"/>
              <a:gd name="T5" fmla="*/ 2147483647 h 1729"/>
              <a:gd name="T6" fmla="*/ 2147483647 w 1021"/>
              <a:gd name="T7" fmla="*/ 2147483647 h 1729"/>
              <a:gd name="T8" fmla="*/ 2147483647 w 1021"/>
              <a:gd name="T9" fmla="*/ 2147483647 h 1729"/>
              <a:gd name="T10" fmla="*/ 2147483647 w 1021"/>
              <a:gd name="T11" fmla="*/ 2147483647 h 1729"/>
              <a:gd name="T12" fmla="*/ 2147483647 w 1021"/>
              <a:gd name="T13" fmla="*/ 2147483647 h 1729"/>
              <a:gd name="T14" fmla="*/ 2147483647 w 1021"/>
              <a:gd name="T15" fmla="*/ 2147483647 h 1729"/>
              <a:gd name="T16" fmla="*/ 2147483647 w 1021"/>
              <a:gd name="T17" fmla="*/ 2147483647 h 1729"/>
              <a:gd name="T18" fmla="*/ 2147483647 w 1021"/>
              <a:gd name="T19" fmla="*/ 2147483647 h 1729"/>
              <a:gd name="T20" fmla="*/ 2147483647 w 1021"/>
              <a:gd name="T21" fmla="*/ 2147483647 h 1729"/>
              <a:gd name="T22" fmla="*/ 2147483647 w 1021"/>
              <a:gd name="T23" fmla="*/ 2147483647 h 1729"/>
              <a:gd name="T24" fmla="*/ 2147483647 w 1021"/>
              <a:gd name="T25" fmla="*/ 2147483647 h 1729"/>
              <a:gd name="T26" fmla="*/ 2147483647 w 1021"/>
              <a:gd name="T27" fmla="*/ 2147483647 h 1729"/>
              <a:gd name="T28" fmla="*/ 2147483647 w 1021"/>
              <a:gd name="T29" fmla="*/ 2147483647 h 1729"/>
              <a:gd name="T30" fmla="*/ 2147483647 w 1021"/>
              <a:gd name="T31" fmla="*/ 2147483647 h 1729"/>
              <a:gd name="T32" fmla="*/ 2147483647 w 1021"/>
              <a:gd name="T33" fmla="*/ 2147483647 h 1729"/>
              <a:gd name="T34" fmla="*/ 2147483647 w 1021"/>
              <a:gd name="T35" fmla="*/ 2147483647 h 1729"/>
              <a:gd name="T36" fmla="*/ 2147483647 w 1021"/>
              <a:gd name="T37" fmla="*/ 2147483647 h 1729"/>
              <a:gd name="T38" fmla="*/ 2147483647 w 1021"/>
              <a:gd name="T39" fmla="*/ 2147483647 h 1729"/>
              <a:gd name="T40" fmla="*/ 2147483647 w 1021"/>
              <a:gd name="T41" fmla="*/ 2147483647 h 1729"/>
              <a:gd name="T42" fmla="*/ 2147483647 w 1021"/>
              <a:gd name="T43" fmla="*/ 2147483647 h 1729"/>
              <a:gd name="T44" fmla="*/ 2147483647 w 1021"/>
              <a:gd name="T45" fmla="*/ 2147483647 h 1729"/>
              <a:gd name="T46" fmla="*/ 2147483647 w 1021"/>
              <a:gd name="T47" fmla="*/ 2147483647 h 1729"/>
              <a:gd name="T48" fmla="*/ 2147483647 w 1021"/>
              <a:gd name="T49" fmla="*/ 2147483647 h 1729"/>
              <a:gd name="T50" fmla="*/ 2147483647 w 1021"/>
              <a:gd name="T51" fmla="*/ 2147483647 h 1729"/>
              <a:gd name="T52" fmla="*/ 2147483647 w 1021"/>
              <a:gd name="T53" fmla="*/ 2147483647 h 1729"/>
              <a:gd name="T54" fmla="*/ 2147483647 w 1021"/>
              <a:gd name="T55" fmla="*/ 2147483647 h 1729"/>
              <a:gd name="T56" fmla="*/ 2147483647 w 1021"/>
              <a:gd name="T57" fmla="*/ 2147483647 h 1729"/>
              <a:gd name="T58" fmla="*/ 2147483647 w 1021"/>
              <a:gd name="T59" fmla="*/ 2147483647 h 1729"/>
              <a:gd name="T60" fmla="*/ 2147483647 w 1021"/>
              <a:gd name="T61" fmla="*/ 2147483647 h 1729"/>
              <a:gd name="T62" fmla="*/ 2147483647 w 1021"/>
              <a:gd name="T63" fmla="*/ 2147483647 h 1729"/>
              <a:gd name="T64" fmla="*/ 2147483647 w 1021"/>
              <a:gd name="T65" fmla="*/ 2147483647 h 1729"/>
              <a:gd name="T66" fmla="*/ 2147483647 w 1021"/>
              <a:gd name="T67" fmla="*/ 2147483647 h 1729"/>
              <a:gd name="T68" fmla="*/ 2147483647 w 1021"/>
              <a:gd name="T69" fmla="*/ 2147483647 h 1729"/>
              <a:gd name="T70" fmla="*/ 2147483647 w 1021"/>
              <a:gd name="T71" fmla="*/ 2147483647 h 1729"/>
              <a:gd name="T72" fmla="*/ 2147483647 w 1021"/>
              <a:gd name="T73" fmla="*/ 2147483647 h 1729"/>
              <a:gd name="T74" fmla="*/ 2147483647 w 1021"/>
              <a:gd name="T75" fmla="*/ 2147483647 h 1729"/>
              <a:gd name="T76" fmla="*/ 2147483647 w 1021"/>
              <a:gd name="T77" fmla="*/ 2147483647 h 1729"/>
              <a:gd name="T78" fmla="*/ 2147483647 w 1021"/>
              <a:gd name="T79" fmla="*/ 2147483647 h 1729"/>
              <a:gd name="T80" fmla="*/ 2147483647 w 1021"/>
              <a:gd name="T81" fmla="*/ 2147483647 h 1729"/>
              <a:gd name="T82" fmla="*/ 2147483647 w 1021"/>
              <a:gd name="T83" fmla="*/ 2147483647 h 1729"/>
              <a:gd name="T84" fmla="*/ 2147483647 w 1021"/>
              <a:gd name="T85" fmla="*/ 2147483647 h 1729"/>
              <a:gd name="T86" fmla="*/ 2147483647 w 1021"/>
              <a:gd name="T87" fmla="*/ 2147483647 h 1729"/>
              <a:gd name="T88" fmla="*/ 2147483647 w 1021"/>
              <a:gd name="T89" fmla="*/ 2147483647 h 1729"/>
              <a:gd name="T90" fmla="*/ 2147483647 w 1021"/>
              <a:gd name="T91" fmla="*/ 2147483647 h 1729"/>
              <a:gd name="T92" fmla="*/ 2147483647 w 1021"/>
              <a:gd name="T93" fmla="*/ 2147483647 h 1729"/>
              <a:gd name="T94" fmla="*/ 2147483647 w 1021"/>
              <a:gd name="T95" fmla="*/ 2147483647 h 1729"/>
              <a:gd name="T96" fmla="*/ 0 w 1021"/>
              <a:gd name="T97" fmla="*/ 2147483647 h 1729"/>
              <a:gd name="T98" fmla="*/ 2147483647 w 1021"/>
              <a:gd name="T99" fmla="*/ 2147483647 h 1729"/>
              <a:gd name="T100" fmla="*/ 2147483647 w 1021"/>
              <a:gd name="T101" fmla="*/ 2147483647 h 1729"/>
              <a:gd name="T102" fmla="*/ 2147483647 w 1021"/>
              <a:gd name="T103" fmla="*/ 2147483647 h 1729"/>
              <a:gd name="T104" fmla="*/ 2147483647 w 1021"/>
              <a:gd name="T105" fmla="*/ 2147483647 h 1729"/>
              <a:gd name="T106" fmla="*/ 2147483647 w 1021"/>
              <a:gd name="T107" fmla="*/ 2147483647 h 1729"/>
              <a:gd name="T108" fmla="*/ 2147483647 w 1021"/>
              <a:gd name="T109" fmla="*/ 2147483647 h 1729"/>
              <a:gd name="T110" fmla="*/ 2147483647 w 1021"/>
              <a:gd name="T111" fmla="*/ 2147483647 h 1729"/>
              <a:gd name="T112" fmla="*/ 2147483647 w 1021"/>
              <a:gd name="T113" fmla="*/ 2147483647 h 1729"/>
              <a:gd name="T114" fmla="*/ 2147483647 w 1021"/>
              <a:gd name="T115" fmla="*/ 2147483647 h 1729"/>
              <a:gd name="T116" fmla="*/ 2147483647 w 1021"/>
              <a:gd name="T117" fmla="*/ 2147483647 h 1729"/>
              <a:gd name="T118" fmla="*/ 2147483647 w 1021"/>
              <a:gd name="T119" fmla="*/ 2147483647 h 17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21"/>
              <a:gd name="T181" fmla="*/ 0 h 1729"/>
              <a:gd name="T182" fmla="*/ 1021 w 1021"/>
              <a:gd name="T183" fmla="*/ 1729 h 17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21" h="1729">
                <a:moveTo>
                  <a:pt x="624" y="0"/>
                </a:moveTo>
                <a:lnTo>
                  <a:pt x="624" y="35"/>
                </a:lnTo>
                <a:lnTo>
                  <a:pt x="600" y="82"/>
                </a:lnTo>
                <a:lnTo>
                  <a:pt x="600" y="129"/>
                </a:lnTo>
                <a:lnTo>
                  <a:pt x="600" y="165"/>
                </a:lnTo>
                <a:lnTo>
                  <a:pt x="600" y="200"/>
                </a:lnTo>
                <a:lnTo>
                  <a:pt x="600" y="235"/>
                </a:lnTo>
                <a:lnTo>
                  <a:pt x="588" y="270"/>
                </a:lnTo>
                <a:lnTo>
                  <a:pt x="588" y="317"/>
                </a:lnTo>
                <a:lnTo>
                  <a:pt x="588" y="353"/>
                </a:lnTo>
                <a:lnTo>
                  <a:pt x="588" y="388"/>
                </a:lnTo>
                <a:lnTo>
                  <a:pt x="588" y="423"/>
                </a:lnTo>
                <a:lnTo>
                  <a:pt x="588" y="458"/>
                </a:lnTo>
                <a:lnTo>
                  <a:pt x="588" y="494"/>
                </a:lnTo>
                <a:lnTo>
                  <a:pt x="588" y="529"/>
                </a:lnTo>
                <a:lnTo>
                  <a:pt x="588" y="564"/>
                </a:lnTo>
                <a:lnTo>
                  <a:pt x="588" y="600"/>
                </a:lnTo>
                <a:lnTo>
                  <a:pt x="588" y="647"/>
                </a:lnTo>
                <a:lnTo>
                  <a:pt x="588" y="682"/>
                </a:lnTo>
                <a:lnTo>
                  <a:pt x="624" y="682"/>
                </a:lnTo>
                <a:lnTo>
                  <a:pt x="660" y="694"/>
                </a:lnTo>
                <a:lnTo>
                  <a:pt x="672" y="658"/>
                </a:lnTo>
                <a:lnTo>
                  <a:pt x="672" y="623"/>
                </a:lnTo>
                <a:lnTo>
                  <a:pt x="684" y="588"/>
                </a:lnTo>
                <a:lnTo>
                  <a:pt x="720" y="564"/>
                </a:lnTo>
                <a:lnTo>
                  <a:pt x="756" y="541"/>
                </a:lnTo>
                <a:lnTo>
                  <a:pt x="792" y="541"/>
                </a:lnTo>
                <a:lnTo>
                  <a:pt x="828" y="529"/>
                </a:lnTo>
                <a:lnTo>
                  <a:pt x="876" y="541"/>
                </a:lnTo>
                <a:lnTo>
                  <a:pt x="912" y="552"/>
                </a:lnTo>
                <a:lnTo>
                  <a:pt x="948" y="576"/>
                </a:lnTo>
                <a:lnTo>
                  <a:pt x="972" y="611"/>
                </a:lnTo>
                <a:lnTo>
                  <a:pt x="996" y="647"/>
                </a:lnTo>
                <a:lnTo>
                  <a:pt x="1008" y="682"/>
                </a:lnTo>
                <a:lnTo>
                  <a:pt x="1020" y="717"/>
                </a:lnTo>
                <a:lnTo>
                  <a:pt x="1020" y="752"/>
                </a:lnTo>
                <a:lnTo>
                  <a:pt x="1020" y="788"/>
                </a:lnTo>
                <a:lnTo>
                  <a:pt x="1008" y="835"/>
                </a:lnTo>
                <a:lnTo>
                  <a:pt x="996" y="870"/>
                </a:lnTo>
                <a:lnTo>
                  <a:pt x="960" y="905"/>
                </a:lnTo>
                <a:lnTo>
                  <a:pt x="924" y="929"/>
                </a:lnTo>
                <a:lnTo>
                  <a:pt x="888" y="952"/>
                </a:lnTo>
                <a:lnTo>
                  <a:pt x="852" y="952"/>
                </a:lnTo>
                <a:lnTo>
                  <a:pt x="816" y="952"/>
                </a:lnTo>
                <a:lnTo>
                  <a:pt x="780" y="940"/>
                </a:lnTo>
                <a:lnTo>
                  <a:pt x="732" y="917"/>
                </a:lnTo>
                <a:lnTo>
                  <a:pt x="708" y="882"/>
                </a:lnTo>
                <a:lnTo>
                  <a:pt x="696" y="846"/>
                </a:lnTo>
                <a:lnTo>
                  <a:pt x="660" y="823"/>
                </a:lnTo>
                <a:lnTo>
                  <a:pt x="624" y="823"/>
                </a:lnTo>
                <a:lnTo>
                  <a:pt x="588" y="823"/>
                </a:lnTo>
                <a:lnTo>
                  <a:pt x="588" y="858"/>
                </a:lnTo>
                <a:lnTo>
                  <a:pt x="588" y="893"/>
                </a:lnTo>
                <a:lnTo>
                  <a:pt x="600" y="929"/>
                </a:lnTo>
                <a:lnTo>
                  <a:pt x="612" y="964"/>
                </a:lnTo>
                <a:lnTo>
                  <a:pt x="612" y="999"/>
                </a:lnTo>
                <a:lnTo>
                  <a:pt x="624" y="1034"/>
                </a:lnTo>
                <a:lnTo>
                  <a:pt x="624" y="1070"/>
                </a:lnTo>
                <a:lnTo>
                  <a:pt x="624" y="1105"/>
                </a:lnTo>
                <a:lnTo>
                  <a:pt x="624" y="1199"/>
                </a:lnTo>
                <a:lnTo>
                  <a:pt x="624" y="1270"/>
                </a:lnTo>
                <a:lnTo>
                  <a:pt x="624" y="1340"/>
                </a:lnTo>
                <a:lnTo>
                  <a:pt x="624" y="1387"/>
                </a:lnTo>
                <a:lnTo>
                  <a:pt x="660" y="1375"/>
                </a:lnTo>
                <a:lnTo>
                  <a:pt x="696" y="1375"/>
                </a:lnTo>
                <a:lnTo>
                  <a:pt x="732" y="1375"/>
                </a:lnTo>
                <a:lnTo>
                  <a:pt x="780" y="1375"/>
                </a:lnTo>
                <a:lnTo>
                  <a:pt x="816" y="1387"/>
                </a:lnTo>
                <a:lnTo>
                  <a:pt x="852" y="1399"/>
                </a:lnTo>
                <a:lnTo>
                  <a:pt x="888" y="1411"/>
                </a:lnTo>
                <a:lnTo>
                  <a:pt x="924" y="1422"/>
                </a:lnTo>
                <a:lnTo>
                  <a:pt x="960" y="1458"/>
                </a:lnTo>
                <a:lnTo>
                  <a:pt x="972" y="1493"/>
                </a:lnTo>
                <a:lnTo>
                  <a:pt x="996" y="1528"/>
                </a:lnTo>
                <a:lnTo>
                  <a:pt x="996" y="1563"/>
                </a:lnTo>
                <a:lnTo>
                  <a:pt x="996" y="1599"/>
                </a:lnTo>
                <a:lnTo>
                  <a:pt x="984" y="1634"/>
                </a:lnTo>
                <a:lnTo>
                  <a:pt x="960" y="1669"/>
                </a:lnTo>
                <a:lnTo>
                  <a:pt x="924" y="1693"/>
                </a:lnTo>
                <a:lnTo>
                  <a:pt x="888" y="1704"/>
                </a:lnTo>
                <a:lnTo>
                  <a:pt x="852" y="1704"/>
                </a:lnTo>
                <a:lnTo>
                  <a:pt x="804" y="1704"/>
                </a:lnTo>
                <a:lnTo>
                  <a:pt x="768" y="1716"/>
                </a:lnTo>
                <a:lnTo>
                  <a:pt x="732" y="1716"/>
                </a:lnTo>
                <a:lnTo>
                  <a:pt x="696" y="1716"/>
                </a:lnTo>
                <a:lnTo>
                  <a:pt x="660" y="1728"/>
                </a:lnTo>
                <a:lnTo>
                  <a:pt x="624" y="1728"/>
                </a:lnTo>
                <a:lnTo>
                  <a:pt x="588" y="1728"/>
                </a:lnTo>
                <a:lnTo>
                  <a:pt x="552" y="1728"/>
                </a:lnTo>
                <a:lnTo>
                  <a:pt x="516" y="1728"/>
                </a:lnTo>
                <a:lnTo>
                  <a:pt x="480" y="1728"/>
                </a:lnTo>
                <a:lnTo>
                  <a:pt x="444" y="1728"/>
                </a:lnTo>
                <a:lnTo>
                  <a:pt x="408" y="1728"/>
                </a:lnTo>
                <a:lnTo>
                  <a:pt x="372" y="1728"/>
                </a:lnTo>
                <a:lnTo>
                  <a:pt x="336" y="1716"/>
                </a:lnTo>
                <a:lnTo>
                  <a:pt x="300" y="1716"/>
                </a:lnTo>
                <a:lnTo>
                  <a:pt x="264" y="1716"/>
                </a:lnTo>
                <a:lnTo>
                  <a:pt x="228" y="1704"/>
                </a:lnTo>
                <a:lnTo>
                  <a:pt x="192" y="1693"/>
                </a:lnTo>
                <a:lnTo>
                  <a:pt x="156" y="1681"/>
                </a:lnTo>
                <a:lnTo>
                  <a:pt x="120" y="1669"/>
                </a:lnTo>
                <a:lnTo>
                  <a:pt x="96" y="1634"/>
                </a:lnTo>
                <a:lnTo>
                  <a:pt x="72" y="1599"/>
                </a:lnTo>
                <a:lnTo>
                  <a:pt x="48" y="1563"/>
                </a:lnTo>
                <a:lnTo>
                  <a:pt x="48" y="1528"/>
                </a:lnTo>
                <a:lnTo>
                  <a:pt x="60" y="1493"/>
                </a:lnTo>
                <a:lnTo>
                  <a:pt x="84" y="1458"/>
                </a:lnTo>
                <a:lnTo>
                  <a:pt x="132" y="1434"/>
                </a:lnTo>
                <a:lnTo>
                  <a:pt x="168" y="1411"/>
                </a:lnTo>
                <a:lnTo>
                  <a:pt x="204" y="1399"/>
                </a:lnTo>
                <a:lnTo>
                  <a:pt x="252" y="1387"/>
                </a:lnTo>
                <a:lnTo>
                  <a:pt x="288" y="1387"/>
                </a:lnTo>
                <a:lnTo>
                  <a:pt x="336" y="1387"/>
                </a:lnTo>
                <a:lnTo>
                  <a:pt x="372" y="1387"/>
                </a:lnTo>
                <a:lnTo>
                  <a:pt x="408" y="1387"/>
                </a:lnTo>
                <a:lnTo>
                  <a:pt x="444" y="1387"/>
                </a:lnTo>
                <a:lnTo>
                  <a:pt x="456" y="1352"/>
                </a:lnTo>
                <a:lnTo>
                  <a:pt x="456" y="1317"/>
                </a:lnTo>
                <a:lnTo>
                  <a:pt x="456" y="1281"/>
                </a:lnTo>
                <a:lnTo>
                  <a:pt x="456" y="1246"/>
                </a:lnTo>
                <a:lnTo>
                  <a:pt x="456" y="1211"/>
                </a:lnTo>
                <a:lnTo>
                  <a:pt x="456" y="1176"/>
                </a:lnTo>
                <a:lnTo>
                  <a:pt x="444" y="1140"/>
                </a:lnTo>
                <a:lnTo>
                  <a:pt x="444" y="1105"/>
                </a:lnTo>
                <a:lnTo>
                  <a:pt x="444" y="1070"/>
                </a:lnTo>
                <a:lnTo>
                  <a:pt x="444" y="1034"/>
                </a:lnTo>
                <a:lnTo>
                  <a:pt x="444" y="999"/>
                </a:lnTo>
                <a:lnTo>
                  <a:pt x="444" y="964"/>
                </a:lnTo>
                <a:lnTo>
                  <a:pt x="444" y="929"/>
                </a:lnTo>
                <a:lnTo>
                  <a:pt x="444" y="893"/>
                </a:lnTo>
                <a:lnTo>
                  <a:pt x="408" y="870"/>
                </a:lnTo>
                <a:lnTo>
                  <a:pt x="372" y="870"/>
                </a:lnTo>
                <a:lnTo>
                  <a:pt x="336" y="870"/>
                </a:lnTo>
                <a:lnTo>
                  <a:pt x="336" y="905"/>
                </a:lnTo>
                <a:lnTo>
                  <a:pt x="336" y="940"/>
                </a:lnTo>
                <a:lnTo>
                  <a:pt x="300" y="964"/>
                </a:lnTo>
                <a:lnTo>
                  <a:pt x="264" y="987"/>
                </a:lnTo>
                <a:lnTo>
                  <a:pt x="228" y="987"/>
                </a:lnTo>
                <a:lnTo>
                  <a:pt x="192" y="987"/>
                </a:lnTo>
                <a:lnTo>
                  <a:pt x="156" y="987"/>
                </a:lnTo>
                <a:lnTo>
                  <a:pt x="120" y="976"/>
                </a:lnTo>
                <a:lnTo>
                  <a:pt x="84" y="964"/>
                </a:lnTo>
                <a:lnTo>
                  <a:pt x="60" y="929"/>
                </a:lnTo>
                <a:lnTo>
                  <a:pt x="36" y="893"/>
                </a:lnTo>
                <a:lnTo>
                  <a:pt x="12" y="858"/>
                </a:lnTo>
                <a:lnTo>
                  <a:pt x="0" y="823"/>
                </a:lnTo>
                <a:lnTo>
                  <a:pt x="0" y="788"/>
                </a:lnTo>
                <a:lnTo>
                  <a:pt x="0" y="752"/>
                </a:lnTo>
                <a:lnTo>
                  <a:pt x="24" y="717"/>
                </a:lnTo>
                <a:lnTo>
                  <a:pt x="60" y="694"/>
                </a:lnTo>
                <a:lnTo>
                  <a:pt x="96" y="670"/>
                </a:lnTo>
                <a:lnTo>
                  <a:pt x="132" y="658"/>
                </a:lnTo>
                <a:lnTo>
                  <a:pt x="180" y="658"/>
                </a:lnTo>
                <a:lnTo>
                  <a:pt x="216" y="658"/>
                </a:lnTo>
                <a:lnTo>
                  <a:pt x="252" y="670"/>
                </a:lnTo>
                <a:lnTo>
                  <a:pt x="288" y="682"/>
                </a:lnTo>
                <a:lnTo>
                  <a:pt x="312" y="717"/>
                </a:lnTo>
                <a:lnTo>
                  <a:pt x="324" y="752"/>
                </a:lnTo>
                <a:lnTo>
                  <a:pt x="360" y="752"/>
                </a:lnTo>
                <a:lnTo>
                  <a:pt x="396" y="752"/>
                </a:lnTo>
                <a:lnTo>
                  <a:pt x="432" y="752"/>
                </a:lnTo>
                <a:lnTo>
                  <a:pt x="432" y="717"/>
                </a:lnTo>
                <a:lnTo>
                  <a:pt x="444" y="682"/>
                </a:lnTo>
                <a:lnTo>
                  <a:pt x="444" y="647"/>
                </a:lnTo>
                <a:lnTo>
                  <a:pt x="444" y="600"/>
                </a:lnTo>
                <a:lnTo>
                  <a:pt x="444" y="564"/>
                </a:lnTo>
                <a:lnTo>
                  <a:pt x="444" y="529"/>
                </a:lnTo>
                <a:lnTo>
                  <a:pt x="444" y="494"/>
                </a:lnTo>
                <a:lnTo>
                  <a:pt x="444" y="458"/>
                </a:lnTo>
                <a:lnTo>
                  <a:pt x="444" y="423"/>
                </a:lnTo>
                <a:lnTo>
                  <a:pt x="444" y="376"/>
                </a:lnTo>
                <a:lnTo>
                  <a:pt x="444" y="341"/>
                </a:lnTo>
                <a:lnTo>
                  <a:pt x="444" y="306"/>
                </a:lnTo>
                <a:lnTo>
                  <a:pt x="432" y="259"/>
                </a:lnTo>
                <a:lnTo>
                  <a:pt x="432" y="223"/>
                </a:lnTo>
                <a:lnTo>
                  <a:pt x="432" y="188"/>
                </a:lnTo>
                <a:lnTo>
                  <a:pt x="432" y="153"/>
                </a:lnTo>
                <a:lnTo>
                  <a:pt x="432" y="118"/>
                </a:lnTo>
                <a:lnTo>
                  <a:pt x="432" y="82"/>
                </a:lnTo>
                <a:lnTo>
                  <a:pt x="432" y="47"/>
                </a:lnTo>
                <a:lnTo>
                  <a:pt x="432" y="12"/>
                </a:lnTo>
              </a:path>
            </a:pathLst>
          </a:custGeom>
          <a:noFill/>
          <a:ln w="50800" cap="rnd">
            <a:solidFill>
              <a:srgbClr val="FF0000"/>
            </a:solidFill>
            <a:round/>
            <a:headEnd/>
            <a:tailEnd/>
          </a:ln>
        </p:spPr>
        <p:txBody>
          <a:bodyPr/>
          <a:lstStyle/>
          <a:p>
            <a:endParaRPr lang="en-US"/>
          </a:p>
        </p:txBody>
      </p:sp>
      <p:sp>
        <p:nvSpPr>
          <p:cNvPr id="49179" name="Rectangle 36"/>
          <p:cNvSpPr>
            <a:spLocks noChangeArrowheads="1"/>
          </p:cNvSpPr>
          <p:nvPr/>
        </p:nvSpPr>
        <p:spPr bwMode="auto">
          <a:xfrm>
            <a:off x="3394075" y="330200"/>
            <a:ext cx="863600" cy="711200"/>
          </a:xfrm>
          <a:prstGeom prst="rect">
            <a:avLst/>
          </a:prstGeom>
          <a:solidFill>
            <a:srgbClr val="99FF33"/>
          </a:solidFill>
          <a:ln w="50800">
            <a:solidFill>
              <a:schemeClr val="tx1"/>
            </a:solidFill>
            <a:miter lim="800000"/>
            <a:headEnd/>
            <a:tailEnd/>
          </a:ln>
        </p:spPr>
        <p:txBody>
          <a:bodyPr wrap="none" anchor="ctr"/>
          <a:lstStyle/>
          <a:p>
            <a:endParaRPr lang="en-US" sz="2400"/>
          </a:p>
        </p:txBody>
      </p:sp>
      <p:sp>
        <p:nvSpPr>
          <p:cNvPr id="49180" name="Rectangle 37"/>
          <p:cNvSpPr>
            <a:spLocks noChangeArrowheads="1"/>
          </p:cNvSpPr>
          <p:nvPr/>
        </p:nvSpPr>
        <p:spPr bwMode="auto">
          <a:xfrm>
            <a:off x="3430588" y="396876"/>
            <a:ext cx="7213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aa1</a:t>
            </a:r>
          </a:p>
        </p:txBody>
      </p:sp>
      <p:sp>
        <p:nvSpPr>
          <p:cNvPr id="49181" name="Oval 38"/>
          <p:cNvSpPr>
            <a:spLocks noChangeArrowheads="1"/>
          </p:cNvSpPr>
          <p:nvPr/>
        </p:nvSpPr>
        <p:spPr bwMode="auto">
          <a:xfrm>
            <a:off x="4918075" y="635000"/>
            <a:ext cx="863600" cy="787400"/>
          </a:xfrm>
          <a:prstGeom prst="ellipse">
            <a:avLst/>
          </a:prstGeom>
          <a:solidFill>
            <a:srgbClr val="CC66FF"/>
          </a:solidFill>
          <a:ln w="50800">
            <a:solidFill>
              <a:schemeClr val="tx1"/>
            </a:solidFill>
            <a:round/>
            <a:headEnd/>
            <a:tailEnd/>
          </a:ln>
        </p:spPr>
        <p:txBody>
          <a:bodyPr wrap="none" anchor="ctr"/>
          <a:lstStyle/>
          <a:p>
            <a:endParaRPr lang="en-US" sz="2400"/>
          </a:p>
        </p:txBody>
      </p:sp>
      <p:sp>
        <p:nvSpPr>
          <p:cNvPr id="49182" name="Rectangle 39"/>
          <p:cNvSpPr>
            <a:spLocks noChangeArrowheads="1"/>
          </p:cNvSpPr>
          <p:nvPr/>
        </p:nvSpPr>
        <p:spPr bwMode="auto">
          <a:xfrm>
            <a:off x="4954588" y="777876"/>
            <a:ext cx="7213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aa2</a:t>
            </a:r>
          </a:p>
        </p:txBody>
      </p:sp>
      <p:sp>
        <p:nvSpPr>
          <p:cNvPr id="49183" name="Line 42"/>
          <p:cNvSpPr>
            <a:spLocks noChangeShapeType="1"/>
          </p:cNvSpPr>
          <p:nvPr/>
        </p:nvSpPr>
        <p:spPr bwMode="auto">
          <a:xfrm>
            <a:off x="8321675" y="5207000"/>
            <a:ext cx="0" cy="406400"/>
          </a:xfrm>
          <a:prstGeom prst="line">
            <a:avLst/>
          </a:prstGeom>
          <a:noFill/>
          <a:ln w="50800">
            <a:solidFill>
              <a:schemeClr val="tx1"/>
            </a:solidFill>
            <a:round/>
            <a:headEnd/>
            <a:tailEnd/>
          </a:ln>
        </p:spPr>
        <p:txBody>
          <a:bodyPr wrap="none" anchor="ctr"/>
          <a:lstStyle/>
          <a:p>
            <a:endParaRPr lang="en-US"/>
          </a:p>
        </p:txBody>
      </p:sp>
      <p:sp>
        <p:nvSpPr>
          <p:cNvPr id="49184" name="Rectangle 43"/>
          <p:cNvSpPr>
            <a:spLocks noChangeArrowheads="1"/>
          </p:cNvSpPr>
          <p:nvPr/>
        </p:nvSpPr>
        <p:spPr bwMode="auto">
          <a:xfrm>
            <a:off x="8383588" y="5197475"/>
            <a:ext cx="552450" cy="515938"/>
          </a:xfrm>
          <a:prstGeom prst="rect">
            <a:avLst/>
          </a:prstGeom>
          <a:noFill/>
          <a:ln w="12700">
            <a:noFill/>
            <a:miter lim="800000"/>
            <a:headEnd/>
            <a:tailEnd/>
          </a:ln>
        </p:spPr>
        <p:txBody>
          <a:bodyPr lIns="90488" tIns="44450" rIns="90488" bIns="44450">
            <a:spAutoFit/>
          </a:bodyPr>
          <a:lstStyle/>
          <a:p>
            <a:pPr eaLnBrk="0" hangingPunct="0"/>
            <a:r>
              <a:rPr lang="en-US" sz="2800" b="1"/>
              <a:t>A</a:t>
            </a:r>
          </a:p>
        </p:txBody>
      </p:sp>
      <p:sp>
        <p:nvSpPr>
          <p:cNvPr id="49185" name="Line 44"/>
          <p:cNvSpPr>
            <a:spLocks noChangeShapeType="1"/>
          </p:cNvSpPr>
          <p:nvPr/>
        </p:nvSpPr>
        <p:spPr bwMode="auto">
          <a:xfrm>
            <a:off x="8855075" y="5207000"/>
            <a:ext cx="0" cy="406400"/>
          </a:xfrm>
          <a:prstGeom prst="line">
            <a:avLst/>
          </a:prstGeom>
          <a:noFill/>
          <a:ln w="50800">
            <a:solidFill>
              <a:schemeClr val="tx1"/>
            </a:solidFill>
            <a:round/>
            <a:headEnd/>
            <a:tailEnd/>
          </a:ln>
        </p:spPr>
        <p:txBody>
          <a:bodyPr wrap="none" anchor="ctr"/>
          <a:lstStyle/>
          <a:p>
            <a:endParaRPr lang="en-US"/>
          </a:p>
        </p:txBody>
      </p:sp>
      <p:sp>
        <p:nvSpPr>
          <p:cNvPr id="49186" name="Line 47"/>
          <p:cNvSpPr>
            <a:spLocks noChangeShapeType="1"/>
          </p:cNvSpPr>
          <p:nvPr/>
        </p:nvSpPr>
        <p:spPr bwMode="auto">
          <a:xfrm>
            <a:off x="5959475" y="4673600"/>
            <a:ext cx="0" cy="101600"/>
          </a:xfrm>
          <a:prstGeom prst="line">
            <a:avLst/>
          </a:prstGeom>
          <a:noFill/>
          <a:ln w="50800">
            <a:solidFill>
              <a:schemeClr val="tx1"/>
            </a:solidFill>
            <a:round/>
            <a:headEnd/>
            <a:tailEnd/>
          </a:ln>
        </p:spPr>
        <p:txBody>
          <a:bodyPr wrap="none" anchor="ctr"/>
          <a:lstStyle/>
          <a:p>
            <a:endParaRPr lang="en-US"/>
          </a:p>
        </p:txBody>
      </p:sp>
      <p:sp>
        <p:nvSpPr>
          <p:cNvPr id="49187" name="Line 48"/>
          <p:cNvSpPr>
            <a:spLocks noChangeShapeType="1"/>
          </p:cNvSpPr>
          <p:nvPr/>
        </p:nvSpPr>
        <p:spPr bwMode="auto">
          <a:xfrm>
            <a:off x="6492875" y="4673600"/>
            <a:ext cx="0" cy="101600"/>
          </a:xfrm>
          <a:prstGeom prst="line">
            <a:avLst/>
          </a:prstGeom>
          <a:noFill/>
          <a:ln w="50800">
            <a:solidFill>
              <a:schemeClr val="tx1"/>
            </a:solidFill>
            <a:round/>
            <a:headEnd/>
            <a:tailEnd/>
          </a:ln>
        </p:spPr>
        <p:txBody>
          <a:bodyPr wrap="none" anchor="ctr"/>
          <a:lstStyle/>
          <a:p>
            <a:endParaRPr lang="en-US"/>
          </a:p>
        </p:txBody>
      </p:sp>
      <p:sp>
        <p:nvSpPr>
          <p:cNvPr id="49188" name="Line 49"/>
          <p:cNvSpPr>
            <a:spLocks noChangeShapeType="1"/>
          </p:cNvSpPr>
          <p:nvPr/>
        </p:nvSpPr>
        <p:spPr bwMode="auto">
          <a:xfrm>
            <a:off x="7026275" y="4673600"/>
            <a:ext cx="0" cy="101600"/>
          </a:xfrm>
          <a:prstGeom prst="line">
            <a:avLst/>
          </a:prstGeom>
          <a:noFill/>
          <a:ln w="50800">
            <a:solidFill>
              <a:schemeClr val="tx1"/>
            </a:solidFill>
            <a:round/>
            <a:headEnd/>
            <a:tailEnd/>
          </a:ln>
        </p:spPr>
        <p:txBody>
          <a:bodyPr wrap="none" anchor="ctr"/>
          <a:lstStyle/>
          <a:p>
            <a:endParaRPr lang="en-US"/>
          </a:p>
        </p:txBody>
      </p:sp>
      <p:sp>
        <p:nvSpPr>
          <p:cNvPr id="49189" name="Rectangle 50"/>
          <p:cNvSpPr>
            <a:spLocks noChangeArrowheads="1"/>
          </p:cNvSpPr>
          <p:nvPr/>
        </p:nvSpPr>
        <p:spPr bwMode="auto">
          <a:xfrm>
            <a:off x="5716589" y="4740276"/>
            <a:ext cx="411973" cy="520655"/>
          </a:xfrm>
          <a:prstGeom prst="rect">
            <a:avLst/>
          </a:prstGeom>
          <a:noFill/>
          <a:ln w="12700">
            <a:noFill/>
            <a:miter lim="800000"/>
            <a:headEnd/>
            <a:tailEnd/>
          </a:ln>
        </p:spPr>
        <p:txBody>
          <a:bodyPr wrap="none" lIns="90488" tIns="44450" rIns="90488" bIns="44450">
            <a:spAutoFit/>
          </a:bodyPr>
          <a:lstStyle/>
          <a:p>
            <a:pPr eaLnBrk="0" hangingPunct="0"/>
            <a:r>
              <a:rPr lang="en-US" sz="2800" b="1"/>
              <a:t>G</a:t>
            </a:r>
          </a:p>
        </p:txBody>
      </p:sp>
      <p:sp>
        <p:nvSpPr>
          <p:cNvPr id="49190" name="Rectangle 51"/>
          <p:cNvSpPr>
            <a:spLocks noChangeArrowheads="1"/>
          </p:cNvSpPr>
          <p:nvPr/>
        </p:nvSpPr>
        <p:spPr bwMode="auto">
          <a:xfrm>
            <a:off x="6249988" y="4740276"/>
            <a:ext cx="4007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t>
            </a:r>
          </a:p>
        </p:txBody>
      </p:sp>
      <p:sp>
        <p:nvSpPr>
          <p:cNvPr id="49191" name="Rectangle 52"/>
          <p:cNvSpPr>
            <a:spLocks noChangeArrowheads="1"/>
          </p:cNvSpPr>
          <p:nvPr/>
        </p:nvSpPr>
        <p:spPr bwMode="auto">
          <a:xfrm>
            <a:off x="6783388" y="4740276"/>
            <a:ext cx="4007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t>
            </a:r>
          </a:p>
        </p:txBody>
      </p:sp>
      <p:sp>
        <p:nvSpPr>
          <p:cNvPr id="49192" name="Freeform 53"/>
          <p:cNvSpPr>
            <a:spLocks/>
          </p:cNvSpPr>
          <p:nvPr/>
        </p:nvSpPr>
        <p:spPr bwMode="auto">
          <a:xfrm>
            <a:off x="5654675" y="1905000"/>
            <a:ext cx="1620838" cy="2744788"/>
          </a:xfrm>
          <a:custGeom>
            <a:avLst/>
            <a:gdLst>
              <a:gd name="T0" fmla="*/ 2147483647 w 1021"/>
              <a:gd name="T1" fmla="*/ 2147483647 h 1729"/>
              <a:gd name="T2" fmla="*/ 2147483647 w 1021"/>
              <a:gd name="T3" fmla="*/ 2147483647 h 1729"/>
              <a:gd name="T4" fmla="*/ 2147483647 w 1021"/>
              <a:gd name="T5" fmla="*/ 2147483647 h 1729"/>
              <a:gd name="T6" fmla="*/ 2147483647 w 1021"/>
              <a:gd name="T7" fmla="*/ 2147483647 h 1729"/>
              <a:gd name="T8" fmla="*/ 2147483647 w 1021"/>
              <a:gd name="T9" fmla="*/ 2147483647 h 1729"/>
              <a:gd name="T10" fmla="*/ 2147483647 w 1021"/>
              <a:gd name="T11" fmla="*/ 2147483647 h 1729"/>
              <a:gd name="T12" fmla="*/ 2147483647 w 1021"/>
              <a:gd name="T13" fmla="*/ 2147483647 h 1729"/>
              <a:gd name="T14" fmla="*/ 2147483647 w 1021"/>
              <a:gd name="T15" fmla="*/ 2147483647 h 1729"/>
              <a:gd name="T16" fmla="*/ 2147483647 w 1021"/>
              <a:gd name="T17" fmla="*/ 2147483647 h 1729"/>
              <a:gd name="T18" fmla="*/ 2147483647 w 1021"/>
              <a:gd name="T19" fmla="*/ 2147483647 h 1729"/>
              <a:gd name="T20" fmla="*/ 2147483647 w 1021"/>
              <a:gd name="T21" fmla="*/ 2147483647 h 1729"/>
              <a:gd name="T22" fmla="*/ 2147483647 w 1021"/>
              <a:gd name="T23" fmla="*/ 2147483647 h 1729"/>
              <a:gd name="T24" fmla="*/ 2147483647 w 1021"/>
              <a:gd name="T25" fmla="*/ 2147483647 h 1729"/>
              <a:gd name="T26" fmla="*/ 2147483647 w 1021"/>
              <a:gd name="T27" fmla="*/ 2147483647 h 1729"/>
              <a:gd name="T28" fmla="*/ 2147483647 w 1021"/>
              <a:gd name="T29" fmla="*/ 2147483647 h 1729"/>
              <a:gd name="T30" fmla="*/ 2147483647 w 1021"/>
              <a:gd name="T31" fmla="*/ 2147483647 h 1729"/>
              <a:gd name="T32" fmla="*/ 2147483647 w 1021"/>
              <a:gd name="T33" fmla="*/ 2147483647 h 1729"/>
              <a:gd name="T34" fmla="*/ 2147483647 w 1021"/>
              <a:gd name="T35" fmla="*/ 2147483647 h 1729"/>
              <a:gd name="T36" fmla="*/ 2147483647 w 1021"/>
              <a:gd name="T37" fmla="*/ 2147483647 h 1729"/>
              <a:gd name="T38" fmla="*/ 2147483647 w 1021"/>
              <a:gd name="T39" fmla="*/ 2147483647 h 1729"/>
              <a:gd name="T40" fmla="*/ 2147483647 w 1021"/>
              <a:gd name="T41" fmla="*/ 2147483647 h 1729"/>
              <a:gd name="T42" fmla="*/ 2147483647 w 1021"/>
              <a:gd name="T43" fmla="*/ 2147483647 h 1729"/>
              <a:gd name="T44" fmla="*/ 2147483647 w 1021"/>
              <a:gd name="T45" fmla="*/ 2147483647 h 1729"/>
              <a:gd name="T46" fmla="*/ 2147483647 w 1021"/>
              <a:gd name="T47" fmla="*/ 2147483647 h 1729"/>
              <a:gd name="T48" fmla="*/ 2147483647 w 1021"/>
              <a:gd name="T49" fmla="*/ 2147483647 h 1729"/>
              <a:gd name="T50" fmla="*/ 2147483647 w 1021"/>
              <a:gd name="T51" fmla="*/ 2147483647 h 1729"/>
              <a:gd name="T52" fmla="*/ 2147483647 w 1021"/>
              <a:gd name="T53" fmla="*/ 2147483647 h 1729"/>
              <a:gd name="T54" fmla="*/ 2147483647 w 1021"/>
              <a:gd name="T55" fmla="*/ 2147483647 h 1729"/>
              <a:gd name="T56" fmla="*/ 2147483647 w 1021"/>
              <a:gd name="T57" fmla="*/ 2147483647 h 1729"/>
              <a:gd name="T58" fmla="*/ 2147483647 w 1021"/>
              <a:gd name="T59" fmla="*/ 2147483647 h 1729"/>
              <a:gd name="T60" fmla="*/ 2147483647 w 1021"/>
              <a:gd name="T61" fmla="*/ 2147483647 h 1729"/>
              <a:gd name="T62" fmla="*/ 2147483647 w 1021"/>
              <a:gd name="T63" fmla="*/ 2147483647 h 1729"/>
              <a:gd name="T64" fmla="*/ 2147483647 w 1021"/>
              <a:gd name="T65" fmla="*/ 2147483647 h 1729"/>
              <a:gd name="T66" fmla="*/ 2147483647 w 1021"/>
              <a:gd name="T67" fmla="*/ 2147483647 h 1729"/>
              <a:gd name="T68" fmla="*/ 2147483647 w 1021"/>
              <a:gd name="T69" fmla="*/ 2147483647 h 1729"/>
              <a:gd name="T70" fmla="*/ 2147483647 w 1021"/>
              <a:gd name="T71" fmla="*/ 2147483647 h 1729"/>
              <a:gd name="T72" fmla="*/ 2147483647 w 1021"/>
              <a:gd name="T73" fmla="*/ 2147483647 h 1729"/>
              <a:gd name="T74" fmla="*/ 2147483647 w 1021"/>
              <a:gd name="T75" fmla="*/ 2147483647 h 1729"/>
              <a:gd name="T76" fmla="*/ 2147483647 w 1021"/>
              <a:gd name="T77" fmla="*/ 2147483647 h 1729"/>
              <a:gd name="T78" fmla="*/ 2147483647 w 1021"/>
              <a:gd name="T79" fmla="*/ 2147483647 h 1729"/>
              <a:gd name="T80" fmla="*/ 2147483647 w 1021"/>
              <a:gd name="T81" fmla="*/ 2147483647 h 1729"/>
              <a:gd name="T82" fmla="*/ 2147483647 w 1021"/>
              <a:gd name="T83" fmla="*/ 2147483647 h 1729"/>
              <a:gd name="T84" fmla="*/ 2147483647 w 1021"/>
              <a:gd name="T85" fmla="*/ 2147483647 h 1729"/>
              <a:gd name="T86" fmla="*/ 2147483647 w 1021"/>
              <a:gd name="T87" fmla="*/ 2147483647 h 1729"/>
              <a:gd name="T88" fmla="*/ 2147483647 w 1021"/>
              <a:gd name="T89" fmla="*/ 2147483647 h 1729"/>
              <a:gd name="T90" fmla="*/ 2147483647 w 1021"/>
              <a:gd name="T91" fmla="*/ 2147483647 h 1729"/>
              <a:gd name="T92" fmla="*/ 2147483647 w 1021"/>
              <a:gd name="T93" fmla="*/ 2147483647 h 1729"/>
              <a:gd name="T94" fmla="*/ 2147483647 w 1021"/>
              <a:gd name="T95" fmla="*/ 2147483647 h 1729"/>
              <a:gd name="T96" fmla="*/ 0 w 1021"/>
              <a:gd name="T97" fmla="*/ 2147483647 h 1729"/>
              <a:gd name="T98" fmla="*/ 2147483647 w 1021"/>
              <a:gd name="T99" fmla="*/ 2147483647 h 1729"/>
              <a:gd name="T100" fmla="*/ 2147483647 w 1021"/>
              <a:gd name="T101" fmla="*/ 2147483647 h 1729"/>
              <a:gd name="T102" fmla="*/ 2147483647 w 1021"/>
              <a:gd name="T103" fmla="*/ 2147483647 h 1729"/>
              <a:gd name="T104" fmla="*/ 2147483647 w 1021"/>
              <a:gd name="T105" fmla="*/ 2147483647 h 1729"/>
              <a:gd name="T106" fmla="*/ 2147483647 w 1021"/>
              <a:gd name="T107" fmla="*/ 2147483647 h 1729"/>
              <a:gd name="T108" fmla="*/ 2147483647 w 1021"/>
              <a:gd name="T109" fmla="*/ 2147483647 h 1729"/>
              <a:gd name="T110" fmla="*/ 2147483647 w 1021"/>
              <a:gd name="T111" fmla="*/ 2147483647 h 1729"/>
              <a:gd name="T112" fmla="*/ 2147483647 w 1021"/>
              <a:gd name="T113" fmla="*/ 2147483647 h 1729"/>
              <a:gd name="T114" fmla="*/ 2147483647 w 1021"/>
              <a:gd name="T115" fmla="*/ 2147483647 h 1729"/>
              <a:gd name="T116" fmla="*/ 2147483647 w 1021"/>
              <a:gd name="T117" fmla="*/ 2147483647 h 1729"/>
              <a:gd name="T118" fmla="*/ 2147483647 w 1021"/>
              <a:gd name="T119" fmla="*/ 2147483647 h 17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21"/>
              <a:gd name="T181" fmla="*/ 0 h 1729"/>
              <a:gd name="T182" fmla="*/ 1021 w 1021"/>
              <a:gd name="T183" fmla="*/ 1729 h 17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21" h="1729">
                <a:moveTo>
                  <a:pt x="624" y="0"/>
                </a:moveTo>
                <a:lnTo>
                  <a:pt x="624" y="35"/>
                </a:lnTo>
                <a:lnTo>
                  <a:pt x="600" y="82"/>
                </a:lnTo>
                <a:lnTo>
                  <a:pt x="600" y="129"/>
                </a:lnTo>
                <a:lnTo>
                  <a:pt x="600" y="165"/>
                </a:lnTo>
                <a:lnTo>
                  <a:pt x="600" y="200"/>
                </a:lnTo>
                <a:lnTo>
                  <a:pt x="600" y="235"/>
                </a:lnTo>
                <a:lnTo>
                  <a:pt x="588" y="270"/>
                </a:lnTo>
                <a:lnTo>
                  <a:pt x="588" y="317"/>
                </a:lnTo>
                <a:lnTo>
                  <a:pt x="588" y="353"/>
                </a:lnTo>
                <a:lnTo>
                  <a:pt x="588" y="388"/>
                </a:lnTo>
                <a:lnTo>
                  <a:pt x="588" y="423"/>
                </a:lnTo>
                <a:lnTo>
                  <a:pt x="588" y="458"/>
                </a:lnTo>
                <a:lnTo>
                  <a:pt x="588" y="494"/>
                </a:lnTo>
                <a:lnTo>
                  <a:pt x="588" y="529"/>
                </a:lnTo>
                <a:lnTo>
                  <a:pt x="588" y="564"/>
                </a:lnTo>
                <a:lnTo>
                  <a:pt x="588" y="600"/>
                </a:lnTo>
                <a:lnTo>
                  <a:pt x="588" y="647"/>
                </a:lnTo>
                <a:lnTo>
                  <a:pt x="588" y="682"/>
                </a:lnTo>
                <a:lnTo>
                  <a:pt x="624" y="682"/>
                </a:lnTo>
                <a:lnTo>
                  <a:pt x="660" y="694"/>
                </a:lnTo>
                <a:lnTo>
                  <a:pt x="672" y="658"/>
                </a:lnTo>
                <a:lnTo>
                  <a:pt x="672" y="623"/>
                </a:lnTo>
                <a:lnTo>
                  <a:pt x="684" y="588"/>
                </a:lnTo>
                <a:lnTo>
                  <a:pt x="720" y="564"/>
                </a:lnTo>
                <a:lnTo>
                  <a:pt x="756" y="541"/>
                </a:lnTo>
                <a:lnTo>
                  <a:pt x="792" y="541"/>
                </a:lnTo>
                <a:lnTo>
                  <a:pt x="828" y="529"/>
                </a:lnTo>
                <a:lnTo>
                  <a:pt x="876" y="541"/>
                </a:lnTo>
                <a:lnTo>
                  <a:pt x="912" y="552"/>
                </a:lnTo>
                <a:lnTo>
                  <a:pt x="948" y="576"/>
                </a:lnTo>
                <a:lnTo>
                  <a:pt x="972" y="611"/>
                </a:lnTo>
                <a:lnTo>
                  <a:pt x="996" y="647"/>
                </a:lnTo>
                <a:lnTo>
                  <a:pt x="1008" y="682"/>
                </a:lnTo>
                <a:lnTo>
                  <a:pt x="1020" y="717"/>
                </a:lnTo>
                <a:lnTo>
                  <a:pt x="1020" y="752"/>
                </a:lnTo>
                <a:lnTo>
                  <a:pt x="1020" y="788"/>
                </a:lnTo>
                <a:lnTo>
                  <a:pt x="1008" y="835"/>
                </a:lnTo>
                <a:lnTo>
                  <a:pt x="996" y="870"/>
                </a:lnTo>
                <a:lnTo>
                  <a:pt x="960" y="905"/>
                </a:lnTo>
                <a:lnTo>
                  <a:pt x="924" y="929"/>
                </a:lnTo>
                <a:lnTo>
                  <a:pt x="888" y="952"/>
                </a:lnTo>
                <a:lnTo>
                  <a:pt x="852" y="952"/>
                </a:lnTo>
                <a:lnTo>
                  <a:pt x="816" y="952"/>
                </a:lnTo>
                <a:lnTo>
                  <a:pt x="780" y="940"/>
                </a:lnTo>
                <a:lnTo>
                  <a:pt x="732" y="917"/>
                </a:lnTo>
                <a:lnTo>
                  <a:pt x="708" y="882"/>
                </a:lnTo>
                <a:lnTo>
                  <a:pt x="696" y="846"/>
                </a:lnTo>
                <a:lnTo>
                  <a:pt x="660" y="823"/>
                </a:lnTo>
                <a:lnTo>
                  <a:pt x="624" y="823"/>
                </a:lnTo>
                <a:lnTo>
                  <a:pt x="588" y="823"/>
                </a:lnTo>
                <a:lnTo>
                  <a:pt x="588" y="858"/>
                </a:lnTo>
                <a:lnTo>
                  <a:pt x="588" y="893"/>
                </a:lnTo>
                <a:lnTo>
                  <a:pt x="600" y="929"/>
                </a:lnTo>
                <a:lnTo>
                  <a:pt x="612" y="964"/>
                </a:lnTo>
                <a:lnTo>
                  <a:pt x="612" y="999"/>
                </a:lnTo>
                <a:lnTo>
                  <a:pt x="624" y="1034"/>
                </a:lnTo>
                <a:lnTo>
                  <a:pt x="624" y="1070"/>
                </a:lnTo>
                <a:lnTo>
                  <a:pt x="624" y="1105"/>
                </a:lnTo>
                <a:lnTo>
                  <a:pt x="624" y="1199"/>
                </a:lnTo>
                <a:lnTo>
                  <a:pt x="624" y="1270"/>
                </a:lnTo>
                <a:lnTo>
                  <a:pt x="624" y="1340"/>
                </a:lnTo>
                <a:lnTo>
                  <a:pt x="624" y="1387"/>
                </a:lnTo>
                <a:lnTo>
                  <a:pt x="660" y="1375"/>
                </a:lnTo>
                <a:lnTo>
                  <a:pt x="696" y="1375"/>
                </a:lnTo>
                <a:lnTo>
                  <a:pt x="732" y="1375"/>
                </a:lnTo>
                <a:lnTo>
                  <a:pt x="780" y="1375"/>
                </a:lnTo>
                <a:lnTo>
                  <a:pt x="816" y="1387"/>
                </a:lnTo>
                <a:lnTo>
                  <a:pt x="852" y="1399"/>
                </a:lnTo>
                <a:lnTo>
                  <a:pt x="888" y="1411"/>
                </a:lnTo>
                <a:lnTo>
                  <a:pt x="924" y="1422"/>
                </a:lnTo>
                <a:lnTo>
                  <a:pt x="960" y="1458"/>
                </a:lnTo>
                <a:lnTo>
                  <a:pt x="972" y="1493"/>
                </a:lnTo>
                <a:lnTo>
                  <a:pt x="996" y="1528"/>
                </a:lnTo>
                <a:lnTo>
                  <a:pt x="996" y="1563"/>
                </a:lnTo>
                <a:lnTo>
                  <a:pt x="996" y="1599"/>
                </a:lnTo>
                <a:lnTo>
                  <a:pt x="984" y="1634"/>
                </a:lnTo>
                <a:lnTo>
                  <a:pt x="960" y="1669"/>
                </a:lnTo>
                <a:lnTo>
                  <a:pt x="924" y="1693"/>
                </a:lnTo>
                <a:lnTo>
                  <a:pt x="888" y="1704"/>
                </a:lnTo>
                <a:lnTo>
                  <a:pt x="852" y="1704"/>
                </a:lnTo>
                <a:lnTo>
                  <a:pt x="804" y="1704"/>
                </a:lnTo>
                <a:lnTo>
                  <a:pt x="768" y="1716"/>
                </a:lnTo>
                <a:lnTo>
                  <a:pt x="732" y="1716"/>
                </a:lnTo>
                <a:lnTo>
                  <a:pt x="696" y="1716"/>
                </a:lnTo>
                <a:lnTo>
                  <a:pt x="660" y="1728"/>
                </a:lnTo>
                <a:lnTo>
                  <a:pt x="624" y="1728"/>
                </a:lnTo>
                <a:lnTo>
                  <a:pt x="588" y="1728"/>
                </a:lnTo>
                <a:lnTo>
                  <a:pt x="552" y="1728"/>
                </a:lnTo>
                <a:lnTo>
                  <a:pt x="516" y="1728"/>
                </a:lnTo>
                <a:lnTo>
                  <a:pt x="480" y="1728"/>
                </a:lnTo>
                <a:lnTo>
                  <a:pt x="444" y="1728"/>
                </a:lnTo>
                <a:lnTo>
                  <a:pt x="408" y="1728"/>
                </a:lnTo>
                <a:lnTo>
                  <a:pt x="372" y="1728"/>
                </a:lnTo>
                <a:lnTo>
                  <a:pt x="336" y="1716"/>
                </a:lnTo>
                <a:lnTo>
                  <a:pt x="300" y="1716"/>
                </a:lnTo>
                <a:lnTo>
                  <a:pt x="264" y="1716"/>
                </a:lnTo>
                <a:lnTo>
                  <a:pt x="228" y="1704"/>
                </a:lnTo>
                <a:lnTo>
                  <a:pt x="192" y="1693"/>
                </a:lnTo>
                <a:lnTo>
                  <a:pt x="156" y="1681"/>
                </a:lnTo>
                <a:lnTo>
                  <a:pt x="120" y="1669"/>
                </a:lnTo>
                <a:lnTo>
                  <a:pt x="96" y="1634"/>
                </a:lnTo>
                <a:lnTo>
                  <a:pt x="72" y="1599"/>
                </a:lnTo>
                <a:lnTo>
                  <a:pt x="48" y="1563"/>
                </a:lnTo>
                <a:lnTo>
                  <a:pt x="48" y="1528"/>
                </a:lnTo>
                <a:lnTo>
                  <a:pt x="60" y="1493"/>
                </a:lnTo>
                <a:lnTo>
                  <a:pt x="84" y="1458"/>
                </a:lnTo>
                <a:lnTo>
                  <a:pt x="132" y="1434"/>
                </a:lnTo>
                <a:lnTo>
                  <a:pt x="168" y="1411"/>
                </a:lnTo>
                <a:lnTo>
                  <a:pt x="204" y="1399"/>
                </a:lnTo>
                <a:lnTo>
                  <a:pt x="252" y="1387"/>
                </a:lnTo>
                <a:lnTo>
                  <a:pt x="288" y="1387"/>
                </a:lnTo>
                <a:lnTo>
                  <a:pt x="336" y="1387"/>
                </a:lnTo>
                <a:lnTo>
                  <a:pt x="372" y="1387"/>
                </a:lnTo>
                <a:lnTo>
                  <a:pt x="408" y="1387"/>
                </a:lnTo>
                <a:lnTo>
                  <a:pt x="444" y="1387"/>
                </a:lnTo>
                <a:lnTo>
                  <a:pt x="456" y="1352"/>
                </a:lnTo>
                <a:lnTo>
                  <a:pt x="456" y="1317"/>
                </a:lnTo>
                <a:lnTo>
                  <a:pt x="456" y="1281"/>
                </a:lnTo>
                <a:lnTo>
                  <a:pt x="456" y="1246"/>
                </a:lnTo>
                <a:lnTo>
                  <a:pt x="456" y="1211"/>
                </a:lnTo>
                <a:lnTo>
                  <a:pt x="456" y="1176"/>
                </a:lnTo>
                <a:lnTo>
                  <a:pt x="444" y="1140"/>
                </a:lnTo>
                <a:lnTo>
                  <a:pt x="444" y="1105"/>
                </a:lnTo>
                <a:lnTo>
                  <a:pt x="444" y="1070"/>
                </a:lnTo>
                <a:lnTo>
                  <a:pt x="444" y="1034"/>
                </a:lnTo>
                <a:lnTo>
                  <a:pt x="444" y="999"/>
                </a:lnTo>
                <a:lnTo>
                  <a:pt x="444" y="964"/>
                </a:lnTo>
                <a:lnTo>
                  <a:pt x="444" y="929"/>
                </a:lnTo>
                <a:lnTo>
                  <a:pt x="444" y="893"/>
                </a:lnTo>
                <a:lnTo>
                  <a:pt x="408" y="870"/>
                </a:lnTo>
                <a:lnTo>
                  <a:pt x="372" y="870"/>
                </a:lnTo>
                <a:lnTo>
                  <a:pt x="336" y="870"/>
                </a:lnTo>
                <a:lnTo>
                  <a:pt x="336" y="905"/>
                </a:lnTo>
                <a:lnTo>
                  <a:pt x="336" y="940"/>
                </a:lnTo>
                <a:lnTo>
                  <a:pt x="300" y="964"/>
                </a:lnTo>
                <a:lnTo>
                  <a:pt x="264" y="987"/>
                </a:lnTo>
                <a:lnTo>
                  <a:pt x="228" y="987"/>
                </a:lnTo>
                <a:lnTo>
                  <a:pt x="192" y="987"/>
                </a:lnTo>
                <a:lnTo>
                  <a:pt x="156" y="987"/>
                </a:lnTo>
                <a:lnTo>
                  <a:pt x="120" y="976"/>
                </a:lnTo>
                <a:lnTo>
                  <a:pt x="84" y="964"/>
                </a:lnTo>
                <a:lnTo>
                  <a:pt x="60" y="929"/>
                </a:lnTo>
                <a:lnTo>
                  <a:pt x="36" y="893"/>
                </a:lnTo>
                <a:lnTo>
                  <a:pt x="12" y="858"/>
                </a:lnTo>
                <a:lnTo>
                  <a:pt x="0" y="823"/>
                </a:lnTo>
                <a:lnTo>
                  <a:pt x="0" y="788"/>
                </a:lnTo>
                <a:lnTo>
                  <a:pt x="0" y="752"/>
                </a:lnTo>
                <a:lnTo>
                  <a:pt x="24" y="717"/>
                </a:lnTo>
                <a:lnTo>
                  <a:pt x="60" y="694"/>
                </a:lnTo>
                <a:lnTo>
                  <a:pt x="96" y="670"/>
                </a:lnTo>
                <a:lnTo>
                  <a:pt x="132" y="658"/>
                </a:lnTo>
                <a:lnTo>
                  <a:pt x="180" y="658"/>
                </a:lnTo>
                <a:lnTo>
                  <a:pt x="216" y="658"/>
                </a:lnTo>
                <a:lnTo>
                  <a:pt x="252" y="670"/>
                </a:lnTo>
                <a:lnTo>
                  <a:pt x="288" y="682"/>
                </a:lnTo>
                <a:lnTo>
                  <a:pt x="312" y="717"/>
                </a:lnTo>
                <a:lnTo>
                  <a:pt x="324" y="752"/>
                </a:lnTo>
                <a:lnTo>
                  <a:pt x="360" y="752"/>
                </a:lnTo>
                <a:lnTo>
                  <a:pt x="396" y="752"/>
                </a:lnTo>
                <a:lnTo>
                  <a:pt x="432" y="752"/>
                </a:lnTo>
                <a:lnTo>
                  <a:pt x="432" y="717"/>
                </a:lnTo>
                <a:lnTo>
                  <a:pt x="444" y="682"/>
                </a:lnTo>
                <a:lnTo>
                  <a:pt x="444" y="647"/>
                </a:lnTo>
                <a:lnTo>
                  <a:pt x="444" y="600"/>
                </a:lnTo>
                <a:lnTo>
                  <a:pt x="444" y="564"/>
                </a:lnTo>
                <a:lnTo>
                  <a:pt x="444" y="529"/>
                </a:lnTo>
                <a:lnTo>
                  <a:pt x="444" y="494"/>
                </a:lnTo>
                <a:lnTo>
                  <a:pt x="444" y="458"/>
                </a:lnTo>
                <a:lnTo>
                  <a:pt x="444" y="423"/>
                </a:lnTo>
                <a:lnTo>
                  <a:pt x="444" y="376"/>
                </a:lnTo>
                <a:lnTo>
                  <a:pt x="444" y="341"/>
                </a:lnTo>
                <a:lnTo>
                  <a:pt x="444" y="306"/>
                </a:lnTo>
                <a:lnTo>
                  <a:pt x="432" y="259"/>
                </a:lnTo>
                <a:lnTo>
                  <a:pt x="432" y="223"/>
                </a:lnTo>
                <a:lnTo>
                  <a:pt x="432" y="188"/>
                </a:lnTo>
                <a:lnTo>
                  <a:pt x="432" y="153"/>
                </a:lnTo>
                <a:lnTo>
                  <a:pt x="432" y="118"/>
                </a:lnTo>
                <a:lnTo>
                  <a:pt x="432" y="82"/>
                </a:lnTo>
                <a:lnTo>
                  <a:pt x="432" y="47"/>
                </a:lnTo>
                <a:lnTo>
                  <a:pt x="432" y="12"/>
                </a:lnTo>
              </a:path>
            </a:pathLst>
          </a:custGeom>
          <a:noFill/>
          <a:ln w="50800" cap="rnd">
            <a:solidFill>
              <a:srgbClr val="FF0000"/>
            </a:solidFill>
            <a:round/>
            <a:headEnd/>
            <a:tailEnd/>
          </a:ln>
        </p:spPr>
        <p:txBody>
          <a:bodyPr/>
          <a:lstStyle/>
          <a:p>
            <a:endParaRPr lang="en-US"/>
          </a:p>
        </p:txBody>
      </p:sp>
      <p:sp>
        <p:nvSpPr>
          <p:cNvPr id="49193" name="AutoShape 54"/>
          <p:cNvSpPr>
            <a:spLocks noChangeArrowheads="1"/>
          </p:cNvSpPr>
          <p:nvPr/>
        </p:nvSpPr>
        <p:spPr bwMode="auto">
          <a:xfrm>
            <a:off x="6426200" y="1168400"/>
            <a:ext cx="939800" cy="863600"/>
          </a:xfrm>
          <a:prstGeom prst="triangle">
            <a:avLst>
              <a:gd name="adj" fmla="val 49995"/>
            </a:avLst>
          </a:prstGeom>
          <a:solidFill>
            <a:srgbClr val="FFCC66"/>
          </a:solidFill>
          <a:ln w="50800">
            <a:solidFill>
              <a:schemeClr val="tx1"/>
            </a:solidFill>
            <a:miter lim="800000"/>
            <a:headEnd/>
            <a:tailEnd/>
          </a:ln>
        </p:spPr>
        <p:txBody>
          <a:bodyPr wrap="none" anchor="ctr"/>
          <a:lstStyle/>
          <a:p>
            <a:endParaRPr lang="en-US" sz="2400"/>
          </a:p>
        </p:txBody>
      </p:sp>
      <p:sp>
        <p:nvSpPr>
          <p:cNvPr id="49194" name="Rectangle 55"/>
          <p:cNvSpPr>
            <a:spLocks noChangeArrowheads="1"/>
          </p:cNvSpPr>
          <p:nvPr/>
        </p:nvSpPr>
        <p:spPr bwMode="auto">
          <a:xfrm>
            <a:off x="6538913" y="1616076"/>
            <a:ext cx="7213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aa3</a:t>
            </a:r>
          </a:p>
        </p:txBody>
      </p:sp>
      <p:sp>
        <p:nvSpPr>
          <p:cNvPr id="49195" name="Line 56"/>
          <p:cNvSpPr>
            <a:spLocks noChangeShapeType="1"/>
          </p:cNvSpPr>
          <p:nvPr/>
        </p:nvSpPr>
        <p:spPr bwMode="auto">
          <a:xfrm>
            <a:off x="5959475" y="5130800"/>
            <a:ext cx="0" cy="101600"/>
          </a:xfrm>
          <a:prstGeom prst="line">
            <a:avLst/>
          </a:prstGeom>
          <a:noFill/>
          <a:ln w="50800">
            <a:solidFill>
              <a:schemeClr val="accent2"/>
            </a:solidFill>
            <a:round/>
            <a:headEnd/>
            <a:tailEnd/>
          </a:ln>
        </p:spPr>
        <p:txBody>
          <a:bodyPr wrap="none" anchor="ctr"/>
          <a:lstStyle/>
          <a:p>
            <a:endParaRPr lang="en-US"/>
          </a:p>
        </p:txBody>
      </p:sp>
      <p:sp>
        <p:nvSpPr>
          <p:cNvPr id="49196" name="Line 57"/>
          <p:cNvSpPr>
            <a:spLocks noChangeShapeType="1"/>
          </p:cNvSpPr>
          <p:nvPr/>
        </p:nvSpPr>
        <p:spPr bwMode="auto">
          <a:xfrm>
            <a:off x="6492875" y="5130800"/>
            <a:ext cx="0" cy="101600"/>
          </a:xfrm>
          <a:prstGeom prst="line">
            <a:avLst/>
          </a:prstGeom>
          <a:noFill/>
          <a:ln w="50800">
            <a:solidFill>
              <a:schemeClr val="accent2"/>
            </a:solidFill>
            <a:round/>
            <a:headEnd/>
            <a:tailEnd/>
          </a:ln>
        </p:spPr>
        <p:txBody>
          <a:bodyPr wrap="none" anchor="ctr"/>
          <a:lstStyle/>
          <a:p>
            <a:endParaRPr lang="en-US"/>
          </a:p>
        </p:txBody>
      </p:sp>
      <p:sp>
        <p:nvSpPr>
          <p:cNvPr id="49197" name="Line 58"/>
          <p:cNvSpPr>
            <a:spLocks noChangeShapeType="1"/>
          </p:cNvSpPr>
          <p:nvPr/>
        </p:nvSpPr>
        <p:spPr bwMode="auto">
          <a:xfrm>
            <a:off x="7026275" y="5130800"/>
            <a:ext cx="0" cy="101600"/>
          </a:xfrm>
          <a:prstGeom prst="line">
            <a:avLst/>
          </a:prstGeom>
          <a:noFill/>
          <a:ln w="50800">
            <a:solidFill>
              <a:schemeClr val="accent2"/>
            </a:solidFill>
            <a:round/>
            <a:headEnd/>
            <a:tailEnd/>
          </a:ln>
        </p:spPr>
        <p:txBody>
          <a:bodyPr wrap="none" anchor="ctr"/>
          <a:lstStyle/>
          <a:p>
            <a:endParaRPr lang="en-US"/>
          </a:p>
        </p:txBody>
      </p:sp>
      <p:sp>
        <p:nvSpPr>
          <p:cNvPr id="49198" name="Rectangle 60"/>
          <p:cNvSpPr>
            <a:spLocks noChangeArrowheads="1"/>
          </p:cNvSpPr>
          <p:nvPr/>
        </p:nvSpPr>
        <p:spPr bwMode="auto">
          <a:xfrm>
            <a:off x="8916988" y="3414713"/>
            <a:ext cx="182808" cy="459100"/>
          </a:xfrm>
          <a:prstGeom prst="rect">
            <a:avLst/>
          </a:prstGeom>
          <a:noFill/>
          <a:ln w="12700">
            <a:noFill/>
            <a:miter lim="800000"/>
            <a:headEnd/>
            <a:tailEnd/>
          </a:ln>
        </p:spPr>
        <p:txBody>
          <a:bodyPr wrap="none" lIns="90488" tIns="44450" rIns="90488" bIns="44450">
            <a:spAutoFit/>
          </a:bodyPr>
          <a:lstStyle/>
          <a:p>
            <a:pPr eaLnBrk="0" hangingPunct="0"/>
            <a:endParaRPr lang="en-US" sz="2400" b="1"/>
          </a:p>
        </p:txBody>
      </p:sp>
      <p:sp>
        <p:nvSpPr>
          <p:cNvPr id="49199" name="Line 61"/>
          <p:cNvSpPr>
            <a:spLocks noChangeShapeType="1"/>
          </p:cNvSpPr>
          <p:nvPr/>
        </p:nvSpPr>
        <p:spPr bwMode="auto">
          <a:xfrm>
            <a:off x="9007475" y="3911600"/>
            <a:ext cx="0" cy="101600"/>
          </a:xfrm>
          <a:prstGeom prst="line">
            <a:avLst/>
          </a:prstGeom>
          <a:noFill/>
          <a:ln w="50800">
            <a:solidFill>
              <a:schemeClr val="tx1"/>
            </a:solidFill>
            <a:round/>
            <a:headEnd/>
            <a:tailEnd/>
          </a:ln>
        </p:spPr>
        <p:txBody>
          <a:bodyPr wrap="none" anchor="ctr"/>
          <a:lstStyle/>
          <a:p>
            <a:endParaRPr lang="en-US"/>
          </a:p>
        </p:txBody>
      </p:sp>
      <p:sp>
        <p:nvSpPr>
          <p:cNvPr id="49200" name="Line 62"/>
          <p:cNvSpPr>
            <a:spLocks noChangeShapeType="1"/>
          </p:cNvSpPr>
          <p:nvPr/>
        </p:nvSpPr>
        <p:spPr bwMode="auto">
          <a:xfrm>
            <a:off x="9540875" y="3911600"/>
            <a:ext cx="0" cy="101600"/>
          </a:xfrm>
          <a:prstGeom prst="line">
            <a:avLst/>
          </a:prstGeom>
          <a:noFill/>
          <a:ln w="50800">
            <a:solidFill>
              <a:schemeClr val="tx1"/>
            </a:solidFill>
            <a:round/>
            <a:headEnd/>
            <a:tailEnd/>
          </a:ln>
        </p:spPr>
        <p:txBody>
          <a:bodyPr wrap="none" anchor="ctr"/>
          <a:lstStyle/>
          <a:p>
            <a:endParaRPr lang="en-US"/>
          </a:p>
        </p:txBody>
      </p:sp>
      <p:sp>
        <p:nvSpPr>
          <p:cNvPr id="49201" name="Line 63"/>
          <p:cNvSpPr>
            <a:spLocks noChangeShapeType="1"/>
          </p:cNvSpPr>
          <p:nvPr/>
        </p:nvSpPr>
        <p:spPr bwMode="auto">
          <a:xfrm>
            <a:off x="10074275" y="3911600"/>
            <a:ext cx="0" cy="101600"/>
          </a:xfrm>
          <a:prstGeom prst="line">
            <a:avLst/>
          </a:prstGeom>
          <a:noFill/>
          <a:ln w="50800">
            <a:solidFill>
              <a:schemeClr val="tx1"/>
            </a:solidFill>
            <a:round/>
            <a:headEnd/>
            <a:tailEnd/>
          </a:ln>
        </p:spPr>
        <p:txBody>
          <a:bodyPr wrap="none" anchor="ctr"/>
          <a:lstStyle/>
          <a:p>
            <a:endParaRPr lang="en-US"/>
          </a:p>
        </p:txBody>
      </p:sp>
      <p:sp>
        <p:nvSpPr>
          <p:cNvPr id="49202" name="Rectangle 64"/>
          <p:cNvSpPr>
            <a:spLocks noChangeArrowheads="1"/>
          </p:cNvSpPr>
          <p:nvPr/>
        </p:nvSpPr>
        <p:spPr bwMode="auto">
          <a:xfrm>
            <a:off x="8764589" y="3978276"/>
            <a:ext cx="411973" cy="520655"/>
          </a:xfrm>
          <a:prstGeom prst="rect">
            <a:avLst/>
          </a:prstGeom>
          <a:noFill/>
          <a:ln w="12700">
            <a:noFill/>
            <a:miter lim="800000"/>
            <a:headEnd/>
            <a:tailEnd/>
          </a:ln>
        </p:spPr>
        <p:txBody>
          <a:bodyPr wrap="none" lIns="90488" tIns="44450" rIns="90488" bIns="44450">
            <a:spAutoFit/>
          </a:bodyPr>
          <a:lstStyle/>
          <a:p>
            <a:pPr eaLnBrk="0" hangingPunct="0"/>
            <a:r>
              <a:rPr lang="en-US" sz="2800" b="1"/>
              <a:t>G</a:t>
            </a:r>
          </a:p>
        </p:txBody>
      </p:sp>
      <p:sp>
        <p:nvSpPr>
          <p:cNvPr id="49203" name="Rectangle 65"/>
          <p:cNvSpPr>
            <a:spLocks noChangeArrowheads="1"/>
          </p:cNvSpPr>
          <p:nvPr/>
        </p:nvSpPr>
        <p:spPr bwMode="auto">
          <a:xfrm>
            <a:off x="9297989" y="3978276"/>
            <a:ext cx="373501" cy="520655"/>
          </a:xfrm>
          <a:prstGeom prst="rect">
            <a:avLst/>
          </a:prstGeom>
          <a:noFill/>
          <a:ln w="12700">
            <a:noFill/>
            <a:miter lim="800000"/>
            <a:headEnd/>
            <a:tailEnd/>
          </a:ln>
        </p:spPr>
        <p:txBody>
          <a:bodyPr wrap="none" lIns="90488" tIns="44450" rIns="90488" bIns="44450">
            <a:spAutoFit/>
          </a:bodyPr>
          <a:lstStyle/>
          <a:p>
            <a:pPr eaLnBrk="0" hangingPunct="0"/>
            <a:r>
              <a:rPr lang="en-US" sz="2800" b="1"/>
              <a:t>C</a:t>
            </a:r>
          </a:p>
        </p:txBody>
      </p:sp>
      <p:sp>
        <p:nvSpPr>
          <p:cNvPr id="49204" name="Rectangle 66"/>
          <p:cNvSpPr>
            <a:spLocks noChangeArrowheads="1"/>
          </p:cNvSpPr>
          <p:nvPr/>
        </p:nvSpPr>
        <p:spPr bwMode="auto">
          <a:xfrm>
            <a:off x="9831388" y="3978276"/>
            <a:ext cx="416782" cy="520655"/>
          </a:xfrm>
          <a:prstGeom prst="rect">
            <a:avLst/>
          </a:prstGeom>
          <a:noFill/>
          <a:ln w="12700">
            <a:noFill/>
            <a:miter lim="800000"/>
            <a:headEnd/>
            <a:tailEnd/>
          </a:ln>
        </p:spPr>
        <p:txBody>
          <a:bodyPr wrap="none" lIns="90488" tIns="44450" rIns="90488" bIns="44450">
            <a:spAutoFit/>
          </a:bodyPr>
          <a:lstStyle/>
          <a:p>
            <a:pPr eaLnBrk="0" hangingPunct="0"/>
            <a:r>
              <a:rPr lang="en-US" sz="2800" b="1"/>
              <a:t>U</a:t>
            </a:r>
          </a:p>
        </p:txBody>
      </p:sp>
      <p:sp>
        <p:nvSpPr>
          <p:cNvPr id="49205" name="Freeform 67"/>
          <p:cNvSpPr>
            <a:spLocks/>
          </p:cNvSpPr>
          <p:nvPr/>
        </p:nvSpPr>
        <p:spPr bwMode="auto">
          <a:xfrm>
            <a:off x="8702675" y="1143000"/>
            <a:ext cx="1620838" cy="2744788"/>
          </a:xfrm>
          <a:custGeom>
            <a:avLst/>
            <a:gdLst>
              <a:gd name="T0" fmla="*/ 2147483647 w 1021"/>
              <a:gd name="T1" fmla="*/ 2147483647 h 1729"/>
              <a:gd name="T2" fmla="*/ 2147483647 w 1021"/>
              <a:gd name="T3" fmla="*/ 2147483647 h 1729"/>
              <a:gd name="T4" fmla="*/ 2147483647 w 1021"/>
              <a:gd name="T5" fmla="*/ 2147483647 h 1729"/>
              <a:gd name="T6" fmla="*/ 2147483647 w 1021"/>
              <a:gd name="T7" fmla="*/ 2147483647 h 1729"/>
              <a:gd name="T8" fmla="*/ 2147483647 w 1021"/>
              <a:gd name="T9" fmla="*/ 2147483647 h 1729"/>
              <a:gd name="T10" fmla="*/ 2147483647 w 1021"/>
              <a:gd name="T11" fmla="*/ 2147483647 h 1729"/>
              <a:gd name="T12" fmla="*/ 2147483647 w 1021"/>
              <a:gd name="T13" fmla="*/ 2147483647 h 1729"/>
              <a:gd name="T14" fmla="*/ 2147483647 w 1021"/>
              <a:gd name="T15" fmla="*/ 2147483647 h 1729"/>
              <a:gd name="T16" fmla="*/ 2147483647 w 1021"/>
              <a:gd name="T17" fmla="*/ 2147483647 h 1729"/>
              <a:gd name="T18" fmla="*/ 2147483647 w 1021"/>
              <a:gd name="T19" fmla="*/ 2147483647 h 1729"/>
              <a:gd name="T20" fmla="*/ 2147483647 w 1021"/>
              <a:gd name="T21" fmla="*/ 2147483647 h 1729"/>
              <a:gd name="T22" fmla="*/ 2147483647 w 1021"/>
              <a:gd name="T23" fmla="*/ 2147483647 h 1729"/>
              <a:gd name="T24" fmla="*/ 2147483647 w 1021"/>
              <a:gd name="T25" fmla="*/ 2147483647 h 1729"/>
              <a:gd name="T26" fmla="*/ 2147483647 w 1021"/>
              <a:gd name="T27" fmla="*/ 2147483647 h 1729"/>
              <a:gd name="T28" fmla="*/ 2147483647 w 1021"/>
              <a:gd name="T29" fmla="*/ 2147483647 h 1729"/>
              <a:gd name="T30" fmla="*/ 2147483647 w 1021"/>
              <a:gd name="T31" fmla="*/ 2147483647 h 1729"/>
              <a:gd name="T32" fmla="*/ 2147483647 w 1021"/>
              <a:gd name="T33" fmla="*/ 2147483647 h 1729"/>
              <a:gd name="T34" fmla="*/ 2147483647 w 1021"/>
              <a:gd name="T35" fmla="*/ 2147483647 h 1729"/>
              <a:gd name="T36" fmla="*/ 2147483647 w 1021"/>
              <a:gd name="T37" fmla="*/ 2147483647 h 1729"/>
              <a:gd name="T38" fmla="*/ 2147483647 w 1021"/>
              <a:gd name="T39" fmla="*/ 2147483647 h 1729"/>
              <a:gd name="T40" fmla="*/ 2147483647 w 1021"/>
              <a:gd name="T41" fmla="*/ 2147483647 h 1729"/>
              <a:gd name="T42" fmla="*/ 2147483647 w 1021"/>
              <a:gd name="T43" fmla="*/ 2147483647 h 1729"/>
              <a:gd name="T44" fmla="*/ 2147483647 w 1021"/>
              <a:gd name="T45" fmla="*/ 2147483647 h 1729"/>
              <a:gd name="T46" fmla="*/ 2147483647 w 1021"/>
              <a:gd name="T47" fmla="*/ 2147483647 h 1729"/>
              <a:gd name="T48" fmla="*/ 2147483647 w 1021"/>
              <a:gd name="T49" fmla="*/ 2147483647 h 1729"/>
              <a:gd name="T50" fmla="*/ 2147483647 w 1021"/>
              <a:gd name="T51" fmla="*/ 2147483647 h 1729"/>
              <a:gd name="T52" fmla="*/ 2147483647 w 1021"/>
              <a:gd name="T53" fmla="*/ 2147483647 h 1729"/>
              <a:gd name="T54" fmla="*/ 2147483647 w 1021"/>
              <a:gd name="T55" fmla="*/ 2147483647 h 1729"/>
              <a:gd name="T56" fmla="*/ 2147483647 w 1021"/>
              <a:gd name="T57" fmla="*/ 2147483647 h 1729"/>
              <a:gd name="T58" fmla="*/ 2147483647 w 1021"/>
              <a:gd name="T59" fmla="*/ 2147483647 h 1729"/>
              <a:gd name="T60" fmla="*/ 2147483647 w 1021"/>
              <a:gd name="T61" fmla="*/ 2147483647 h 1729"/>
              <a:gd name="T62" fmla="*/ 2147483647 w 1021"/>
              <a:gd name="T63" fmla="*/ 2147483647 h 1729"/>
              <a:gd name="T64" fmla="*/ 2147483647 w 1021"/>
              <a:gd name="T65" fmla="*/ 2147483647 h 1729"/>
              <a:gd name="T66" fmla="*/ 2147483647 w 1021"/>
              <a:gd name="T67" fmla="*/ 2147483647 h 1729"/>
              <a:gd name="T68" fmla="*/ 2147483647 w 1021"/>
              <a:gd name="T69" fmla="*/ 2147483647 h 1729"/>
              <a:gd name="T70" fmla="*/ 2147483647 w 1021"/>
              <a:gd name="T71" fmla="*/ 2147483647 h 1729"/>
              <a:gd name="T72" fmla="*/ 2147483647 w 1021"/>
              <a:gd name="T73" fmla="*/ 2147483647 h 1729"/>
              <a:gd name="T74" fmla="*/ 2147483647 w 1021"/>
              <a:gd name="T75" fmla="*/ 2147483647 h 1729"/>
              <a:gd name="T76" fmla="*/ 2147483647 w 1021"/>
              <a:gd name="T77" fmla="*/ 2147483647 h 1729"/>
              <a:gd name="T78" fmla="*/ 2147483647 w 1021"/>
              <a:gd name="T79" fmla="*/ 2147483647 h 1729"/>
              <a:gd name="T80" fmla="*/ 2147483647 w 1021"/>
              <a:gd name="T81" fmla="*/ 2147483647 h 1729"/>
              <a:gd name="T82" fmla="*/ 2147483647 w 1021"/>
              <a:gd name="T83" fmla="*/ 2147483647 h 1729"/>
              <a:gd name="T84" fmla="*/ 2147483647 w 1021"/>
              <a:gd name="T85" fmla="*/ 2147483647 h 1729"/>
              <a:gd name="T86" fmla="*/ 2147483647 w 1021"/>
              <a:gd name="T87" fmla="*/ 2147483647 h 1729"/>
              <a:gd name="T88" fmla="*/ 2147483647 w 1021"/>
              <a:gd name="T89" fmla="*/ 2147483647 h 1729"/>
              <a:gd name="T90" fmla="*/ 2147483647 w 1021"/>
              <a:gd name="T91" fmla="*/ 2147483647 h 1729"/>
              <a:gd name="T92" fmla="*/ 2147483647 w 1021"/>
              <a:gd name="T93" fmla="*/ 2147483647 h 1729"/>
              <a:gd name="T94" fmla="*/ 2147483647 w 1021"/>
              <a:gd name="T95" fmla="*/ 2147483647 h 1729"/>
              <a:gd name="T96" fmla="*/ 0 w 1021"/>
              <a:gd name="T97" fmla="*/ 2147483647 h 1729"/>
              <a:gd name="T98" fmla="*/ 2147483647 w 1021"/>
              <a:gd name="T99" fmla="*/ 2147483647 h 1729"/>
              <a:gd name="T100" fmla="*/ 2147483647 w 1021"/>
              <a:gd name="T101" fmla="*/ 2147483647 h 1729"/>
              <a:gd name="T102" fmla="*/ 2147483647 w 1021"/>
              <a:gd name="T103" fmla="*/ 2147483647 h 1729"/>
              <a:gd name="T104" fmla="*/ 2147483647 w 1021"/>
              <a:gd name="T105" fmla="*/ 2147483647 h 1729"/>
              <a:gd name="T106" fmla="*/ 2147483647 w 1021"/>
              <a:gd name="T107" fmla="*/ 2147483647 h 1729"/>
              <a:gd name="T108" fmla="*/ 2147483647 w 1021"/>
              <a:gd name="T109" fmla="*/ 2147483647 h 1729"/>
              <a:gd name="T110" fmla="*/ 2147483647 w 1021"/>
              <a:gd name="T111" fmla="*/ 2147483647 h 1729"/>
              <a:gd name="T112" fmla="*/ 2147483647 w 1021"/>
              <a:gd name="T113" fmla="*/ 2147483647 h 1729"/>
              <a:gd name="T114" fmla="*/ 2147483647 w 1021"/>
              <a:gd name="T115" fmla="*/ 2147483647 h 1729"/>
              <a:gd name="T116" fmla="*/ 2147483647 w 1021"/>
              <a:gd name="T117" fmla="*/ 2147483647 h 1729"/>
              <a:gd name="T118" fmla="*/ 2147483647 w 1021"/>
              <a:gd name="T119" fmla="*/ 2147483647 h 17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21"/>
              <a:gd name="T181" fmla="*/ 0 h 1729"/>
              <a:gd name="T182" fmla="*/ 1021 w 1021"/>
              <a:gd name="T183" fmla="*/ 1729 h 17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21" h="1729">
                <a:moveTo>
                  <a:pt x="624" y="0"/>
                </a:moveTo>
                <a:lnTo>
                  <a:pt x="624" y="35"/>
                </a:lnTo>
                <a:lnTo>
                  <a:pt x="600" y="82"/>
                </a:lnTo>
                <a:lnTo>
                  <a:pt x="600" y="129"/>
                </a:lnTo>
                <a:lnTo>
                  <a:pt x="600" y="165"/>
                </a:lnTo>
                <a:lnTo>
                  <a:pt x="600" y="200"/>
                </a:lnTo>
                <a:lnTo>
                  <a:pt x="600" y="235"/>
                </a:lnTo>
                <a:lnTo>
                  <a:pt x="588" y="270"/>
                </a:lnTo>
                <a:lnTo>
                  <a:pt x="588" y="317"/>
                </a:lnTo>
                <a:lnTo>
                  <a:pt x="588" y="353"/>
                </a:lnTo>
                <a:lnTo>
                  <a:pt x="588" y="388"/>
                </a:lnTo>
                <a:lnTo>
                  <a:pt x="588" y="423"/>
                </a:lnTo>
                <a:lnTo>
                  <a:pt x="588" y="458"/>
                </a:lnTo>
                <a:lnTo>
                  <a:pt x="588" y="494"/>
                </a:lnTo>
                <a:lnTo>
                  <a:pt x="588" y="529"/>
                </a:lnTo>
                <a:lnTo>
                  <a:pt x="588" y="564"/>
                </a:lnTo>
                <a:lnTo>
                  <a:pt x="588" y="600"/>
                </a:lnTo>
                <a:lnTo>
                  <a:pt x="588" y="647"/>
                </a:lnTo>
                <a:lnTo>
                  <a:pt x="588" y="682"/>
                </a:lnTo>
                <a:lnTo>
                  <a:pt x="624" y="682"/>
                </a:lnTo>
                <a:lnTo>
                  <a:pt x="660" y="694"/>
                </a:lnTo>
                <a:lnTo>
                  <a:pt x="672" y="658"/>
                </a:lnTo>
                <a:lnTo>
                  <a:pt x="672" y="623"/>
                </a:lnTo>
                <a:lnTo>
                  <a:pt x="684" y="588"/>
                </a:lnTo>
                <a:lnTo>
                  <a:pt x="720" y="564"/>
                </a:lnTo>
                <a:lnTo>
                  <a:pt x="756" y="541"/>
                </a:lnTo>
                <a:lnTo>
                  <a:pt x="792" y="541"/>
                </a:lnTo>
                <a:lnTo>
                  <a:pt x="828" y="529"/>
                </a:lnTo>
                <a:lnTo>
                  <a:pt x="876" y="541"/>
                </a:lnTo>
                <a:lnTo>
                  <a:pt x="912" y="552"/>
                </a:lnTo>
                <a:lnTo>
                  <a:pt x="948" y="576"/>
                </a:lnTo>
                <a:lnTo>
                  <a:pt x="972" y="611"/>
                </a:lnTo>
                <a:lnTo>
                  <a:pt x="996" y="647"/>
                </a:lnTo>
                <a:lnTo>
                  <a:pt x="1008" y="682"/>
                </a:lnTo>
                <a:lnTo>
                  <a:pt x="1020" y="717"/>
                </a:lnTo>
                <a:lnTo>
                  <a:pt x="1020" y="752"/>
                </a:lnTo>
                <a:lnTo>
                  <a:pt x="1020" y="788"/>
                </a:lnTo>
                <a:lnTo>
                  <a:pt x="1008" y="835"/>
                </a:lnTo>
                <a:lnTo>
                  <a:pt x="996" y="870"/>
                </a:lnTo>
                <a:lnTo>
                  <a:pt x="960" y="905"/>
                </a:lnTo>
                <a:lnTo>
                  <a:pt x="924" y="929"/>
                </a:lnTo>
                <a:lnTo>
                  <a:pt x="888" y="952"/>
                </a:lnTo>
                <a:lnTo>
                  <a:pt x="852" y="952"/>
                </a:lnTo>
                <a:lnTo>
                  <a:pt x="816" y="952"/>
                </a:lnTo>
                <a:lnTo>
                  <a:pt x="780" y="940"/>
                </a:lnTo>
                <a:lnTo>
                  <a:pt x="732" y="917"/>
                </a:lnTo>
                <a:lnTo>
                  <a:pt x="708" y="882"/>
                </a:lnTo>
                <a:lnTo>
                  <a:pt x="696" y="846"/>
                </a:lnTo>
                <a:lnTo>
                  <a:pt x="660" y="823"/>
                </a:lnTo>
                <a:lnTo>
                  <a:pt x="624" y="823"/>
                </a:lnTo>
                <a:lnTo>
                  <a:pt x="588" y="823"/>
                </a:lnTo>
                <a:lnTo>
                  <a:pt x="588" y="858"/>
                </a:lnTo>
                <a:lnTo>
                  <a:pt x="588" y="893"/>
                </a:lnTo>
                <a:lnTo>
                  <a:pt x="600" y="929"/>
                </a:lnTo>
                <a:lnTo>
                  <a:pt x="612" y="964"/>
                </a:lnTo>
                <a:lnTo>
                  <a:pt x="612" y="999"/>
                </a:lnTo>
                <a:lnTo>
                  <a:pt x="624" y="1034"/>
                </a:lnTo>
                <a:lnTo>
                  <a:pt x="624" y="1070"/>
                </a:lnTo>
                <a:lnTo>
                  <a:pt x="624" y="1105"/>
                </a:lnTo>
                <a:lnTo>
                  <a:pt x="624" y="1199"/>
                </a:lnTo>
                <a:lnTo>
                  <a:pt x="624" y="1270"/>
                </a:lnTo>
                <a:lnTo>
                  <a:pt x="624" y="1340"/>
                </a:lnTo>
                <a:lnTo>
                  <a:pt x="624" y="1387"/>
                </a:lnTo>
                <a:lnTo>
                  <a:pt x="660" y="1375"/>
                </a:lnTo>
                <a:lnTo>
                  <a:pt x="696" y="1375"/>
                </a:lnTo>
                <a:lnTo>
                  <a:pt x="732" y="1375"/>
                </a:lnTo>
                <a:lnTo>
                  <a:pt x="780" y="1375"/>
                </a:lnTo>
                <a:lnTo>
                  <a:pt x="816" y="1387"/>
                </a:lnTo>
                <a:lnTo>
                  <a:pt x="852" y="1399"/>
                </a:lnTo>
                <a:lnTo>
                  <a:pt x="888" y="1411"/>
                </a:lnTo>
                <a:lnTo>
                  <a:pt x="924" y="1422"/>
                </a:lnTo>
                <a:lnTo>
                  <a:pt x="960" y="1458"/>
                </a:lnTo>
                <a:lnTo>
                  <a:pt x="972" y="1493"/>
                </a:lnTo>
                <a:lnTo>
                  <a:pt x="996" y="1528"/>
                </a:lnTo>
                <a:lnTo>
                  <a:pt x="996" y="1563"/>
                </a:lnTo>
                <a:lnTo>
                  <a:pt x="996" y="1599"/>
                </a:lnTo>
                <a:lnTo>
                  <a:pt x="984" y="1634"/>
                </a:lnTo>
                <a:lnTo>
                  <a:pt x="960" y="1669"/>
                </a:lnTo>
                <a:lnTo>
                  <a:pt x="924" y="1693"/>
                </a:lnTo>
                <a:lnTo>
                  <a:pt x="888" y="1704"/>
                </a:lnTo>
                <a:lnTo>
                  <a:pt x="852" y="1704"/>
                </a:lnTo>
                <a:lnTo>
                  <a:pt x="804" y="1704"/>
                </a:lnTo>
                <a:lnTo>
                  <a:pt x="768" y="1716"/>
                </a:lnTo>
                <a:lnTo>
                  <a:pt x="732" y="1716"/>
                </a:lnTo>
                <a:lnTo>
                  <a:pt x="696" y="1716"/>
                </a:lnTo>
                <a:lnTo>
                  <a:pt x="660" y="1728"/>
                </a:lnTo>
                <a:lnTo>
                  <a:pt x="624" y="1728"/>
                </a:lnTo>
                <a:lnTo>
                  <a:pt x="588" y="1728"/>
                </a:lnTo>
                <a:lnTo>
                  <a:pt x="552" y="1728"/>
                </a:lnTo>
                <a:lnTo>
                  <a:pt x="516" y="1728"/>
                </a:lnTo>
                <a:lnTo>
                  <a:pt x="480" y="1728"/>
                </a:lnTo>
                <a:lnTo>
                  <a:pt x="444" y="1728"/>
                </a:lnTo>
                <a:lnTo>
                  <a:pt x="408" y="1728"/>
                </a:lnTo>
                <a:lnTo>
                  <a:pt x="372" y="1728"/>
                </a:lnTo>
                <a:lnTo>
                  <a:pt x="336" y="1716"/>
                </a:lnTo>
                <a:lnTo>
                  <a:pt x="300" y="1716"/>
                </a:lnTo>
                <a:lnTo>
                  <a:pt x="264" y="1716"/>
                </a:lnTo>
                <a:lnTo>
                  <a:pt x="228" y="1704"/>
                </a:lnTo>
                <a:lnTo>
                  <a:pt x="192" y="1693"/>
                </a:lnTo>
                <a:lnTo>
                  <a:pt x="156" y="1681"/>
                </a:lnTo>
                <a:lnTo>
                  <a:pt x="120" y="1669"/>
                </a:lnTo>
                <a:lnTo>
                  <a:pt x="96" y="1634"/>
                </a:lnTo>
                <a:lnTo>
                  <a:pt x="72" y="1599"/>
                </a:lnTo>
                <a:lnTo>
                  <a:pt x="48" y="1563"/>
                </a:lnTo>
                <a:lnTo>
                  <a:pt x="48" y="1528"/>
                </a:lnTo>
                <a:lnTo>
                  <a:pt x="60" y="1493"/>
                </a:lnTo>
                <a:lnTo>
                  <a:pt x="84" y="1458"/>
                </a:lnTo>
                <a:lnTo>
                  <a:pt x="132" y="1434"/>
                </a:lnTo>
                <a:lnTo>
                  <a:pt x="168" y="1411"/>
                </a:lnTo>
                <a:lnTo>
                  <a:pt x="204" y="1399"/>
                </a:lnTo>
                <a:lnTo>
                  <a:pt x="252" y="1387"/>
                </a:lnTo>
                <a:lnTo>
                  <a:pt x="288" y="1387"/>
                </a:lnTo>
                <a:lnTo>
                  <a:pt x="336" y="1387"/>
                </a:lnTo>
                <a:lnTo>
                  <a:pt x="372" y="1387"/>
                </a:lnTo>
                <a:lnTo>
                  <a:pt x="408" y="1387"/>
                </a:lnTo>
                <a:lnTo>
                  <a:pt x="444" y="1387"/>
                </a:lnTo>
                <a:lnTo>
                  <a:pt x="456" y="1352"/>
                </a:lnTo>
                <a:lnTo>
                  <a:pt x="456" y="1317"/>
                </a:lnTo>
                <a:lnTo>
                  <a:pt x="456" y="1281"/>
                </a:lnTo>
                <a:lnTo>
                  <a:pt x="456" y="1246"/>
                </a:lnTo>
                <a:lnTo>
                  <a:pt x="456" y="1211"/>
                </a:lnTo>
                <a:lnTo>
                  <a:pt x="456" y="1176"/>
                </a:lnTo>
                <a:lnTo>
                  <a:pt x="444" y="1140"/>
                </a:lnTo>
                <a:lnTo>
                  <a:pt x="444" y="1105"/>
                </a:lnTo>
                <a:lnTo>
                  <a:pt x="444" y="1070"/>
                </a:lnTo>
                <a:lnTo>
                  <a:pt x="444" y="1034"/>
                </a:lnTo>
                <a:lnTo>
                  <a:pt x="444" y="999"/>
                </a:lnTo>
                <a:lnTo>
                  <a:pt x="444" y="964"/>
                </a:lnTo>
                <a:lnTo>
                  <a:pt x="444" y="929"/>
                </a:lnTo>
                <a:lnTo>
                  <a:pt x="444" y="893"/>
                </a:lnTo>
                <a:lnTo>
                  <a:pt x="408" y="870"/>
                </a:lnTo>
                <a:lnTo>
                  <a:pt x="372" y="870"/>
                </a:lnTo>
                <a:lnTo>
                  <a:pt x="336" y="870"/>
                </a:lnTo>
                <a:lnTo>
                  <a:pt x="336" y="905"/>
                </a:lnTo>
                <a:lnTo>
                  <a:pt x="336" y="940"/>
                </a:lnTo>
                <a:lnTo>
                  <a:pt x="300" y="964"/>
                </a:lnTo>
                <a:lnTo>
                  <a:pt x="264" y="987"/>
                </a:lnTo>
                <a:lnTo>
                  <a:pt x="228" y="987"/>
                </a:lnTo>
                <a:lnTo>
                  <a:pt x="192" y="987"/>
                </a:lnTo>
                <a:lnTo>
                  <a:pt x="156" y="987"/>
                </a:lnTo>
                <a:lnTo>
                  <a:pt x="120" y="976"/>
                </a:lnTo>
                <a:lnTo>
                  <a:pt x="84" y="964"/>
                </a:lnTo>
                <a:lnTo>
                  <a:pt x="60" y="929"/>
                </a:lnTo>
                <a:lnTo>
                  <a:pt x="36" y="893"/>
                </a:lnTo>
                <a:lnTo>
                  <a:pt x="12" y="858"/>
                </a:lnTo>
                <a:lnTo>
                  <a:pt x="0" y="823"/>
                </a:lnTo>
                <a:lnTo>
                  <a:pt x="0" y="788"/>
                </a:lnTo>
                <a:lnTo>
                  <a:pt x="0" y="752"/>
                </a:lnTo>
                <a:lnTo>
                  <a:pt x="24" y="717"/>
                </a:lnTo>
                <a:lnTo>
                  <a:pt x="60" y="694"/>
                </a:lnTo>
                <a:lnTo>
                  <a:pt x="96" y="670"/>
                </a:lnTo>
                <a:lnTo>
                  <a:pt x="132" y="658"/>
                </a:lnTo>
                <a:lnTo>
                  <a:pt x="180" y="658"/>
                </a:lnTo>
                <a:lnTo>
                  <a:pt x="216" y="658"/>
                </a:lnTo>
                <a:lnTo>
                  <a:pt x="252" y="670"/>
                </a:lnTo>
                <a:lnTo>
                  <a:pt x="288" y="682"/>
                </a:lnTo>
                <a:lnTo>
                  <a:pt x="312" y="717"/>
                </a:lnTo>
                <a:lnTo>
                  <a:pt x="324" y="752"/>
                </a:lnTo>
                <a:lnTo>
                  <a:pt x="360" y="752"/>
                </a:lnTo>
                <a:lnTo>
                  <a:pt x="396" y="752"/>
                </a:lnTo>
                <a:lnTo>
                  <a:pt x="432" y="752"/>
                </a:lnTo>
                <a:lnTo>
                  <a:pt x="432" y="717"/>
                </a:lnTo>
                <a:lnTo>
                  <a:pt x="444" y="682"/>
                </a:lnTo>
                <a:lnTo>
                  <a:pt x="444" y="647"/>
                </a:lnTo>
                <a:lnTo>
                  <a:pt x="444" y="600"/>
                </a:lnTo>
                <a:lnTo>
                  <a:pt x="444" y="564"/>
                </a:lnTo>
                <a:lnTo>
                  <a:pt x="444" y="529"/>
                </a:lnTo>
                <a:lnTo>
                  <a:pt x="444" y="494"/>
                </a:lnTo>
                <a:lnTo>
                  <a:pt x="444" y="458"/>
                </a:lnTo>
                <a:lnTo>
                  <a:pt x="444" y="423"/>
                </a:lnTo>
                <a:lnTo>
                  <a:pt x="444" y="376"/>
                </a:lnTo>
                <a:lnTo>
                  <a:pt x="444" y="341"/>
                </a:lnTo>
                <a:lnTo>
                  <a:pt x="444" y="306"/>
                </a:lnTo>
                <a:lnTo>
                  <a:pt x="432" y="259"/>
                </a:lnTo>
                <a:lnTo>
                  <a:pt x="432" y="223"/>
                </a:lnTo>
                <a:lnTo>
                  <a:pt x="432" y="188"/>
                </a:lnTo>
                <a:lnTo>
                  <a:pt x="432" y="153"/>
                </a:lnTo>
                <a:lnTo>
                  <a:pt x="432" y="118"/>
                </a:lnTo>
                <a:lnTo>
                  <a:pt x="432" y="82"/>
                </a:lnTo>
                <a:lnTo>
                  <a:pt x="432" y="47"/>
                </a:lnTo>
                <a:lnTo>
                  <a:pt x="432" y="12"/>
                </a:lnTo>
              </a:path>
            </a:pathLst>
          </a:custGeom>
          <a:noFill/>
          <a:ln w="50800" cap="rnd">
            <a:solidFill>
              <a:srgbClr val="FF0000"/>
            </a:solidFill>
            <a:round/>
            <a:headEnd/>
            <a:tailEnd/>
          </a:ln>
        </p:spPr>
        <p:txBody>
          <a:bodyPr/>
          <a:lstStyle/>
          <a:p>
            <a:endParaRPr lang="en-US"/>
          </a:p>
        </p:txBody>
      </p:sp>
      <p:sp>
        <p:nvSpPr>
          <p:cNvPr id="49206" name="AutoShape 68"/>
          <p:cNvSpPr>
            <a:spLocks noChangeArrowheads="1"/>
          </p:cNvSpPr>
          <p:nvPr/>
        </p:nvSpPr>
        <p:spPr bwMode="auto">
          <a:xfrm>
            <a:off x="9398000" y="177800"/>
            <a:ext cx="1016000" cy="1168400"/>
          </a:xfrm>
          <a:prstGeom prst="diamond">
            <a:avLst/>
          </a:prstGeom>
          <a:solidFill>
            <a:schemeClr val="accent1"/>
          </a:solidFill>
          <a:ln w="50800">
            <a:solidFill>
              <a:schemeClr val="tx1"/>
            </a:solidFill>
            <a:miter lim="800000"/>
            <a:headEnd/>
            <a:tailEnd/>
          </a:ln>
        </p:spPr>
        <p:txBody>
          <a:bodyPr wrap="none" anchor="ctr"/>
          <a:lstStyle/>
          <a:p>
            <a:endParaRPr lang="en-US" sz="2400"/>
          </a:p>
        </p:txBody>
      </p:sp>
      <p:sp>
        <p:nvSpPr>
          <p:cNvPr id="49207" name="Rectangle 69"/>
          <p:cNvSpPr>
            <a:spLocks noChangeArrowheads="1"/>
          </p:cNvSpPr>
          <p:nvPr/>
        </p:nvSpPr>
        <p:spPr bwMode="auto">
          <a:xfrm>
            <a:off x="9510713" y="549276"/>
            <a:ext cx="7213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aa4</a:t>
            </a:r>
          </a:p>
        </p:txBody>
      </p:sp>
      <p:sp>
        <p:nvSpPr>
          <p:cNvPr id="49208" name="Line 70"/>
          <p:cNvSpPr>
            <a:spLocks noChangeShapeType="1"/>
          </p:cNvSpPr>
          <p:nvPr/>
        </p:nvSpPr>
        <p:spPr bwMode="auto">
          <a:xfrm>
            <a:off x="9388475" y="5207000"/>
            <a:ext cx="0" cy="406400"/>
          </a:xfrm>
          <a:prstGeom prst="line">
            <a:avLst/>
          </a:prstGeom>
          <a:noFill/>
          <a:ln w="50800">
            <a:solidFill>
              <a:schemeClr val="tx1"/>
            </a:solidFill>
            <a:round/>
            <a:headEnd/>
            <a:tailEnd/>
          </a:ln>
        </p:spPr>
        <p:txBody>
          <a:bodyPr wrap="none" anchor="ctr"/>
          <a:lstStyle/>
          <a:p>
            <a:endParaRPr lang="en-US"/>
          </a:p>
        </p:txBody>
      </p:sp>
      <p:sp>
        <p:nvSpPr>
          <p:cNvPr id="49209" name="Line 71"/>
          <p:cNvSpPr>
            <a:spLocks noChangeShapeType="1"/>
          </p:cNvSpPr>
          <p:nvPr/>
        </p:nvSpPr>
        <p:spPr bwMode="auto">
          <a:xfrm>
            <a:off x="9921875" y="5207000"/>
            <a:ext cx="0" cy="406400"/>
          </a:xfrm>
          <a:prstGeom prst="line">
            <a:avLst/>
          </a:prstGeom>
          <a:noFill/>
          <a:ln w="50800">
            <a:solidFill>
              <a:schemeClr val="tx1"/>
            </a:solidFill>
            <a:round/>
            <a:headEnd/>
            <a:tailEnd/>
          </a:ln>
        </p:spPr>
        <p:txBody>
          <a:bodyPr wrap="none" anchor="ctr"/>
          <a:lstStyle/>
          <a:p>
            <a:endParaRPr lang="en-US"/>
          </a:p>
        </p:txBody>
      </p:sp>
      <p:sp>
        <p:nvSpPr>
          <p:cNvPr id="49210" name="Line 72"/>
          <p:cNvSpPr>
            <a:spLocks noChangeShapeType="1"/>
          </p:cNvSpPr>
          <p:nvPr/>
        </p:nvSpPr>
        <p:spPr bwMode="auto">
          <a:xfrm>
            <a:off x="10455275" y="5207000"/>
            <a:ext cx="0" cy="406400"/>
          </a:xfrm>
          <a:prstGeom prst="line">
            <a:avLst/>
          </a:prstGeom>
          <a:noFill/>
          <a:ln w="50800">
            <a:solidFill>
              <a:schemeClr val="tx1"/>
            </a:solidFill>
            <a:round/>
            <a:headEnd/>
            <a:tailEnd/>
          </a:ln>
        </p:spPr>
        <p:txBody>
          <a:bodyPr wrap="none" anchor="ctr"/>
          <a:lstStyle/>
          <a:p>
            <a:endParaRPr lang="en-US"/>
          </a:p>
        </p:txBody>
      </p:sp>
      <p:sp>
        <p:nvSpPr>
          <p:cNvPr id="49211" name="Rectangle 73"/>
          <p:cNvSpPr>
            <a:spLocks noChangeArrowheads="1"/>
          </p:cNvSpPr>
          <p:nvPr/>
        </p:nvSpPr>
        <p:spPr bwMode="auto">
          <a:xfrm>
            <a:off x="8901113" y="5197476"/>
            <a:ext cx="4007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t>
            </a:r>
          </a:p>
        </p:txBody>
      </p:sp>
      <p:sp>
        <p:nvSpPr>
          <p:cNvPr id="49212" name="Rectangle 74"/>
          <p:cNvSpPr>
            <a:spLocks noChangeArrowheads="1"/>
          </p:cNvSpPr>
          <p:nvPr/>
        </p:nvSpPr>
        <p:spPr bwMode="auto">
          <a:xfrm>
            <a:off x="9434514" y="5197476"/>
            <a:ext cx="373501" cy="520655"/>
          </a:xfrm>
          <a:prstGeom prst="rect">
            <a:avLst/>
          </a:prstGeom>
          <a:noFill/>
          <a:ln w="12700">
            <a:noFill/>
            <a:miter lim="800000"/>
            <a:headEnd/>
            <a:tailEnd/>
          </a:ln>
        </p:spPr>
        <p:txBody>
          <a:bodyPr wrap="none" lIns="90488" tIns="44450" rIns="90488" bIns="44450">
            <a:spAutoFit/>
          </a:bodyPr>
          <a:lstStyle/>
          <a:p>
            <a:pPr eaLnBrk="0" hangingPunct="0"/>
            <a:r>
              <a:rPr lang="en-US" sz="2800" b="1"/>
              <a:t>C</a:t>
            </a:r>
          </a:p>
        </p:txBody>
      </p:sp>
      <p:sp>
        <p:nvSpPr>
          <p:cNvPr id="49213" name="Rectangle 75"/>
          <p:cNvSpPr>
            <a:spLocks noChangeArrowheads="1"/>
          </p:cNvSpPr>
          <p:nvPr/>
        </p:nvSpPr>
        <p:spPr bwMode="auto">
          <a:xfrm>
            <a:off x="9967913" y="5197476"/>
            <a:ext cx="416782" cy="520655"/>
          </a:xfrm>
          <a:prstGeom prst="rect">
            <a:avLst/>
          </a:prstGeom>
          <a:noFill/>
          <a:ln w="12700">
            <a:noFill/>
            <a:miter lim="800000"/>
            <a:headEnd/>
            <a:tailEnd/>
          </a:ln>
        </p:spPr>
        <p:txBody>
          <a:bodyPr wrap="none" lIns="90488" tIns="44450" rIns="90488" bIns="44450">
            <a:spAutoFit/>
          </a:bodyPr>
          <a:lstStyle/>
          <a:p>
            <a:pPr eaLnBrk="0" hangingPunct="0"/>
            <a:r>
              <a:rPr lang="en-US" sz="2800" b="1"/>
              <a:t>U</a:t>
            </a:r>
          </a:p>
        </p:txBody>
      </p:sp>
      <p:sp>
        <p:nvSpPr>
          <p:cNvPr id="49214" name="Line 76"/>
          <p:cNvSpPr>
            <a:spLocks noChangeShapeType="1"/>
          </p:cNvSpPr>
          <p:nvPr/>
        </p:nvSpPr>
        <p:spPr bwMode="auto">
          <a:xfrm>
            <a:off x="4292600" y="787400"/>
            <a:ext cx="558800" cy="177800"/>
          </a:xfrm>
          <a:prstGeom prst="line">
            <a:avLst/>
          </a:prstGeom>
          <a:noFill/>
          <a:ln w="50800">
            <a:solidFill>
              <a:schemeClr val="tx1"/>
            </a:solidFill>
            <a:round/>
            <a:headEnd/>
            <a:tailEnd/>
          </a:ln>
        </p:spPr>
        <p:txBody>
          <a:bodyPr wrap="none" anchor="ctr"/>
          <a:lstStyle/>
          <a:p>
            <a:endParaRPr lang="en-US"/>
          </a:p>
        </p:txBody>
      </p:sp>
      <p:sp>
        <p:nvSpPr>
          <p:cNvPr id="49215" name="Line 77"/>
          <p:cNvSpPr>
            <a:spLocks noChangeShapeType="1"/>
          </p:cNvSpPr>
          <p:nvPr/>
        </p:nvSpPr>
        <p:spPr bwMode="auto">
          <a:xfrm>
            <a:off x="5816600" y="1168400"/>
            <a:ext cx="863600" cy="406400"/>
          </a:xfrm>
          <a:prstGeom prst="line">
            <a:avLst/>
          </a:prstGeom>
          <a:noFill/>
          <a:ln w="50800">
            <a:solidFill>
              <a:schemeClr val="tx1"/>
            </a:solidFill>
            <a:round/>
            <a:headEnd/>
            <a:tailEnd/>
          </a:ln>
        </p:spPr>
        <p:txBody>
          <a:bodyPr wrap="none" anchor="ctr"/>
          <a:lstStyle/>
          <a:p>
            <a:endParaRPr lang="en-US"/>
          </a:p>
        </p:txBody>
      </p:sp>
      <p:sp>
        <p:nvSpPr>
          <p:cNvPr id="49216" name="Rectangle 79"/>
          <p:cNvSpPr>
            <a:spLocks noChangeArrowheads="1"/>
          </p:cNvSpPr>
          <p:nvPr/>
        </p:nvSpPr>
        <p:spPr bwMode="auto">
          <a:xfrm>
            <a:off x="1676400" y="3733800"/>
            <a:ext cx="1175772" cy="459100"/>
          </a:xfrm>
          <a:prstGeom prst="rect">
            <a:avLst/>
          </a:prstGeom>
          <a:noFill/>
          <a:ln w="12700">
            <a:noFill/>
            <a:miter lim="800000"/>
            <a:headEnd/>
            <a:tailEnd/>
          </a:ln>
        </p:spPr>
        <p:txBody>
          <a:bodyPr wrap="none" lIns="90488" tIns="44450" rIns="90488" bIns="44450">
            <a:spAutoFit/>
          </a:bodyPr>
          <a:lstStyle/>
          <a:p>
            <a:pPr eaLnBrk="0" hangingPunct="0"/>
            <a:r>
              <a:rPr lang="en-US" sz="2400" b="1"/>
              <a:t>(leaves)</a:t>
            </a:r>
          </a:p>
        </p:txBody>
      </p:sp>
      <p:sp>
        <p:nvSpPr>
          <p:cNvPr id="49217" name="Line 80"/>
          <p:cNvSpPr>
            <a:spLocks noChangeShapeType="1"/>
          </p:cNvSpPr>
          <p:nvPr/>
        </p:nvSpPr>
        <p:spPr bwMode="auto">
          <a:xfrm flipH="1" flipV="1">
            <a:off x="3276600" y="2743200"/>
            <a:ext cx="1727200" cy="965200"/>
          </a:xfrm>
          <a:prstGeom prst="line">
            <a:avLst/>
          </a:prstGeom>
          <a:noFill/>
          <a:ln w="50800">
            <a:solidFill>
              <a:schemeClr val="tx1"/>
            </a:solidFill>
            <a:round/>
            <a:headEnd/>
            <a:tailEnd type="triangle" w="med" len="med"/>
          </a:ln>
        </p:spPr>
        <p:txBody>
          <a:bodyPr wrap="none" anchor="ctr"/>
          <a:lstStyle/>
          <a:p>
            <a:endParaRPr lang="en-US"/>
          </a:p>
        </p:txBody>
      </p:sp>
    </p:spTree>
    <p:extLst>
      <p:ext uri="{BB962C8B-B14F-4D97-AF65-F5344CB8AC3E}">
        <p14:creationId xmlns:p14="http://schemas.microsoft.com/office/powerpoint/2010/main" val="272747175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Freeform 2"/>
          <p:cNvSpPr>
            <a:spLocks/>
          </p:cNvSpPr>
          <p:nvPr/>
        </p:nvSpPr>
        <p:spPr bwMode="auto">
          <a:xfrm>
            <a:off x="3044825" y="1600200"/>
            <a:ext cx="5583238" cy="3563938"/>
          </a:xfrm>
          <a:custGeom>
            <a:avLst/>
            <a:gdLst>
              <a:gd name="T0" fmla="*/ 2147483647 w 3517"/>
              <a:gd name="T1" fmla="*/ 2147483647 h 2245"/>
              <a:gd name="T2" fmla="*/ 2147483647 w 3517"/>
              <a:gd name="T3" fmla="*/ 2147483647 h 2245"/>
              <a:gd name="T4" fmla="*/ 2147483647 w 3517"/>
              <a:gd name="T5" fmla="*/ 2147483647 h 2245"/>
              <a:gd name="T6" fmla="*/ 2147483647 w 3517"/>
              <a:gd name="T7" fmla="*/ 2147483647 h 2245"/>
              <a:gd name="T8" fmla="*/ 2147483647 w 3517"/>
              <a:gd name="T9" fmla="*/ 2147483647 h 2245"/>
              <a:gd name="T10" fmla="*/ 2147483647 w 3517"/>
              <a:gd name="T11" fmla="*/ 2147483647 h 2245"/>
              <a:gd name="T12" fmla="*/ 0 w 3517"/>
              <a:gd name="T13" fmla="*/ 2147483647 h 2245"/>
              <a:gd name="T14" fmla="*/ 0 w 3517"/>
              <a:gd name="T15" fmla="*/ 2147483647 h 2245"/>
              <a:gd name="T16" fmla="*/ 0 w 3517"/>
              <a:gd name="T17" fmla="*/ 2147483647 h 2245"/>
              <a:gd name="T18" fmla="*/ 2147483647 w 3517"/>
              <a:gd name="T19" fmla="*/ 2147483647 h 2245"/>
              <a:gd name="T20" fmla="*/ 2147483647 w 3517"/>
              <a:gd name="T21" fmla="*/ 2147483647 h 2245"/>
              <a:gd name="T22" fmla="*/ 2147483647 w 3517"/>
              <a:gd name="T23" fmla="*/ 2147483647 h 2245"/>
              <a:gd name="T24" fmla="*/ 2147483647 w 3517"/>
              <a:gd name="T25" fmla="*/ 2147483647 h 2245"/>
              <a:gd name="T26" fmla="*/ 2147483647 w 3517"/>
              <a:gd name="T27" fmla="*/ 2147483647 h 2245"/>
              <a:gd name="T28" fmla="*/ 2147483647 w 3517"/>
              <a:gd name="T29" fmla="*/ 2147483647 h 2245"/>
              <a:gd name="T30" fmla="*/ 2147483647 w 3517"/>
              <a:gd name="T31" fmla="*/ 2147483647 h 2245"/>
              <a:gd name="T32" fmla="*/ 2147483647 w 3517"/>
              <a:gd name="T33" fmla="*/ 2147483647 h 2245"/>
              <a:gd name="T34" fmla="*/ 2147483647 w 3517"/>
              <a:gd name="T35" fmla="*/ 2147483647 h 2245"/>
              <a:gd name="T36" fmla="*/ 2147483647 w 3517"/>
              <a:gd name="T37" fmla="*/ 0 h 2245"/>
              <a:gd name="T38" fmla="*/ 2147483647 w 3517"/>
              <a:gd name="T39" fmla="*/ 0 h 2245"/>
              <a:gd name="T40" fmla="*/ 2147483647 w 3517"/>
              <a:gd name="T41" fmla="*/ 0 h 2245"/>
              <a:gd name="T42" fmla="*/ 2147483647 w 3517"/>
              <a:gd name="T43" fmla="*/ 2147483647 h 2245"/>
              <a:gd name="T44" fmla="*/ 2147483647 w 3517"/>
              <a:gd name="T45" fmla="*/ 2147483647 h 2245"/>
              <a:gd name="T46" fmla="*/ 2147483647 w 3517"/>
              <a:gd name="T47" fmla="*/ 2147483647 h 2245"/>
              <a:gd name="T48" fmla="*/ 2147483647 w 3517"/>
              <a:gd name="T49" fmla="*/ 2147483647 h 2245"/>
              <a:gd name="T50" fmla="*/ 2147483647 w 3517"/>
              <a:gd name="T51" fmla="*/ 2147483647 h 2245"/>
              <a:gd name="T52" fmla="*/ 2147483647 w 3517"/>
              <a:gd name="T53" fmla="*/ 2147483647 h 2245"/>
              <a:gd name="T54" fmla="*/ 2147483647 w 3517"/>
              <a:gd name="T55" fmla="*/ 2147483647 h 2245"/>
              <a:gd name="T56" fmla="*/ 2147483647 w 3517"/>
              <a:gd name="T57" fmla="*/ 2147483647 h 2245"/>
              <a:gd name="T58" fmla="*/ 2147483647 w 3517"/>
              <a:gd name="T59" fmla="*/ 2147483647 h 2245"/>
              <a:gd name="T60" fmla="*/ 2147483647 w 3517"/>
              <a:gd name="T61" fmla="*/ 2147483647 h 2245"/>
              <a:gd name="T62" fmla="*/ 2147483647 w 3517"/>
              <a:gd name="T63" fmla="*/ 2147483647 h 2245"/>
              <a:gd name="T64" fmla="*/ 2147483647 w 3517"/>
              <a:gd name="T65" fmla="*/ 2147483647 h 2245"/>
              <a:gd name="T66" fmla="*/ 2147483647 w 3517"/>
              <a:gd name="T67" fmla="*/ 2147483647 h 2245"/>
              <a:gd name="T68" fmla="*/ 2147483647 w 3517"/>
              <a:gd name="T69" fmla="*/ 2147483647 h 2245"/>
              <a:gd name="T70" fmla="*/ 2147483647 w 3517"/>
              <a:gd name="T71" fmla="*/ 2147483647 h 2245"/>
              <a:gd name="T72" fmla="*/ 2147483647 w 3517"/>
              <a:gd name="T73" fmla="*/ 2147483647 h 2245"/>
              <a:gd name="T74" fmla="*/ 2147483647 w 3517"/>
              <a:gd name="T75" fmla="*/ 2147483647 h 2245"/>
              <a:gd name="T76" fmla="*/ 2147483647 w 3517"/>
              <a:gd name="T77" fmla="*/ 2147483647 h 2245"/>
              <a:gd name="T78" fmla="*/ 2147483647 w 3517"/>
              <a:gd name="T79" fmla="*/ 2147483647 h 2245"/>
              <a:gd name="T80" fmla="*/ 2147483647 w 3517"/>
              <a:gd name="T81" fmla="*/ 2147483647 h 2245"/>
              <a:gd name="T82" fmla="*/ 2147483647 w 3517"/>
              <a:gd name="T83" fmla="*/ 2147483647 h 2245"/>
              <a:gd name="T84" fmla="*/ 2147483647 w 3517"/>
              <a:gd name="T85" fmla="*/ 2147483647 h 2245"/>
              <a:gd name="T86" fmla="*/ 2147483647 w 3517"/>
              <a:gd name="T87" fmla="*/ 2147483647 h 2245"/>
              <a:gd name="T88" fmla="*/ 2147483647 w 3517"/>
              <a:gd name="T89" fmla="*/ 2147483647 h 2245"/>
              <a:gd name="T90" fmla="*/ 2147483647 w 3517"/>
              <a:gd name="T91" fmla="*/ 2147483647 h 2245"/>
              <a:gd name="T92" fmla="*/ 2147483647 w 3517"/>
              <a:gd name="T93" fmla="*/ 2147483647 h 2245"/>
              <a:gd name="T94" fmla="*/ 2147483647 w 3517"/>
              <a:gd name="T95" fmla="*/ 2147483647 h 2245"/>
              <a:gd name="T96" fmla="*/ 2147483647 w 3517"/>
              <a:gd name="T97" fmla="*/ 2147483647 h 2245"/>
              <a:gd name="T98" fmla="*/ 2147483647 w 3517"/>
              <a:gd name="T99" fmla="*/ 2147483647 h 2245"/>
              <a:gd name="T100" fmla="*/ 2147483647 w 3517"/>
              <a:gd name="T101" fmla="*/ 2147483647 h 2245"/>
              <a:gd name="T102" fmla="*/ 2147483647 w 3517"/>
              <a:gd name="T103" fmla="*/ 2147483647 h 2245"/>
              <a:gd name="T104" fmla="*/ 2147483647 w 3517"/>
              <a:gd name="T105" fmla="*/ 2147483647 h 2245"/>
              <a:gd name="T106" fmla="*/ 2147483647 w 3517"/>
              <a:gd name="T107" fmla="*/ 2147483647 h 2245"/>
              <a:gd name="T108" fmla="*/ 2147483647 w 3517"/>
              <a:gd name="T109" fmla="*/ 2147483647 h 2245"/>
              <a:gd name="T110" fmla="*/ 2147483647 w 3517"/>
              <a:gd name="T111" fmla="*/ 2147483647 h 2245"/>
              <a:gd name="T112" fmla="*/ 2147483647 w 3517"/>
              <a:gd name="T113" fmla="*/ 2147483647 h 2245"/>
              <a:gd name="T114" fmla="*/ 2147483647 w 3517"/>
              <a:gd name="T115" fmla="*/ 2147483647 h 2245"/>
              <a:gd name="T116" fmla="*/ 2147483647 w 3517"/>
              <a:gd name="T117" fmla="*/ 2147483647 h 22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17"/>
              <a:gd name="T178" fmla="*/ 0 h 2245"/>
              <a:gd name="T179" fmla="*/ 3517 w 3517"/>
              <a:gd name="T180" fmla="*/ 2245 h 224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17" h="2245">
                <a:moveTo>
                  <a:pt x="348" y="2208"/>
                </a:moveTo>
                <a:lnTo>
                  <a:pt x="324" y="2172"/>
                </a:lnTo>
                <a:lnTo>
                  <a:pt x="288" y="2136"/>
                </a:lnTo>
                <a:lnTo>
                  <a:pt x="252" y="2100"/>
                </a:lnTo>
                <a:lnTo>
                  <a:pt x="216" y="2052"/>
                </a:lnTo>
                <a:lnTo>
                  <a:pt x="192" y="2016"/>
                </a:lnTo>
                <a:lnTo>
                  <a:pt x="168" y="1980"/>
                </a:lnTo>
                <a:lnTo>
                  <a:pt x="144" y="1944"/>
                </a:lnTo>
                <a:lnTo>
                  <a:pt x="132" y="1908"/>
                </a:lnTo>
                <a:lnTo>
                  <a:pt x="108" y="1872"/>
                </a:lnTo>
                <a:lnTo>
                  <a:pt x="96" y="1836"/>
                </a:lnTo>
                <a:lnTo>
                  <a:pt x="72" y="1800"/>
                </a:lnTo>
                <a:lnTo>
                  <a:pt x="60" y="1764"/>
                </a:lnTo>
                <a:lnTo>
                  <a:pt x="48" y="1716"/>
                </a:lnTo>
                <a:lnTo>
                  <a:pt x="36" y="1680"/>
                </a:lnTo>
                <a:lnTo>
                  <a:pt x="24" y="1644"/>
                </a:lnTo>
                <a:lnTo>
                  <a:pt x="12" y="1608"/>
                </a:lnTo>
                <a:lnTo>
                  <a:pt x="12" y="1560"/>
                </a:lnTo>
                <a:lnTo>
                  <a:pt x="0" y="1464"/>
                </a:lnTo>
                <a:lnTo>
                  <a:pt x="0" y="1392"/>
                </a:lnTo>
                <a:lnTo>
                  <a:pt x="0" y="1320"/>
                </a:lnTo>
                <a:lnTo>
                  <a:pt x="0" y="1224"/>
                </a:lnTo>
                <a:lnTo>
                  <a:pt x="0" y="1152"/>
                </a:lnTo>
                <a:lnTo>
                  <a:pt x="0" y="1080"/>
                </a:lnTo>
                <a:lnTo>
                  <a:pt x="0" y="984"/>
                </a:lnTo>
                <a:lnTo>
                  <a:pt x="0" y="912"/>
                </a:lnTo>
                <a:lnTo>
                  <a:pt x="0" y="840"/>
                </a:lnTo>
                <a:lnTo>
                  <a:pt x="0" y="768"/>
                </a:lnTo>
                <a:lnTo>
                  <a:pt x="0" y="696"/>
                </a:lnTo>
                <a:lnTo>
                  <a:pt x="12" y="600"/>
                </a:lnTo>
                <a:lnTo>
                  <a:pt x="12" y="528"/>
                </a:lnTo>
                <a:lnTo>
                  <a:pt x="24" y="480"/>
                </a:lnTo>
                <a:lnTo>
                  <a:pt x="48" y="444"/>
                </a:lnTo>
                <a:lnTo>
                  <a:pt x="60" y="408"/>
                </a:lnTo>
                <a:lnTo>
                  <a:pt x="84" y="372"/>
                </a:lnTo>
                <a:lnTo>
                  <a:pt x="120" y="336"/>
                </a:lnTo>
                <a:lnTo>
                  <a:pt x="156" y="312"/>
                </a:lnTo>
                <a:lnTo>
                  <a:pt x="192" y="276"/>
                </a:lnTo>
                <a:lnTo>
                  <a:pt x="228" y="252"/>
                </a:lnTo>
                <a:lnTo>
                  <a:pt x="264" y="228"/>
                </a:lnTo>
                <a:lnTo>
                  <a:pt x="312" y="192"/>
                </a:lnTo>
                <a:lnTo>
                  <a:pt x="360" y="168"/>
                </a:lnTo>
                <a:lnTo>
                  <a:pt x="456" y="144"/>
                </a:lnTo>
                <a:lnTo>
                  <a:pt x="504" y="120"/>
                </a:lnTo>
                <a:lnTo>
                  <a:pt x="552" y="108"/>
                </a:lnTo>
                <a:lnTo>
                  <a:pt x="624" y="96"/>
                </a:lnTo>
                <a:lnTo>
                  <a:pt x="672" y="84"/>
                </a:lnTo>
                <a:lnTo>
                  <a:pt x="768" y="72"/>
                </a:lnTo>
                <a:lnTo>
                  <a:pt x="804" y="60"/>
                </a:lnTo>
                <a:lnTo>
                  <a:pt x="852" y="48"/>
                </a:lnTo>
                <a:lnTo>
                  <a:pt x="948" y="36"/>
                </a:lnTo>
                <a:lnTo>
                  <a:pt x="1044" y="24"/>
                </a:lnTo>
                <a:lnTo>
                  <a:pt x="1116" y="24"/>
                </a:lnTo>
                <a:lnTo>
                  <a:pt x="1164" y="12"/>
                </a:lnTo>
                <a:lnTo>
                  <a:pt x="1212" y="0"/>
                </a:lnTo>
                <a:lnTo>
                  <a:pt x="1308" y="0"/>
                </a:lnTo>
                <a:lnTo>
                  <a:pt x="1380" y="0"/>
                </a:lnTo>
                <a:lnTo>
                  <a:pt x="1476" y="0"/>
                </a:lnTo>
                <a:lnTo>
                  <a:pt x="1548" y="0"/>
                </a:lnTo>
                <a:lnTo>
                  <a:pt x="1668" y="0"/>
                </a:lnTo>
                <a:lnTo>
                  <a:pt x="1740" y="0"/>
                </a:lnTo>
                <a:lnTo>
                  <a:pt x="1836" y="0"/>
                </a:lnTo>
                <a:lnTo>
                  <a:pt x="1932" y="0"/>
                </a:lnTo>
                <a:lnTo>
                  <a:pt x="2028" y="12"/>
                </a:lnTo>
                <a:lnTo>
                  <a:pt x="2124" y="24"/>
                </a:lnTo>
                <a:lnTo>
                  <a:pt x="2196" y="24"/>
                </a:lnTo>
                <a:lnTo>
                  <a:pt x="2268" y="24"/>
                </a:lnTo>
                <a:lnTo>
                  <a:pt x="2340" y="24"/>
                </a:lnTo>
                <a:lnTo>
                  <a:pt x="2412" y="36"/>
                </a:lnTo>
                <a:lnTo>
                  <a:pt x="2484" y="36"/>
                </a:lnTo>
                <a:lnTo>
                  <a:pt x="2556" y="48"/>
                </a:lnTo>
                <a:lnTo>
                  <a:pt x="2628" y="48"/>
                </a:lnTo>
                <a:lnTo>
                  <a:pt x="2676" y="72"/>
                </a:lnTo>
                <a:lnTo>
                  <a:pt x="2748" y="84"/>
                </a:lnTo>
                <a:lnTo>
                  <a:pt x="2820" y="96"/>
                </a:lnTo>
                <a:lnTo>
                  <a:pt x="2868" y="120"/>
                </a:lnTo>
                <a:lnTo>
                  <a:pt x="2964" y="156"/>
                </a:lnTo>
                <a:lnTo>
                  <a:pt x="3060" y="180"/>
                </a:lnTo>
                <a:lnTo>
                  <a:pt x="3144" y="216"/>
                </a:lnTo>
                <a:lnTo>
                  <a:pt x="3180" y="252"/>
                </a:lnTo>
                <a:lnTo>
                  <a:pt x="3252" y="324"/>
                </a:lnTo>
                <a:lnTo>
                  <a:pt x="3288" y="360"/>
                </a:lnTo>
                <a:lnTo>
                  <a:pt x="3324" y="456"/>
                </a:lnTo>
                <a:lnTo>
                  <a:pt x="3372" y="504"/>
                </a:lnTo>
                <a:lnTo>
                  <a:pt x="3396" y="540"/>
                </a:lnTo>
                <a:lnTo>
                  <a:pt x="3420" y="576"/>
                </a:lnTo>
                <a:lnTo>
                  <a:pt x="3444" y="624"/>
                </a:lnTo>
                <a:lnTo>
                  <a:pt x="3468" y="672"/>
                </a:lnTo>
                <a:lnTo>
                  <a:pt x="3480" y="720"/>
                </a:lnTo>
                <a:lnTo>
                  <a:pt x="3492" y="816"/>
                </a:lnTo>
                <a:lnTo>
                  <a:pt x="3492" y="888"/>
                </a:lnTo>
                <a:lnTo>
                  <a:pt x="3504" y="960"/>
                </a:lnTo>
                <a:lnTo>
                  <a:pt x="3516" y="1032"/>
                </a:lnTo>
                <a:lnTo>
                  <a:pt x="3516" y="1104"/>
                </a:lnTo>
                <a:lnTo>
                  <a:pt x="3516" y="1176"/>
                </a:lnTo>
                <a:lnTo>
                  <a:pt x="3516" y="1248"/>
                </a:lnTo>
                <a:lnTo>
                  <a:pt x="3516" y="1320"/>
                </a:lnTo>
                <a:lnTo>
                  <a:pt x="3516" y="1416"/>
                </a:lnTo>
                <a:lnTo>
                  <a:pt x="3516" y="1488"/>
                </a:lnTo>
                <a:lnTo>
                  <a:pt x="3516" y="1524"/>
                </a:lnTo>
                <a:lnTo>
                  <a:pt x="3516" y="1572"/>
                </a:lnTo>
                <a:lnTo>
                  <a:pt x="3516" y="1608"/>
                </a:lnTo>
                <a:lnTo>
                  <a:pt x="3504" y="1704"/>
                </a:lnTo>
                <a:lnTo>
                  <a:pt x="3492" y="1752"/>
                </a:lnTo>
                <a:lnTo>
                  <a:pt x="3468" y="1800"/>
                </a:lnTo>
                <a:lnTo>
                  <a:pt x="3456" y="1836"/>
                </a:lnTo>
                <a:lnTo>
                  <a:pt x="3432" y="1884"/>
                </a:lnTo>
                <a:lnTo>
                  <a:pt x="3408" y="1932"/>
                </a:lnTo>
                <a:lnTo>
                  <a:pt x="3384" y="1980"/>
                </a:lnTo>
                <a:lnTo>
                  <a:pt x="3348" y="2016"/>
                </a:lnTo>
                <a:lnTo>
                  <a:pt x="3324" y="2052"/>
                </a:lnTo>
                <a:lnTo>
                  <a:pt x="3276" y="2100"/>
                </a:lnTo>
                <a:lnTo>
                  <a:pt x="3240" y="2124"/>
                </a:lnTo>
                <a:lnTo>
                  <a:pt x="3204" y="2160"/>
                </a:lnTo>
                <a:lnTo>
                  <a:pt x="3168" y="2184"/>
                </a:lnTo>
                <a:lnTo>
                  <a:pt x="3132" y="2208"/>
                </a:lnTo>
                <a:lnTo>
                  <a:pt x="3096" y="2208"/>
                </a:lnTo>
                <a:lnTo>
                  <a:pt x="3024" y="2208"/>
                </a:lnTo>
                <a:lnTo>
                  <a:pt x="2988" y="2208"/>
                </a:lnTo>
                <a:lnTo>
                  <a:pt x="2952" y="2208"/>
                </a:lnTo>
                <a:lnTo>
                  <a:pt x="2916" y="2208"/>
                </a:lnTo>
                <a:lnTo>
                  <a:pt x="2868" y="2208"/>
                </a:lnTo>
                <a:lnTo>
                  <a:pt x="2796" y="2208"/>
                </a:lnTo>
                <a:lnTo>
                  <a:pt x="2676" y="2208"/>
                </a:lnTo>
                <a:lnTo>
                  <a:pt x="2640" y="2208"/>
                </a:lnTo>
                <a:lnTo>
                  <a:pt x="2592" y="2208"/>
                </a:lnTo>
                <a:lnTo>
                  <a:pt x="2496" y="2208"/>
                </a:lnTo>
                <a:lnTo>
                  <a:pt x="2460" y="2208"/>
                </a:lnTo>
                <a:lnTo>
                  <a:pt x="2364" y="2208"/>
                </a:lnTo>
                <a:lnTo>
                  <a:pt x="2316" y="2196"/>
                </a:lnTo>
                <a:lnTo>
                  <a:pt x="2268" y="2196"/>
                </a:lnTo>
                <a:lnTo>
                  <a:pt x="2220" y="2196"/>
                </a:lnTo>
                <a:lnTo>
                  <a:pt x="2184" y="2196"/>
                </a:lnTo>
                <a:lnTo>
                  <a:pt x="2136" y="2196"/>
                </a:lnTo>
                <a:lnTo>
                  <a:pt x="2088" y="2196"/>
                </a:lnTo>
                <a:lnTo>
                  <a:pt x="2040" y="2196"/>
                </a:lnTo>
                <a:lnTo>
                  <a:pt x="2004" y="2196"/>
                </a:lnTo>
                <a:lnTo>
                  <a:pt x="1968" y="2196"/>
                </a:lnTo>
                <a:lnTo>
                  <a:pt x="1920" y="2208"/>
                </a:lnTo>
                <a:lnTo>
                  <a:pt x="1884" y="2208"/>
                </a:lnTo>
                <a:lnTo>
                  <a:pt x="1848" y="2208"/>
                </a:lnTo>
                <a:lnTo>
                  <a:pt x="1812" y="2220"/>
                </a:lnTo>
                <a:lnTo>
                  <a:pt x="1776" y="2220"/>
                </a:lnTo>
                <a:lnTo>
                  <a:pt x="1740" y="2220"/>
                </a:lnTo>
                <a:lnTo>
                  <a:pt x="1704" y="2220"/>
                </a:lnTo>
                <a:lnTo>
                  <a:pt x="1668" y="2220"/>
                </a:lnTo>
                <a:lnTo>
                  <a:pt x="1632" y="2220"/>
                </a:lnTo>
                <a:lnTo>
                  <a:pt x="1596" y="2220"/>
                </a:lnTo>
                <a:lnTo>
                  <a:pt x="1560" y="2220"/>
                </a:lnTo>
                <a:lnTo>
                  <a:pt x="1524" y="2220"/>
                </a:lnTo>
                <a:lnTo>
                  <a:pt x="1452" y="2220"/>
                </a:lnTo>
                <a:lnTo>
                  <a:pt x="1380" y="2232"/>
                </a:lnTo>
                <a:lnTo>
                  <a:pt x="1284" y="2232"/>
                </a:lnTo>
                <a:lnTo>
                  <a:pt x="1188" y="2244"/>
                </a:lnTo>
                <a:lnTo>
                  <a:pt x="1140" y="2244"/>
                </a:lnTo>
                <a:lnTo>
                  <a:pt x="1092" y="2244"/>
                </a:lnTo>
                <a:lnTo>
                  <a:pt x="1056" y="2244"/>
                </a:lnTo>
                <a:lnTo>
                  <a:pt x="1020" y="2244"/>
                </a:lnTo>
                <a:lnTo>
                  <a:pt x="984" y="2244"/>
                </a:lnTo>
                <a:lnTo>
                  <a:pt x="948" y="2244"/>
                </a:lnTo>
                <a:lnTo>
                  <a:pt x="912" y="2244"/>
                </a:lnTo>
                <a:lnTo>
                  <a:pt x="876" y="2244"/>
                </a:lnTo>
                <a:lnTo>
                  <a:pt x="828" y="2244"/>
                </a:lnTo>
                <a:lnTo>
                  <a:pt x="792" y="2244"/>
                </a:lnTo>
                <a:lnTo>
                  <a:pt x="756" y="2244"/>
                </a:lnTo>
                <a:lnTo>
                  <a:pt x="708" y="2244"/>
                </a:lnTo>
                <a:lnTo>
                  <a:pt x="672" y="2244"/>
                </a:lnTo>
                <a:lnTo>
                  <a:pt x="636" y="2244"/>
                </a:lnTo>
                <a:lnTo>
                  <a:pt x="600" y="2244"/>
                </a:lnTo>
                <a:lnTo>
                  <a:pt x="564" y="2232"/>
                </a:lnTo>
                <a:lnTo>
                  <a:pt x="528" y="2232"/>
                </a:lnTo>
                <a:lnTo>
                  <a:pt x="492" y="2232"/>
                </a:lnTo>
                <a:lnTo>
                  <a:pt x="456" y="2220"/>
                </a:lnTo>
                <a:lnTo>
                  <a:pt x="420" y="2220"/>
                </a:lnTo>
                <a:lnTo>
                  <a:pt x="384" y="2220"/>
                </a:lnTo>
                <a:lnTo>
                  <a:pt x="348" y="2208"/>
                </a:lnTo>
              </a:path>
            </a:pathLst>
          </a:custGeom>
          <a:solidFill>
            <a:srgbClr val="A2C1FE"/>
          </a:solidFill>
          <a:ln w="50800" cap="rnd">
            <a:solidFill>
              <a:schemeClr val="tx1"/>
            </a:solidFill>
            <a:round/>
            <a:headEnd/>
            <a:tailEnd/>
          </a:ln>
        </p:spPr>
        <p:txBody>
          <a:bodyPr/>
          <a:lstStyle/>
          <a:p>
            <a:endParaRPr lang="en-US"/>
          </a:p>
        </p:txBody>
      </p:sp>
      <p:sp>
        <p:nvSpPr>
          <p:cNvPr id="51202" name="Freeform 3"/>
          <p:cNvSpPr>
            <a:spLocks/>
          </p:cNvSpPr>
          <p:nvPr/>
        </p:nvSpPr>
        <p:spPr bwMode="auto">
          <a:xfrm>
            <a:off x="3140075" y="5067300"/>
            <a:ext cx="5449888" cy="1201738"/>
          </a:xfrm>
          <a:custGeom>
            <a:avLst/>
            <a:gdLst>
              <a:gd name="T0" fmla="*/ 2147483647 w 3433"/>
              <a:gd name="T1" fmla="*/ 2147483647 h 757"/>
              <a:gd name="T2" fmla="*/ 2147483647 w 3433"/>
              <a:gd name="T3" fmla="*/ 2147483647 h 757"/>
              <a:gd name="T4" fmla="*/ 2147483647 w 3433"/>
              <a:gd name="T5" fmla="*/ 2147483647 h 757"/>
              <a:gd name="T6" fmla="*/ 2147483647 w 3433"/>
              <a:gd name="T7" fmla="*/ 2147483647 h 757"/>
              <a:gd name="T8" fmla="*/ 2147483647 w 3433"/>
              <a:gd name="T9" fmla="*/ 2147483647 h 757"/>
              <a:gd name="T10" fmla="*/ 2147483647 w 3433"/>
              <a:gd name="T11" fmla="*/ 0 h 757"/>
              <a:gd name="T12" fmla="*/ 2147483647 w 3433"/>
              <a:gd name="T13" fmla="*/ 2147483647 h 757"/>
              <a:gd name="T14" fmla="*/ 2147483647 w 3433"/>
              <a:gd name="T15" fmla="*/ 2147483647 h 757"/>
              <a:gd name="T16" fmla="*/ 2147483647 w 3433"/>
              <a:gd name="T17" fmla="*/ 2147483647 h 757"/>
              <a:gd name="T18" fmla="*/ 2147483647 w 3433"/>
              <a:gd name="T19" fmla="*/ 2147483647 h 757"/>
              <a:gd name="T20" fmla="*/ 2147483647 w 3433"/>
              <a:gd name="T21" fmla="*/ 2147483647 h 757"/>
              <a:gd name="T22" fmla="*/ 2147483647 w 3433"/>
              <a:gd name="T23" fmla="*/ 2147483647 h 757"/>
              <a:gd name="T24" fmla="*/ 2147483647 w 3433"/>
              <a:gd name="T25" fmla="*/ 2147483647 h 757"/>
              <a:gd name="T26" fmla="*/ 2147483647 w 3433"/>
              <a:gd name="T27" fmla="*/ 2147483647 h 757"/>
              <a:gd name="T28" fmla="*/ 2147483647 w 3433"/>
              <a:gd name="T29" fmla="*/ 2147483647 h 757"/>
              <a:gd name="T30" fmla="*/ 2147483647 w 3433"/>
              <a:gd name="T31" fmla="*/ 2147483647 h 757"/>
              <a:gd name="T32" fmla="*/ 2147483647 w 3433"/>
              <a:gd name="T33" fmla="*/ 2147483647 h 757"/>
              <a:gd name="T34" fmla="*/ 2147483647 w 3433"/>
              <a:gd name="T35" fmla="*/ 2147483647 h 757"/>
              <a:gd name="T36" fmla="*/ 2147483647 w 3433"/>
              <a:gd name="T37" fmla="*/ 2147483647 h 757"/>
              <a:gd name="T38" fmla="*/ 2147483647 w 3433"/>
              <a:gd name="T39" fmla="*/ 2147483647 h 757"/>
              <a:gd name="T40" fmla="*/ 2147483647 w 3433"/>
              <a:gd name="T41" fmla="*/ 2147483647 h 757"/>
              <a:gd name="T42" fmla="*/ 2147483647 w 3433"/>
              <a:gd name="T43" fmla="*/ 2147483647 h 757"/>
              <a:gd name="T44" fmla="*/ 2147483647 w 3433"/>
              <a:gd name="T45" fmla="*/ 2147483647 h 757"/>
              <a:gd name="T46" fmla="*/ 2147483647 w 3433"/>
              <a:gd name="T47" fmla="*/ 2147483647 h 757"/>
              <a:gd name="T48" fmla="*/ 2147483647 w 3433"/>
              <a:gd name="T49" fmla="*/ 2147483647 h 757"/>
              <a:gd name="T50" fmla="*/ 2147483647 w 3433"/>
              <a:gd name="T51" fmla="*/ 2147483647 h 757"/>
              <a:gd name="T52" fmla="*/ 2147483647 w 3433"/>
              <a:gd name="T53" fmla="*/ 2147483647 h 757"/>
              <a:gd name="T54" fmla="*/ 2147483647 w 3433"/>
              <a:gd name="T55" fmla="*/ 2147483647 h 757"/>
              <a:gd name="T56" fmla="*/ 2147483647 w 3433"/>
              <a:gd name="T57" fmla="*/ 2147483647 h 757"/>
              <a:gd name="T58" fmla="*/ 2147483647 w 3433"/>
              <a:gd name="T59" fmla="*/ 2147483647 h 757"/>
              <a:gd name="T60" fmla="*/ 2147483647 w 3433"/>
              <a:gd name="T61" fmla="*/ 2147483647 h 757"/>
              <a:gd name="T62" fmla="*/ 2147483647 w 3433"/>
              <a:gd name="T63" fmla="*/ 2147483647 h 757"/>
              <a:gd name="T64" fmla="*/ 0 w 3433"/>
              <a:gd name="T65" fmla="*/ 2147483647 h 757"/>
              <a:gd name="T66" fmla="*/ 2147483647 w 3433"/>
              <a:gd name="T67" fmla="*/ 2147483647 h 757"/>
              <a:gd name="T68" fmla="*/ 2147483647 w 3433"/>
              <a:gd name="T69" fmla="*/ 2147483647 h 757"/>
              <a:gd name="T70" fmla="*/ 2147483647 w 3433"/>
              <a:gd name="T71" fmla="*/ 2147483647 h 757"/>
              <a:gd name="T72" fmla="*/ 2147483647 w 3433"/>
              <a:gd name="T73" fmla="*/ 2147483647 h 757"/>
              <a:gd name="T74" fmla="*/ 2147483647 w 3433"/>
              <a:gd name="T75" fmla="*/ 2147483647 h 757"/>
              <a:gd name="T76" fmla="*/ 2147483647 w 3433"/>
              <a:gd name="T77" fmla="*/ 2147483647 h 757"/>
              <a:gd name="T78" fmla="*/ 2147483647 w 3433"/>
              <a:gd name="T79" fmla="*/ 2147483647 h 757"/>
              <a:gd name="T80" fmla="*/ 2147483647 w 3433"/>
              <a:gd name="T81" fmla="*/ 2147483647 h 757"/>
              <a:gd name="T82" fmla="*/ 2147483647 w 3433"/>
              <a:gd name="T83" fmla="*/ 2147483647 h 757"/>
              <a:gd name="T84" fmla="*/ 2147483647 w 3433"/>
              <a:gd name="T85" fmla="*/ 2147483647 h 757"/>
              <a:gd name="T86" fmla="*/ 2147483647 w 3433"/>
              <a:gd name="T87" fmla="*/ 2147483647 h 757"/>
              <a:gd name="T88" fmla="*/ 2147483647 w 3433"/>
              <a:gd name="T89" fmla="*/ 2147483647 h 757"/>
              <a:gd name="T90" fmla="*/ 2147483647 w 3433"/>
              <a:gd name="T91" fmla="*/ 2147483647 h 757"/>
              <a:gd name="T92" fmla="*/ 2147483647 w 3433"/>
              <a:gd name="T93" fmla="*/ 2147483647 h 757"/>
              <a:gd name="T94" fmla="*/ 2147483647 w 3433"/>
              <a:gd name="T95" fmla="*/ 2147483647 h 757"/>
              <a:gd name="T96" fmla="*/ 2147483647 w 3433"/>
              <a:gd name="T97" fmla="*/ 2147483647 h 757"/>
              <a:gd name="T98" fmla="*/ 2147483647 w 3433"/>
              <a:gd name="T99" fmla="*/ 2147483647 h 757"/>
              <a:gd name="T100" fmla="*/ 2147483647 w 3433"/>
              <a:gd name="T101" fmla="*/ 2147483647 h 757"/>
              <a:gd name="T102" fmla="*/ 2147483647 w 3433"/>
              <a:gd name="T103" fmla="*/ 2147483647 h 757"/>
              <a:gd name="T104" fmla="*/ 2147483647 w 3433"/>
              <a:gd name="T105" fmla="*/ 2147483647 h 757"/>
              <a:gd name="T106" fmla="*/ 2147483647 w 3433"/>
              <a:gd name="T107" fmla="*/ 2147483647 h 757"/>
              <a:gd name="T108" fmla="*/ 2147483647 w 3433"/>
              <a:gd name="T109" fmla="*/ 2147483647 h 757"/>
              <a:gd name="T110" fmla="*/ 2147483647 w 3433"/>
              <a:gd name="T111" fmla="*/ 2147483647 h 757"/>
              <a:gd name="T112" fmla="*/ 2147483647 w 3433"/>
              <a:gd name="T113" fmla="*/ 2147483647 h 757"/>
              <a:gd name="T114" fmla="*/ 2147483647 w 3433"/>
              <a:gd name="T115" fmla="*/ 2147483647 h 757"/>
              <a:gd name="T116" fmla="*/ 2147483647 w 3433"/>
              <a:gd name="T117" fmla="*/ 2147483647 h 757"/>
              <a:gd name="T118" fmla="*/ 2147483647 w 3433"/>
              <a:gd name="T119" fmla="*/ 2147483647 h 757"/>
              <a:gd name="T120" fmla="*/ 2147483647 w 3433"/>
              <a:gd name="T121" fmla="*/ 2147483647 h 7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33"/>
              <a:gd name="T184" fmla="*/ 0 h 757"/>
              <a:gd name="T185" fmla="*/ 3433 w 3433"/>
              <a:gd name="T186" fmla="*/ 757 h 7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33" h="757">
                <a:moveTo>
                  <a:pt x="3408" y="264"/>
                </a:moveTo>
                <a:lnTo>
                  <a:pt x="3372" y="252"/>
                </a:lnTo>
                <a:lnTo>
                  <a:pt x="3336" y="240"/>
                </a:lnTo>
                <a:lnTo>
                  <a:pt x="3300" y="216"/>
                </a:lnTo>
                <a:lnTo>
                  <a:pt x="3264" y="192"/>
                </a:lnTo>
                <a:lnTo>
                  <a:pt x="3228" y="180"/>
                </a:lnTo>
                <a:lnTo>
                  <a:pt x="3192" y="156"/>
                </a:lnTo>
                <a:lnTo>
                  <a:pt x="3156" y="132"/>
                </a:lnTo>
                <a:lnTo>
                  <a:pt x="3120" y="108"/>
                </a:lnTo>
                <a:lnTo>
                  <a:pt x="3084" y="84"/>
                </a:lnTo>
                <a:lnTo>
                  <a:pt x="3048" y="72"/>
                </a:lnTo>
                <a:lnTo>
                  <a:pt x="3012" y="48"/>
                </a:lnTo>
                <a:lnTo>
                  <a:pt x="2976" y="48"/>
                </a:lnTo>
                <a:lnTo>
                  <a:pt x="2940" y="36"/>
                </a:lnTo>
                <a:lnTo>
                  <a:pt x="2904" y="24"/>
                </a:lnTo>
                <a:lnTo>
                  <a:pt x="2868" y="12"/>
                </a:lnTo>
                <a:lnTo>
                  <a:pt x="2832" y="0"/>
                </a:lnTo>
                <a:lnTo>
                  <a:pt x="2796" y="0"/>
                </a:lnTo>
                <a:lnTo>
                  <a:pt x="2760" y="0"/>
                </a:lnTo>
                <a:lnTo>
                  <a:pt x="2724" y="12"/>
                </a:lnTo>
                <a:lnTo>
                  <a:pt x="2688" y="24"/>
                </a:lnTo>
                <a:lnTo>
                  <a:pt x="2640" y="24"/>
                </a:lnTo>
                <a:lnTo>
                  <a:pt x="2604" y="24"/>
                </a:lnTo>
                <a:lnTo>
                  <a:pt x="2568" y="24"/>
                </a:lnTo>
                <a:lnTo>
                  <a:pt x="2532" y="24"/>
                </a:lnTo>
                <a:lnTo>
                  <a:pt x="2496" y="24"/>
                </a:lnTo>
                <a:lnTo>
                  <a:pt x="2460" y="24"/>
                </a:lnTo>
                <a:lnTo>
                  <a:pt x="2424" y="24"/>
                </a:lnTo>
                <a:lnTo>
                  <a:pt x="2388" y="24"/>
                </a:lnTo>
                <a:lnTo>
                  <a:pt x="2352" y="24"/>
                </a:lnTo>
                <a:lnTo>
                  <a:pt x="2316" y="24"/>
                </a:lnTo>
                <a:lnTo>
                  <a:pt x="2280" y="24"/>
                </a:lnTo>
                <a:lnTo>
                  <a:pt x="2244" y="24"/>
                </a:lnTo>
                <a:lnTo>
                  <a:pt x="2208" y="24"/>
                </a:lnTo>
                <a:lnTo>
                  <a:pt x="2172" y="24"/>
                </a:lnTo>
                <a:lnTo>
                  <a:pt x="2136" y="24"/>
                </a:lnTo>
                <a:lnTo>
                  <a:pt x="2100" y="24"/>
                </a:lnTo>
                <a:lnTo>
                  <a:pt x="2064" y="24"/>
                </a:lnTo>
                <a:lnTo>
                  <a:pt x="2028" y="24"/>
                </a:lnTo>
                <a:lnTo>
                  <a:pt x="1992" y="24"/>
                </a:lnTo>
                <a:lnTo>
                  <a:pt x="1956" y="24"/>
                </a:lnTo>
                <a:lnTo>
                  <a:pt x="1920" y="24"/>
                </a:lnTo>
                <a:lnTo>
                  <a:pt x="1884" y="24"/>
                </a:lnTo>
                <a:lnTo>
                  <a:pt x="1848" y="24"/>
                </a:lnTo>
                <a:lnTo>
                  <a:pt x="1812" y="24"/>
                </a:lnTo>
                <a:lnTo>
                  <a:pt x="1776" y="24"/>
                </a:lnTo>
                <a:lnTo>
                  <a:pt x="1740" y="24"/>
                </a:lnTo>
                <a:lnTo>
                  <a:pt x="1704" y="24"/>
                </a:lnTo>
                <a:lnTo>
                  <a:pt x="1668" y="24"/>
                </a:lnTo>
                <a:lnTo>
                  <a:pt x="1632" y="24"/>
                </a:lnTo>
                <a:lnTo>
                  <a:pt x="1584" y="24"/>
                </a:lnTo>
                <a:lnTo>
                  <a:pt x="1536" y="24"/>
                </a:lnTo>
                <a:lnTo>
                  <a:pt x="1488" y="24"/>
                </a:lnTo>
                <a:lnTo>
                  <a:pt x="1452" y="24"/>
                </a:lnTo>
                <a:lnTo>
                  <a:pt x="1416" y="24"/>
                </a:lnTo>
                <a:lnTo>
                  <a:pt x="1380" y="24"/>
                </a:lnTo>
                <a:lnTo>
                  <a:pt x="1344" y="24"/>
                </a:lnTo>
                <a:lnTo>
                  <a:pt x="1308" y="24"/>
                </a:lnTo>
                <a:lnTo>
                  <a:pt x="1272" y="24"/>
                </a:lnTo>
                <a:lnTo>
                  <a:pt x="1236" y="24"/>
                </a:lnTo>
                <a:lnTo>
                  <a:pt x="1200" y="24"/>
                </a:lnTo>
                <a:lnTo>
                  <a:pt x="1164" y="24"/>
                </a:lnTo>
                <a:lnTo>
                  <a:pt x="1128" y="24"/>
                </a:lnTo>
                <a:lnTo>
                  <a:pt x="1092" y="24"/>
                </a:lnTo>
                <a:lnTo>
                  <a:pt x="1056" y="24"/>
                </a:lnTo>
                <a:lnTo>
                  <a:pt x="1020" y="24"/>
                </a:lnTo>
                <a:lnTo>
                  <a:pt x="984" y="24"/>
                </a:lnTo>
                <a:lnTo>
                  <a:pt x="888" y="24"/>
                </a:lnTo>
                <a:lnTo>
                  <a:pt x="816" y="24"/>
                </a:lnTo>
                <a:lnTo>
                  <a:pt x="768" y="24"/>
                </a:lnTo>
                <a:lnTo>
                  <a:pt x="732" y="24"/>
                </a:lnTo>
                <a:lnTo>
                  <a:pt x="696" y="24"/>
                </a:lnTo>
                <a:lnTo>
                  <a:pt x="660" y="24"/>
                </a:lnTo>
                <a:lnTo>
                  <a:pt x="624" y="24"/>
                </a:lnTo>
                <a:lnTo>
                  <a:pt x="588" y="24"/>
                </a:lnTo>
                <a:lnTo>
                  <a:pt x="552" y="24"/>
                </a:lnTo>
                <a:lnTo>
                  <a:pt x="516" y="24"/>
                </a:lnTo>
                <a:lnTo>
                  <a:pt x="480" y="24"/>
                </a:lnTo>
                <a:lnTo>
                  <a:pt x="444" y="24"/>
                </a:lnTo>
                <a:lnTo>
                  <a:pt x="408" y="24"/>
                </a:lnTo>
                <a:lnTo>
                  <a:pt x="372" y="24"/>
                </a:lnTo>
                <a:lnTo>
                  <a:pt x="336" y="24"/>
                </a:lnTo>
                <a:lnTo>
                  <a:pt x="300" y="24"/>
                </a:lnTo>
                <a:lnTo>
                  <a:pt x="264" y="24"/>
                </a:lnTo>
                <a:lnTo>
                  <a:pt x="228" y="36"/>
                </a:lnTo>
                <a:lnTo>
                  <a:pt x="192" y="48"/>
                </a:lnTo>
                <a:lnTo>
                  <a:pt x="156" y="72"/>
                </a:lnTo>
                <a:lnTo>
                  <a:pt x="144" y="108"/>
                </a:lnTo>
                <a:lnTo>
                  <a:pt x="120" y="144"/>
                </a:lnTo>
                <a:lnTo>
                  <a:pt x="96" y="180"/>
                </a:lnTo>
                <a:lnTo>
                  <a:pt x="84" y="216"/>
                </a:lnTo>
                <a:lnTo>
                  <a:pt x="60" y="252"/>
                </a:lnTo>
                <a:lnTo>
                  <a:pt x="48" y="288"/>
                </a:lnTo>
                <a:lnTo>
                  <a:pt x="36" y="324"/>
                </a:lnTo>
                <a:lnTo>
                  <a:pt x="24" y="360"/>
                </a:lnTo>
                <a:lnTo>
                  <a:pt x="12" y="396"/>
                </a:lnTo>
                <a:lnTo>
                  <a:pt x="0" y="432"/>
                </a:lnTo>
                <a:lnTo>
                  <a:pt x="0" y="468"/>
                </a:lnTo>
                <a:lnTo>
                  <a:pt x="0" y="504"/>
                </a:lnTo>
                <a:lnTo>
                  <a:pt x="0" y="540"/>
                </a:lnTo>
                <a:lnTo>
                  <a:pt x="36" y="564"/>
                </a:lnTo>
                <a:lnTo>
                  <a:pt x="72" y="576"/>
                </a:lnTo>
                <a:lnTo>
                  <a:pt x="108" y="588"/>
                </a:lnTo>
                <a:lnTo>
                  <a:pt x="144" y="600"/>
                </a:lnTo>
                <a:lnTo>
                  <a:pt x="180" y="612"/>
                </a:lnTo>
                <a:lnTo>
                  <a:pt x="216" y="624"/>
                </a:lnTo>
                <a:lnTo>
                  <a:pt x="252" y="636"/>
                </a:lnTo>
                <a:lnTo>
                  <a:pt x="288" y="648"/>
                </a:lnTo>
                <a:lnTo>
                  <a:pt x="336" y="660"/>
                </a:lnTo>
                <a:lnTo>
                  <a:pt x="372" y="672"/>
                </a:lnTo>
                <a:lnTo>
                  <a:pt x="468" y="672"/>
                </a:lnTo>
                <a:lnTo>
                  <a:pt x="516" y="696"/>
                </a:lnTo>
                <a:lnTo>
                  <a:pt x="588" y="696"/>
                </a:lnTo>
                <a:lnTo>
                  <a:pt x="660" y="696"/>
                </a:lnTo>
                <a:lnTo>
                  <a:pt x="708" y="708"/>
                </a:lnTo>
                <a:lnTo>
                  <a:pt x="756" y="720"/>
                </a:lnTo>
                <a:lnTo>
                  <a:pt x="792" y="720"/>
                </a:lnTo>
                <a:lnTo>
                  <a:pt x="828" y="732"/>
                </a:lnTo>
                <a:lnTo>
                  <a:pt x="876" y="732"/>
                </a:lnTo>
                <a:lnTo>
                  <a:pt x="924" y="732"/>
                </a:lnTo>
                <a:lnTo>
                  <a:pt x="960" y="732"/>
                </a:lnTo>
                <a:lnTo>
                  <a:pt x="1008" y="732"/>
                </a:lnTo>
                <a:lnTo>
                  <a:pt x="1104" y="732"/>
                </a:lnTo>
                <a:lnTo>
                  <a:pt x="1152" y="744"/>
                </a:lnTo>
                <a:lnTo>
                  <a:pt x="1224" y="744"/>
                </a:lnTo>
                <a:lnTo>
                  <a:pt x="1320" y="744"/>
                </a:lnTo>
                <a:lnTo>
                  <a:pt x="1368" y="744"/>
                </a:lnTo>
                <a:lnTo>
                  <a:pt x="1416" y="744"/>
                </a:lnTo>
                <a:lnTo>
                  <a:pt x="1464" y="744"/>
                </a:lnTo>
                <a:lnTo>
                  <a:pt x="1512" y="744"/>
                </a:lnTo>
                <a:lnTo>
                  <a:pt x="1596" y="744"/>
                </a:lnTo>
                <a:lnTo>
                  <a:pt x="1632" y="744"/>
                </a:lnTo>
                <a:lnTo>
                  <a:pt x="1728" y="744"/>
                </a:lnTo>
                <a:lnTo>
                  <a:pt x="1776" y="744"/>
                </a:lnTo>
                <a:lnTo>
                  <a:pt x="1812" y="744"/>
                </a:lnTo>
                <a:lnTo>
                  <a:pt x="1848" y="744"/>
                </a:lnTo>
                <a:lnTo>
                  <a:pt x="1884" y="744"/>
                </a:lnTo>
                <a:lnTo>
                  <a:pt x="1920" y="744"/>
                </a:lnTo>
                <a:lnTo>
                  <a:pt x="1956" y="756"/>
                </a:lnTo>
                <a:lnTo>
                  <a:pt x="1992" y="756"/>
                </a:lnTo>
                <a:lnTo>
                  <a:pt x="2028" y="756"/>
                </a:lnTo>
                <a:lnTo>
                  <a:pt x="2064" y="756"/>
                </a:lnTo>
                <a:lnTo>
                  <a:pt x="2100" y="756"/>
                </a:lnTo>
                <a:lnTo>
                  <a:pt x="2136" y="756"/>
                </a:lnTo>
                <a:lnTo>
                  <a:pt x="2172" y="756"/>
                </a:lnTo>
                <a:lnTo>
                  <a:pt x="2208" y="756"/>
                </a:lnTo>
                <a:lnTo>
                  <a:pt x="2256" y="756"/>
                </a:lnTo>
                <a:lnTo>
                  <a:pt x="2292" y="756"/>
                </a:lnTo>
                <a:lnTo>
                  <a:pt x="2328" y="756"/>
                </a:lnTo>
                <a:lnTo>
                  <a:pt x="2364" y="756"/>
                </a:lnTo>
                <a:lnTo>
                  <a:pt x="2400" y="756"/>
                </a:lnTo>
                <a:lnTo>
                  <a:pt x="2436" y="756"/>
                </a:lnTo>
                <a:lnTo>
                  <a:pt x="2472" y="756"/>
                </a:lnTo>
                <a:lnTo>
                  <a:pt x="2508" y="756"/>
                </a:lnTo>
                <a:lnTo>
                  <a:pt x="2544" y="756"/>
                </a:lnTo>
                <a:lnTo>
                  <a:pt x="2580" y="756"/>
                </a:lnTo>
                <a:lnTo>
                  <a:pt x="2616" y="756"/>
                </a:lnTo>
                <a:lnTo>
                  <a:pt x="2652" y="756"/>
                </a:lnTo>
                <a:lnTo>
                  <a:pt x="2688" y="756"/>
                </a:lnTo>
                <a:lnTo>
                  <a:pt x="2736" y="744"/>
                </a:lnTo>
                <a:lnTo>
                  <a:pt x="2784" y="732"/>
                </a:lnTo>
                <a:lnTo>
                  <a:pt x="2832" y="732"/>
                </a:lnTo>
                <a:lnTo>
                  <a:pt x="2868" y="720"/>
                </a:lnTo>
                <a:lnTo>
                  <a:pt x="2904" y="720"/>
                </a:lnTo>
                <a:lnTo>
                  <a:pt x="2952" y="708"/>
                </a:lnTo>
                <a:lnTo>
                  <a:pt x="2988" y="696"/>
                </a:lnTo>
                <a:lnTo>
                  <a:pt x="3024" y="696"/>
                </a:lnTo>
                <a:lnTo>
                  <a:pt x="3060" y="684"/>
                </a:lnTo>
                <a:lnTo>
                  <a:pt x="3096" y="672"/>
                </a:lnTo>
                <a:lnTo>
                  <a:pt x="3144" y="648"/>
                </a:lnTo>
                <a:lnTo>
                  <a:pt x="3180" y="636"/>
                </a:lnTo>
                <a:lnTo>
                  <a:pt x="3216" y="624"/>
                </a:lnTo>
                <a:lnTo>
                  <a:pt x="3252" y="612"/>
                </a:lnTo>
                <a:lnTo>
                  <a:pt x="3288" y="588"/>
                </a:lnTo>
                <a:lnTo>
                  <a:pt x="3324" y="564"/>
                </a:lnTo>
                <a:lnTo>
                  <a:pt x="3360" y="540"/>
                </a:lnTo>
                <a:lnTo>
                  <a:pt x="3384" y="504"/>
                </a:lnTo>
                <a:lnTo>
                  <a:pt x="3408" y="468"/>
                </a:lnTo>
                <a:lnTo>
                  <a:pt x="3420" y="432"/>
                </a:lnTo>
                <a:lnTo>
                  <a:pt x="3432" y="396"/>
                </a:lnTo>
                <a:lnTo>
                  <a:pt x="3432" y="360"/>
                </a:lnTo>
                <a:lnTo>
                  <a:pt x="3432" y="324"/>
                </a:lnTo>
                <a:lnTo>
                  <a:pt x="3420" y="288"/>
                </a:lnTo>
                <a:lnTo>
                  <a:pt x="3384" y="264"/>
                </a:lnTo>
                <a:lnTo>
                  <a:pt x="3408" y="264"/>
                </a:lnTo>
              </a:path>
            </a:pathLst>
          </a:custGeom>
          <a:solidFill>
            <a:srgbClr val="A2C1FE"/>
          </a:solidFill>
          <a:ln w="50800" cap="rnd">
            <a:solidFill>
              <a:schemeClr val="tx1"/>
            </a:solidFill>
            <a:round/>
            <a:headEnd/>
            <a:tailEnd/>
          </a:ln>
        </p:spPr>
        <p:txBody>
          <a:bodyPr/>
          <a:lstStyle/>
          <a:p>
            <a:endParaRPr lang="en-US"/>
          </a:p>
        </p:txBody>
      </p:sp>
      <p:sp>
        <p:nvSpPr>
          <p:cNvPr id="51203" name="Rectangle 7"/>
          <p:cNvSpPr>
            <a:spLocks noChangeArrowheads="1"/>
          </p:cNvSpPr>
          <p:nvPr/>
        </p:nvSpPr>
        <p:spPr bwMode="auto">
          <a:xfrm>
            <a:off x="1625600" y="5207000"/>
            <a:ext cx="8940800" cy="406400"/>
          </a:xfrm>
          <a:prstGeom prst="rect">
            <a:avLst/>
          </a:prstGeom>
          <a:solidFill>
            <a:schemeClr val="bg1"/>
          </a:solidFill>
          <a:ln w="50800">
            <a:solidFill>
              <a:schemeClr val="tx1"/>
            </a:solidFill>
            <a:miter lim="800000"/>
            <a:headEnd/>
            <a:tailEnd/>
          </a:ln>
        </p:spPr>
        <p:txBody>
          <a:bodyPr wrap="none" anchor="ctr"/>
          <a:lstStyle/>
          <a:p>
            <a:endParaRPr lang="en-US" sz="2400"/>
          </a:p>
        </p:txBody>
      </p:sp>
      <p:sp>
        <p:nvSpPr>
          <p:cNvPr id="51204" name="Line 8"/>
          <p:cNvSpPr>
            <a:spLocks noChangeShapeType="1"/>
          </p:cNvSpPr>
          <p:nvPr/>
        </p:nvSpPr>
        <p:spPr bwMode="auto">
          <a:xfrm>
            <a:off x="2073275" y="5207000"/>
            <a:ext cx="0" cy="406400"/>
          </a:xfrm>
          <a:prstGeom prst="line">
            <a:avLst/>
          </a:prstGeom>
          <a:noFill/>
          <a:ln w="50800">
            <a:solidFill>
              <a:schemeClr val="tx1"/>
            </a:solidFill>
            <a:round/>
            <a:headEnd/>
            <a:tailEnd/>
          </a:ln>
        </p:spPr>
        <p:txBody>
          <a:bodyPr wrap="none" anchor="ctr"/>
          <a:lstStyle/>
          <a:p>
            <a:endParaRPr lang="en-US"/>
          </a:p>
        </p:txBody>
      </p:sp>
      <p:sp>
        <p:nvSpPr>
          <p:cNvPr id="51205" name="Rectangle 9"/>
          <p:cNvSpPr>
            <a:spLocks noChangeArrowheads="1"/>
          </p:cNvSpPr>
          <p:nvPr/>
        </p:nvSpPr>
        <p:spPr bwMode="auto">
          <a:xfrm>
            <a:off x="1614489" y="5197475"/>
            <a:ext cx="625475" cy="515938"/>
          </a:xfrm>
          <a:prstGeom prst="rect">
            <a:avLst/>
          </a:prstGeom>
          <a:noFill/>
          <a:ln w="12700">
            <a:noFill/>
            <a:miter lim="800000"/>
            <a:headEnd/>
            <a:tailEnd/>
          </a:ln>
        </p:spPr>
        <p:txBody>
          <a:bodyPr lIns="90488" tIns="44450" rIns="90488" bIns="44450">
            <a:spAutoFit/>
          </a:bodyPr>
          <a:lstStyle/>
          <a:p>
            <a:pPr eaLnBrk="0" hangingPunct="0"/>
            <a:r>
              <a:rPr lang="en-US" sz="2800" b="1"/>
              <a:t>G</a:t>
            </a:r>
          </a:p>
        </p:txBody>
      </p:sp>
      <p:sp>
        <p:nvSpPr>
          <p:cNvPr id="51206" name="Line 10"/>
          <p:cNvSpPr>
            <a:spLocks noChangeShapeType="1"/>
          </p:cNvSpPr>
          <p:nvPr/>
        </p:nvSpPr>
        <p:spPr bwMode="auto">
          <a:xfrm>
            <a:off x="2682875" y="5207000"/>
            <a:ext cx="0" cy="406400"/>
          </a:xfrm>
          <a:prstGeom prst="line">
            <a:avLst/>
          </a:prstGeom>
          <a:noFill/>
          <a:ln w="50800">
            <a:solidFill>
              <a:schemeClr val="tx1"/>
            </a:solidFill>
            <a:round/>
            <a:headEnd/>
            <a:tailEnd/>
          </a:ln>
        </p:spPr>
        <p:txBody>
          <a:bodyPr wrap="none" anchor="ctr"/>
          <a:lstStyle/>
          <a:p>
            <a:endParaRPr lang="en-US"/>
          </a:p>
        </p:txBody>
      </p:sp>
      <p:sp>
        <p:nvSpPr>
          <p:cNvPr id="51207" name="Line 11"/>
          <p:cNvSpPr>
            <a:spLocks noChangeShapeType="1"/>
          </p:cNvSpPr>
          <p:nvPr/>
        </p:nvSpPr>
        <p:spPr bwMode="auto">
          <a:xfrm>
            <a:off x="3825875" y="5207000"/>
            <a:ext cx="0" cy="406400"/>
          </a:xfrm>
          <a:prstGeom prst="line">
            <a:avLst/>
          </a:prstGeom>
          <a:noFill/>
          <a:ln w="50800">
            <a:solidFill>
              <a:schemeClr val="tx1"/>
            </a:solidFill>
            <a:round/>
            <a:headEnd/>
            <a:tailEnd/>
          </a:ln>
        </p:spPr>
        <p:txBody>
          <a:bodyPr wrap="none" anchor="ctr"/>
          <a:lstStyle/>
          <a:p>
            <a:endParaRPr lang="en-US"/>
          </a:p>
        </p:txBody>
      </p:sp>
      <p:sp>
        <p:nvSpPr>
          <p:cNvPr id="51208" name="Line 12"/>
          <p:cNvSpPr>
            <a:spLocks noChangeShapeType="1"/>
          </p:cNvSpPr>
          <p:nvPr/>
        </p:nvSpPr>
        <p:spPr bwMode="auto">
          <a:xfrm>
            <a:off x="3292475" y="5207000"/>
            <a:ext cx="0" cy="406400"/>
          </a:xfrm>
          <a:prstGeom prst="line">
            <a:avLst/>
          </a:prstGeom>
          <a:noFill/>
          <a:ln w="50800">
            <a:solidFill>
              <a:schemeClr val="tx1"/>
            </a:solidFill>
            <a:round/>
            <a:headEnd/>
            <a:tailEnd/>
          </a:ln>
        </p:spPr>
        <p:txBody>
          <a:bodyPr wrap="none" anchor="ctr"/>
          <a:lstStyle/>
          <a:p>
            <a:endParaRPr lang="en-US"/>
          </a:p>
        </p:txBody>
      </p:sp>
      <p:sp>
        <p:nvSpPr>
          <p:cNvPr id="51209" name="Rectangle 13"/>
          <p:cNvSpPr>
            <a:spLocks noChangeArrowheads="1"/>
          </p:cNvSpPr>
          <p:nvPr/>
        </p:nvSpPr>
        <p:spPr bwMode="auto">
          <a:xfrm>
            <a:off x="2147889" y="5197475"/>
            <a:ext cx="600075" cy="515938"/>
          </a:xfrm>
          <a:prstGeom prst="rect">
            <a:avLst/>
          </a:prstGeom>
          <a:noFill/>
          <a:ln w="12700">
            <a:noFill/>
            <a:miter lim="800000"/>
            <a:headEnd/>
            <a:tailEnd/>
          </a:ln>
        </p:spPr>
        <p:txBody>
          <a:bodyPr lIns="90488" tIns="44450" rIns="90488" bIns="44450">
            <a:spAutoFit/>
          </a:bodyPr>
          <a:lstStyle/>
          <a:p>
            <a:pPr eaLnBrk="0" hangingPunct="0"/>
            <a:r>
              <a:rPr lang="en-US" sz="2800" b="1"/>
              <a:t>C</a:t>
            </a:r>
          </a:p>
        </p:txBody>
      </p:sp>
      <p:sp>
        <p:nvSpPr>
          <p:cNvPr id="51210" name="Rectangle 14"/>
          <p:cNvSpPr>
            <a:spLocks noChangeArrowheads="1"/>
          </p:cNvSpPr>
          <p:nvPr/>
        </p:nvSpPr>
        <p:spPr bwMode="auto">
          <a:xfrm>
            <a:off x="2757489" y="5197475"/>
            <a:ext cx="600075" cy="515938"/>
          </a:xfrm>
          <a:prstGeom prst="rect">
            <a:avLst/>
          </a:prstGeom>
          <a:noFill/>
          <a:ln w="12700">
            <a:noFill/>
            <a:miter lim="800000"/>
            <a:headEnd/>
            <a:tailEnd/>
          </a:ln>
        </p:spPr>
        <p:txBody>
          <a:bodyPr lIns="90488" tIns="44450" rIns="90488" bIns="44450">
            <a:spAutoFit/>
          </a:bodyPr>
          <a:lstStyle/>
          <a:p>
            <a:pPr eaLnBrk="0" hangingPunct="0"/>
            <a:r>
              <a:rPr lang="en-US" sz="2800" b="1"/>
              <a:t>U</a:t>
            </a:r>
          </a:p>
        </p:txBody>
      </p:sp>
      <p:sp>
        <p:nvSpPr>
          <p:cNvPr id="51211" name="Rectangle 15"/>
          <p:cNvSpPr>
            <a:spLocks noChangeArrowheads="1"/>
          </p:cNvSpPr>
          <p:nvPr/>
        </p:nvSpPr>
        <p:spPr bwMode="auto">
          <a:xfrm>
            <a:off x="3367089" y="5197475"/>
            <a:ext cx="600075" cy="515938"/>
          </a:xfrm>
          <a:prstGeom prst="rect">
            <a:avLst/>
          </a:prstGeom>
          <a:noFill/>
          <a:ln w="12700">
            <a:noFill/>
            <a:miter lim="800000"/>
            <a:headEnd/>
            <a:tailEnd/>
          </a:ln>
        </p:spPr>
        <p:txBody>
          <a:bodyPr lIns="90488" tIns="44450" rIns="90488" bIns="44450">
            <a:spAutoFit/>
          </a:bodyPr>
          <a:lstStyle/>
          <a:p>
            <a:pPr eaLnBrk="0" hangingPunct="0"/>
            <a:r>
              <a:rPr lang="en-US" sz="2800" b="1"/>
              <a:t>A</a:t>
            </a:r>
          </a:p>
        </p:txBody>
      </p:sp>
      <p:sp>
        <p:nvSpPr>
          <p:cNvPr id="51212" name="Line 16"/>
          <p:cNvSpPr>
            <a:spLocks noChangeShapeType="1"/>
          </p:cNvSpPr>
          <p:nvPr/>
        </p:nvSpPr>
        <p:spPr bwMode="auto">
          <a:xfrm>
            <a:off x="5578475" y="5207000"/>
            <a:ext cx="0" cy="406400"/>
          </a:xfrm>
          <a:prstGeom prst="line">
            <a:avLst/>
          </a:prstGeom>
          <a:noFill/>
          <a:ln w="50800">
            <a:solidFill>
              <a:schemeClr val="tx1"/>
            </a:solidFill>
            <a:round/>
            <a:headEnd/>
            <a:tailEnd/>
          </a:ln>
        </p:spPr>
        <p:txBody>
          <a:bodyPr wrap="none" anchor="ctr"/>
          <a:lstStyle/>
          <a:p>
            <a:endParaRPr lang="en-US"/>
          </a:p>
        </p:txBody>
      </p:sp>
      <p:sp>
        <p:nvSpPr>
          <p:cNvPr id="51213" name="Line 17"/>
          <p:cNvSpPr>
            <a:spLocks noChangeShapeType="1"/>
          </p:cNvSpPr>
          <p:nvPr/>
        </p:nvSpPr>
        <p:spPr bwMode="auto">
          <a:xfrm>
            <a:off x="5045075" y="5207000"/>
            <a:ext cx="0" cy="406400"/>
          </a:xfrm>
          <a:prstGeom prst="line">
            <a:avLst/>
          </a:prstGeom>
          <a:noFill/>
          <a:ln w="50800">
            <a:solidFill>
              <a:schemeClr val="tx1"/>
            </a:solidFill>
            <a:round/>
            <a:headEnd/>
            <a:tailEnd/>
          </a:ln>
        </p:spPr>
        <p:txBody>
          <a:bodyPr wrap="none" anchor="ctr"/>
          <a:lstStyle/>
          <a:p>
            <a:endParaRPr lang="en-US"/>
          </a:p>
        </p:txBody>
      </p:sp>
      <p:sp>
        <p:nvSpPr>
          <p:cNvPr id="51214" name="Line 18"/>
          <p:cNvSpPr>
            <a:spLocks noChangeShapeType="1"/>
          </p:cNvSpPr>
          <p:nvPr/>
        </p:nvSpPr>
        <p:spPr bwMode="auto">
          <a:xfrm>
            <a:off x="4435475" y="5207000"/>
            <a:ext cx="0" cy="406400"/>
          </a:xfrm>
          <a:prstGeom prst="line">
            <a:avLst/>
          </a:prstGeom>
          <a:noFill/>
          <a:ln w="50800">
            <a:solidFill>
              <a:schemeClr val="tx1"/>
            </a:solidFill>
            <a:round/>
            <a:headEnd/>
            <a:tailEnd/>
          </a:ln>
        </p:spPr>
        <p:txBody>
          <a:bodyPr wrap="none" anchor="ctr"/>
          <a:lstStyle/>
          <a:p>
            <a:endParaRPr lang="en-US"/>
          </a:p>
        </p:txBody>
      </p:sp>
      <p:sp>
        <p:nvSpPr>
          <p:cNvPr id="51215" name="Line 19"/>
          <p:cNvSpPr>
            <a:spLocks noChangeShapeType="1"/>
          </p:cNvSpPr>
          <p:nvPr/>
        </p:nvSpPr>
        <p:spPr bwMode="auto">
          <a:xfrm>
            <a:off x="6188075" y="5207000"/>
            <a:ext cx="0" cy="406400"/>
          </a:xfrm>
          <a:prstGeom prst="line">
            <a:avLst/>
          </a:prstGeom>
          <a:noFill/>
          <a:ln w="50800">
            <a:solidFill>
              <a:schemeClr val="tx1"/>
            </a:solidFill>
            <a:round/>
            <a:headEnd/>
            <a:tailEnd/>
          </a:ln>
        </p:spPr>
        <p:txBody>
          <a:bodyPr wrap="none" anchor="ctr"/>
          <a:lstStyle/>
          <a:p>
            <a:endParaRPr lang="en-US"/>
          </a:p>
        </p:txBody>
      </p:sp>
      <p:sp>
        <p:nvSpPr>
          <p:cNvPr id="51216" name="Rectangle 20"/>
          <p:cNvSpPr>
            <a:spLocks noChangeArrowheads="1"/>
          </p:cNvSpPr>
          <p:nvPr/>
        </p:nvSpPr>
        <p:spPr bwMode="auto">
          <a:xfrm>
            <a:off x="3976689" y="5197475"/>
            <a:ext cx="600075" cy="515938"/>
          </a:xfrm>
          <a:prstGeom prst="rect">
            <a:avLst/>
          </a:prstGeom>
          <a:noFill/>
          <a:ln w="12700">
            <a:noFill/>
            <a:miter lim="800000"/>
            <a:headEnd/>
            <a:tailEnd/>
          </a:ln>
        </p:spPr>
        <p:txBody>
          <a:bodyPr lIns="90488" tIns="44450" rIns="90488" bIns="44450">
            <a:spAutoFit/>
          </a:bodyPr>
          <a:lstStyle/>
          <a:p>
            <a:pPr eaLnBrk="0" hangingPunct="0"/>
            <a:r>
              <a:rPr lang="en-US" sz="2800" b="1"/>
              <a:t>C</a:t>
            </a:r>
          </a:p>
        </p:txBody>
      </p:sp>
      <p:sp>
        <p:nvSpPr>
          <p:cNvPr id="51217" name="Rectangle 21"/>
          <p:cNvSpPr>
            <a:spLocks noChangeArrowheads="1"/>
          </p:cNvSpPr>
          <p:nvPr/>
        </p:nvSpPr>
        <p:spPr bwMode="auto">
          <a:xfrm>
            <a:off x="4510089" y="5197475"/>
            <a:ext cx="600075" cy="515938"/>
          </a:xfrm>
          <a:prstGeom prst="rect">
            <a:avLst/>
          </a:prstGeom>
          <a:noFill/>
          <a:ln w="12700">
            <a:noFill/>
            <a:miter lim="800000"/>
            <a:headEnd/>
            <a:tailEnd/>
          </a:ln>
        </p:spPr>
        <p:txBody>
          <a:bodyPr lIns="90488" tIns="44450" rIns="90488" bIns="44450">
            <a:spAutoFit/>
          </a:bodyPr>
          <a:lstStyle/>
          <a:p>
            <a:pPr eaLnBrk="0" hangingPunct="0"/>
            <a:r>
              <a:rPr lang="en-US" sz="2800" b="1"/>
              <a:t>U</a:t>
            </a:r>
          </a:p>
        </p:txBody>
      </p:sp>
      <p:sp>
        <p:nvSpPr>
          <p:cNvPr id="51218" name="Rectangle 22"/>
          <p:cNvSpPr>
            <a:spLocks noChangeArrowheads="1"/>
          </p:cNvSpPr>
          <p:nvPr/>
        </p:nvSpPr>
        <p:spPr bwMode="auto">
          <a:xfrm>
            <a:off x="5119689" y="5197475"/>
            <a:ext cx="600075" cy="515938"/>
          </a:xfrm>
          <a:prstGeom prst="rect">
            <a:avLst/>
          </a:prstGeom>
          <a:noFill/>
          <a:ln w="12700">
            <a:noFill/>
            <a:miter lim="800000"/>
            <a:headEnd/>
            <a:tailEnd/>
          </a:ln>
        </p:spPr>
        <p:txBody>
          <a:bodyPr lIns="90488" tIns="44450" rIns="90488" bIns="44450">
            <a:spAutoFit/>
          </a:bodyPr>
          <a:lstStyle/>
          <a:p>
            <a:pPr eaLnBrk="0" hangingPunct="0"/>
            <a:r>
              <a:rPr lang="en-US" sz="2800" b="1"/>
              <a:t>U</a:t>
            </a:r>
          </a:p>
        </p:txBody>
      </p:sp>
      <p:sp>
        <p:nvSpPr>
          <p:cNvPr id="51219" name="Rectangle 23"/>
          <p:cNvSpPr>
            <a:spLocks noChangeArrowheads="1"/>
          </p:cNvSpPr>
          <p:nvPr/>
        </p:nvSpPr>
        <p:spPr bwMode="auto">
          <a:xfrm>
            <a:off x="5653089" y="5197475"/>
            <a:ext cx="600075" cy="515938"/>
          </a:xfrm>
          <a:prstGeom prst="rect">
            <a:avLst/>
          </a:prstGeom>
          <a:noFill/>
          <a:ln w="12700">
            <a:noFill/>
            <a:miter lim="800000"/>
            <a:headEnd/>
            <a:tailEnd/>
          </a:ln>
        </p:spPr>
        <p:txBody>
          <a:bodyPr lIns="90488" tIns="44450" rIns="90488" bIns="44450">
            <a:spAutoFit/>
          </a:bodyPr>
          <a:lstStyle/>
          <a:p>
            <a:pPr eaLnBrk="0" hangingPunct="0"/>
            <a:r>
              <a:rPr lang="en-US" sz="2800" b="1"/>
              <a:t>C</a:t>
            </a:r>
          </a:p>
        </p:txBody>
      </p:sp>
      <p:sp>
        <p:nvSpPr>
          <p:cNvPr id="51220" name="Rectangle 24"/>
          <p:cNvSpPr>
            <a:spLocks noChangeArrowheads="1"/>
          </p:cNvSpPr>
          <p:nvPr/>
        </p:nvSpPr>
        <p:spPr bwMode="auto">
          <a:xfrm>
            <a:off x="6186489" y="5197475"/>
            <a:ext cx="625475" cy="515938"/>
          </a:xfrm>
          <a:prstGeom prst="rect">
            <a:avLst/>
          </a:prstGeom>
          <a:noFill/>
          <a:ln w="12700">
            <a:noFill/>
            <a:miter lim="800000"/>
            <a:headEnd/>
            <a:tailEnd/>
          </a:ln>
        </p:spPr>
        <p:txBody>
          <a:bodyPr lIns="90488" tIns="44450" rIns="90488" bIns="44450">
            <a:spAutoFit/>
          </a:bodyPr>
          <a:lstStyle/>
          <a:p>
            <a:pPr eaLnBrk="0" hangingPunct="0"/>
            <a:r>
              <a:rPr lang="en-US" sz="2800" b="1"/>
              <a:t>G</a:t>
            </a:r>
          </a:p>
        </p:txBody>
      </p:sp>
      <p:sp>
        <p:nvSpPr>
          <p:cNvPr id="51221" name="Rectangle 25"/>
          <p:cNvSpPr>
            <a:spLocks noChangeArrowheads="1"/>
          </p:cNvSpPr>
          <p:nvPr/>
        </p:nvSpPr>
        <p:spPr bwMode="auto">
          <a:xfrm>
            <a:off x="1565275" y="330200"/>
            <a:ext cx="863600" cy="711200"/>
          </a:xfrm>
          <a:prstGeom prst="rect">
            <a:avLst/>
          </a:prstGeom>
          <a:solidFill>
            <a:srgbClr val="99FF33"/>
          </a:solidFill>
          <a:ln w="50800">
            <a:solidFill>
              <a:schemeClr val="tx1"/>
            </a:solidFill>
            <a:miter lim="800000"/>
            <a:headEnd/>
            <a:tailEnd/>
          </a:ln>
        </p:spPr>
        <p:txBody>
          <a:bodyPr wrap="none" anchor="ctr"/>
          <a:lstStyle/>
          <a:p>
            <a:endParaRPr lang="en-US" sz="2400"/>
          </a:p>
        </p:txBody>
      </p:sp>
      <p:sp>
        <p:nvSpPr>
          <p:cNvPr id="51222" name="Rectangle 26"/>
          <p:cNvSpPr>
            <a:spLocks noChangeArrowheads="1"/>
          </p:cNvSpPr>
          <p:nvPr/>
        </p:nvSpPr>
        <p:spPr bwMode="auto">
          <a:xfrm>
            <a:off x="1601788" y="396876"/>
            <a:ext cx="7213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aa1</a:t>
            </a:r>
          </a:p>
        </p:txBody>
      </p:sp>
      <p:sp>
        <p:nvSpPr>
          <p:cNvPr id="51223" name="Oval 27"/>
          <p:cNvSpPr>
            <a:spLocks noChangeArrowheads="1"/>
          </p:cNvSpPr>
          <p:nvPr/>
        </p:nvSpPr>
        <p:spPr bwMode="auto">
          <a:xfrm>
            <a:off x="3089275" y="635000"/>
            <a:ext cx="863600" cy="787400"/>
          </a:xfrm>
          <a:prstGeom prst="ellipse">
            <a:avLst/>
          </a:prstGeom>
          <a:solidFill>
            <a:srgbClr val="CC66FF"/>
          </a:solidFill>
          <a:ln w="50800">
            <a:solidFill>
              <a:schemeClr val="tx1"/>
            </a:solidFill>
            <a:round/>
            <a:headEnd/>
            <a:tailEnd/>
          </a:ln>
        </p:spPr>
        <p:txBody>
          <a:bodyPr wrap="none" anchor="ctr"/>
          <a:lstStyle/>
          <a:p>
            <a:endParaRPr lang="en-US" sz="2400"/>
          </a:p>
        </p:txBody>
      </p:sp>
      <p:sp>
        <p:nvSpPr>
          <p:cNvPr id="51224" name="Rectangle 28"/>
          <p:cNvSpPr>
            <a:spLocks noChangeArrowheads="1"/>
          </p:cNvSpPr>
          <p:nvPr/>
        </p:nvSpPr>
        <p:spPr bwMode="auto">
          <a:xfrm>
            <a:off x="3049588" y="777876"/>
            <a:ext cx="7213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aa2</a:t>
            </a:r>
          </a:p>
        </p:txBody>
      </p:sp>
      <p:sp>
        <p:nvSpPr>
          <p:cNvPr id="51225" name="Line 29"/>
          <p:cNvSpPr>
            <a:spLocks noChangeShapeType="1"/>
          </p:cNvSpPr>
          <p:nvPr/>
        </p:nvSpPr>
        <p:spPr bwMode="auto">
          <a:xfrm>
            <a:off x="6721475" y="5207000"/>
            <a:ext cx="0" cy="406400"/>
          </a:xfrm>
          <a:prstGeom prst="line">
            <a:avLst/>
          </a:prstGeom>
          <a:noFill/>
          <a:ln w="50800">
            <a:solidFill>
              <a:schemeClr val="tx1"/>
            </a:solidFill>
            <a:round/>
            <a:headEnd/>
            <a:tailEnd/>
          </a:ln>
        </p:spPr>
        <p:txBody>
          <a:bodyPr wrap="none" anchor="ctr"/>
          <a:lstStyle/>
          <a:p>
            <a:endParaRPr lang="en-US"/>
          </a:p>
        </p:txBody>
      </p:sp>
      <p:sp>
        <p:nvSpPr>
          <p:cNvPr id="51226" name="Rectangle 30"/>
          <p:cNvSpPr>
            <a:spLocks noChangeArrowheads="1"/>
          </p:cNvSpPr>
          <p:nvPr/>
        </p:nvSpPr>
        <p:spPr bwMode="auto">
          <a:xfrm>
            <a:off x="6794500" y="5197475"/>
            <a:ext cx="541338" cy="515938"/>
          </a:xfrm>
          <a:prstGeom prst="rect">
            <a:avLst/>
          </a:prstGeom>
          <a:noFill/>
          <a:ln w="12700">
            <a:noFill/>
            <a:miter lim="800000"/>
            <a:headEnd/>
            <a:tailEnd/>
          </a:ln>
        </p:spPr>
        <p:txBody>
          <a:bodyPr lIns="90488" tIns="44450" rIns="90488" bIns="44450">
            <a:spAutoFit/>
          </a:bodyPr>
          <a:lstStyle/>
          <a:p>
            <a:pPr eaLnBrk="0" hangingPunct="0"/>
            <a:r>
              <a:rPr lang="en-US" sz="2800" b="1"/>
              <a:t>A</a:t>
            </a:r>
          </a:p>
        </p:txBody>
      </p:sp>
      <p:sp>
        <p:nvSpPr>
          <p:cNvPr id="51227" name="Line 31"/>
          <p:cNvSpPr>
            <a:spLocks noChangeShapeType="1"/>
          </p:cNvSpPr>
          <p:nvPr/>
        </p:nvSpPr>
        <p:spPr bwMode="auto">
          <a:xfrm>
            <a:off x="7331075" y="5207000"/>
            <a:ext cx="0" cy="406400"/>
          </a:xfrm>
          <a:prstGeom prst="line">
            <a:avLst/>
          </a:prstGeom>
          <a:noFill/>
          <a:ln w="50800">
            <a:solidFill>
              <a:schemeClr val="tx1"/>
            </a:solidFill>
            <a:round/>
            <a:headEnd/>
            <a:tailEnd/>
          </a:ln>
        </p:spPr>
        <p:txBody>
          <a:bodyPr wrap="none" anchor="ctr"/>
          <a:lstStyle/>
          <a:p>
            <a:endParaRPr lang="en-US"/>
          </a:p>
        </p:txBody>
      </p:sp>
      <p:sp>
        <p:nvSpPr>
          <p:cNvPr id="51228" name="Line 34"/>
          <p:cNvSpPr>
            <a:spLocks noChangeShapeType="1"/>
          </p:cNvSpPr>
          <p:nvPr/>
        </p:nvSpPr>
        <p:spPr bwMode="auto">
          <a:xfrm>
            <a:off x="4130675" y="4673600"/>
            <a:ext cx="0" cy="101600"/>
          </a:xfrm>
          <a:prstGeom prst="line">
            <a:avLst/>
          </a:prstGeom>
          <a:noFill/>
          <a:ln w="50800">
            <a:solidFill>
              <a:schemeClr val="tx1"/>
            </a:solidFill>
            <a:round/>
            <a:headEnd/>
            <a:tailEnd/>
          </a:ln>
        </p:spPr>
        <p:txBody>
          <a:bodyPr wrap="none" anchor="ctr"/>
          <a:lstStyle/>
          <a:p>
            <a:endParaRPr lang="en-US"/>
          </a:p>
        </p:txBody>
      </p:sp>
      <p:sp>
        <p:nvSpPr>
          <p:cNvPr id="51229" name="Line 35"/>
          <p:cNvSpPr>
            <a:spLocks noChangeShapeType="1"/>
          </p:cNvSpPr>
          <p:nvPr/>
        </p:nvSpPr>
        <p:spPr bwMode="auto">
          <a:xfrm>
            <a:off x="4664075" y="4673600"/>
            <a:ext cx="0" cy="101600"/>
          </a:xfrm>
          <a:prstGeom prst="line">
            <a:avLst/>
          </a:prstGeom>
          <a:noFill/>
          <a:ln w="50800">
            <a:solidFill>
              <a:schemeClr val="tx1"/>
            </a:solidFill>
            <a:round/>
            <a:headEnd/>
            <a:tailEnd/>
          </a:ln>
        </p:spPr>
        <p:txBody>
          <a:bodyPr wrap="none" anchor="ctr"/>
          <a:lstStyle/>
          <a:p>
            <a:endParaRPr lang="en-US"/>
          </a:p>
        </p:txBody>
      </p:sp>
      <p:sp>
        <p:nvSpPr>
          <p:cNvPr id="51230" name="Line 36"/>
          <p:cNvSpPr>
            <a:spLocks noChangeShapeType="1"/>
          </p:cNvSpPr>
          <p:nvPr/>
        </p:nvSpPr>
        <p:spPr bwMode="auto">
          <a:xfrm>
            <a:off x="5197475" y="4673600"/>
            <a:ext cx="0" cy="101600"/>
          </a:xfrm>
          <a:prstGeom prst="line">
            <a:avLst/>
          </a:prstGeom>
          <a:noFill/>
          <a:ln w="50800">
            <a:solidFill>
              <a:schemeClr val="tx1"/>
            </a:solidFill>
            <a:round/>
            <a:headEnd/>
            <a:tailEnd/>
          </a:ln>
        </p:spPr>
        <p:txBody>
          <a:bodyPr wrap="none" anchor="ctr"/>
          <a:lstStyle/>
          <a:p>
            <a:endParaRPr lang="en-US"/>
          </a:p>
        </p:txBody>
      </p:sp>
      <p:sp>
        <p:nvSpPr>
          <p:cNvPr id="51231" name="Rectangle 37"/>
          <p:cNvSpPr>
            <a:spLocks noChangeArrowheads="1"/>
          </p:cNvSpPr>
          <p:nvPr/>
        </p:nvSpPr>
        <p:spPr bwMode="auto">
          <a:xfrm>
            <a:off x="3887789" y="4740276"/>
            <a:ext cx="411973" cy="520655"/>
          </a:xfrm>
          <a:prstGeom prst="rect">
            <a:avLst/>
          </a:prstGeom>
          <a:noFill/>
          <a:ln w="12700">
            <a:noFill/>
            <a:miter lim="800000"/>
            <a:headEnd/>
            <a:tailEnd/>
          </a:ln>
        </p:spPr>
        <p:txBody>
          <a:bodyPr wrap="none" lIns="90488" tIns="44450" rIns="90488" bIns="44450">
            <a:spAutoFit/>
          </a:bodyPr>
          <a:lstStyle/>
          <a:p>
            <a:pPr eaLnBrk="0" hangingPunct="0"/>
            <a:r>
              <a:rPr lang="en-US" sz="2800" b="1"/>
              <a:t>G</a:t>
            </a:r>
          </a:p>
        </p:txBody>
      </p:sp>
      <p:sp>
        <p:nvSpPr>
          <p:cNvPr id="51232" name="Rectangle 38"/>
          <p:cNvSpPr>
            <a:spLocks noChangeArrowheads="1"/>
          </p:cNvSpPr>
          <p:nvPr/>
        </p:nvSpPr>
        <p:spPr bwMode="auto">
          <a:xfrm>
            <a:off x="4421189" y="4740275"/>
            <a:ext cx="377825" cy="515938"/>
          </a:xfrm>
          <a:prstGeom prst="rect">
            <a:avLst/>
          </a:prstGeom>
          <a:noFill/>
          <a:ln w="12700">
            <a:noFill/>
            <a:miter lim="800000"/>
            <a:headEnd/>
            <a:tailEnd/>
          </a:ln>
        </p:spPr>
        <p:txBody>
          <a:bodyPr lIns="90488" tIns="44450" rIns="90488" bIns="44450">
            <a:spAutoFit/>
          </a:bodyPr>
          <a:lstStyle/>
          <a:p>
            <a:pPr eaLnBrk="0" hangingPunct="0"/>
            <a:r>
              <a:rPr lang="en-US" sz="2800" b="1"/>
              <a:t>A</a:t>
            </a:r>
          </a:p>
        </p:txBody>
      </p:sp>
      <p:sp>
        <p:nvSpPr>
          <p:cNvPr id="51233" name="Rectangle 39"/>
          <p:cNvSpPr>
            <a:spLocks noChangeArrowheads="1"/>
          </p:cNvSpPr>
          <p:nvPr/>
        </p:nvSpPr>
        <p:spPr bwMode="auto">
          <a:xfrm>
            <a:off x="5030788" y="4740276"/>
            <a:ext cx="4007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t>
            </a:r>
          </a:p>
        </p:txBody>
      </p:sp>
      <p:sp>
        <p:nvSpPr>
          <p:cNvPr id="51234" name="Freeform 40"/>
          <p:cNvSpPr>
            <a:spLocks/>
          </p:cNvSpPr>
          <p:nvPr/>
        </p:nvSpPr>
        <p:spPr bwMode="auto">
          <a:xfrm>
            <a:off x="3825875" y="1905000"/>
            <a:ext cx="1620838" cy="2744788"/>
          </a:xfrm>
          <a:custGeom>
            <a:avLst/>
            <a:gdLst>
              <a:gd name="T0" fmla="*/ 2147483647 w 1021"/>
              <a:gd name="T1" fmla="*/ 2147483647 h 1729"/>
              <a:gd name="T2" fmla="*/ 2147483647 w 1021"/>
              <a:gd name="T3" fmla="*/ 2147483647 h 1729"/>
              <a:gd name="T4" fmla="*/ 2147483647 w 1021"/>
              <a:gd name="T5" fmla="*/ 2147483647 h 1729"/>
              <a:gd name="T6" fmla="*/ 2147483647 w 1021"/>
              <a:gd name="T7" fmla="*/ 2147483647 h 1729"/>
              <a:gd name="T8" fmla="*/ 2147483647 w 1021"/>
              <a:gd name="T9" fmla="*/ 2147483647 h 1729"/>
              <a:gd name="T10" fmla="*/ 2147483647 w 1021"/>
              <a:gd name="T11" fmla="*/ 2147483647 h 1729"/>
              <a:gd name="T12" fmla="*/ 2147483647 w 1021"/>
              <a:gd name="T13" fmla="*/ 2147483647 h 1729"/>
              <a:gd name="T14" fmla="*/ 2147483647 w 1021"/>
              <a:gd name="T15" fmla="*/ 2147483647 h 1729"/>
              <a:gd name="T16" fmla="*/ 2147483647 w 1021"/>
              <a:gd name="T17" fmla="*/ 2147483647 h 1729"/>
              <a:gd name="T18" fmla="*/ 2147483647 w 1021"/>
              <a:gd name="T19" fmla="*/ 2147483647 h 1729"/>
              <a:gd name="T20" fmla="*/ 2147483647 w 1021"/>
              <a:gd name="T21" fmla="*/ 2147483647 h 1729"/>
              <a:gd name="T22" fmla="*/ 2147483647 w 1021"/>
              <a:gd name="T23" fmla="*/ 2147483647 h 1729"/>
              <a:gd name="T24" fmla="*/ 2147483647 w 1021"/>
              <a:gd name="T25" fmla="*/ 2147483647 h 1729"/>
              <a:gd name="T26" fmla="*/ 2147483647 w 1021"/>
              <a:gd name="T27" fmla="*/ 2147483647 h 1729"/>
              <a:gd name="T28" fmla="*/ 2147483647 w 1021"/>
              <a:gd name="T29" fmla="*/ 2147483647 h 1729"/>
              <a:gd name="T30" fmla="*/ 2147483647 w 1021"/>
              <a:gd name="T31" fmla="*/ 2147483647 h 1729"/>
              <a:gd name="T32" fmla="*/ 2147483647 w 1021"/>
              <a:gd name="T33" fmla="*/ 2147483647 h 1729"/>
              <a:gd name="T34" fmla="*/ 2147483647 w 1021"/>
              <a:gd name="T35" fmla="*/ 2147483647 h 1729"/>
              <a:gd name="T36" fmla="*/ 2147483647 w 1021"/>
              <a:gd name="T37" fmla="*/ 2147483647 h 1729"/>
              <a:gd name="T38" fmla="*/ 2147483647 w 1021"/>
              <a:gd name="T39" fmla="*/ 2147483647 h 1729"/>
              <a:gd name="T40" fmla="*/ 2147483647 w 1021"/>
              <a:gd name="T41" fmla="*/ 2147483647 h 1729"/>
              <a:gd name="T42" fmla="*/ 2147483647 w 1021"/>
              <a:gd name="T43" fmla="*/ 2147483647 h 1729"/>
              <a:gd name="T44" fmla="*/ 2147483647 w 1021"/>
              <a:gd name="T45" fmla="*/ 2147483647 h 1729"/>
              <a:gd name="T46" fmla="*/ 2147483647 w 1021"/>
              <a:gd name="T47" fmla="*/ 2147483647 h 1729"/>
              <a:gd name="T48" fmla="*/ 2147483647 w 1021"/>
              <a:gd name="T49" fmla="*/ 2147483647 h 1729"/>
              <a:gd name="T50" fmla="*/ 2147483647 w 1021"/>
              <a:gd name="T51" fmla="*/ 2147483647 h 1729"/>
              <a:gd name="T52" fmla="*/ 2147483647 w 1021"/>
              <a:gd name="T53" fmla="*/ 2147483647 h 1729"/>
              <a:gd name="T54" fmla="*/ 2147483647 w 1021"/>
              <a:gd name="T55" fmla="*/ 2147483647 h 1729"/>
              <a:gd name="T56" fmla="*/ 2147483647 w 1021"/>
              <a:gd name="T57" fmla="*/ 2147483647 h 1729"/>
              <a:gd name="T58" fmla="*/ 2147483647 w 1021"/>
              <a:gd name="T59" fmla="*/ 2147483647 h 1729"/>
              <a:gd name="T60" fmla="*/ 2147483647 w 1021"/>
              <a:gd name="T61" fmla="*/ 2147483647 h 1729"/>
              <a:gd name="T62" fmla="*/ 2147483647 w 1021"/>
              <a:gd name="T63" fmla="*/ 2147483647 h 1729"/>
              <a:gd name="T64" fmla="*/ 2147483647 w 1021"/>
              <a:gd name="T65" fmla="*/ 2147483647 h 1729"/>
              <a:gd name="T66" fmla="*/ 2147483647 w 1021"/>
              <a:gd name="T67" fmla="*/ 2147483647 h 1729"/>
              <a:gd name="T68" fmla="*/ 2147483647 w 1021"/>
              <a:gd name="T69" fmla="*/ 2147483647 h 1729"/>
              <a:gd name="T70" fmla="*/ 2147483647 w 1021"/>
              <a:gd name="T71" fmla="*/ 2147483647 h 1729"/>
              <a:gd name="T72" fmla="*/ 2147483647 w 1021"/>
              <a:gd name="T73" fmla="*/ 2147483647 h 1729"/>
              <a:gd name="T74" fmla="*/ 2147483647 w 1021"/>
              <a:gd name="T75" fmla="*/ 2147483647 h 1729"/>
              <a:gd name="T76" fmla="*/ 2147483647 w 1021"/>
              <a:gd name="T77" fmla="*/ 2147483647 h 1729"/>
              <a:gd name="T78" fmla="*/ 2147483647 w 1021"/>
              <a:gd name="T79" fmla="*/ 2147483647 h 1729"/>
              <a:gd name="T80" fmla="*/ 2147483647 w 1021"/>
              <a:gd name="T81" fmla="*/ 2147483647 h 1729"/>
              <a:gd name="T82" fmla="*/ 2147483647 w 1021"/>
              <a:gd name="T83" fmla="*/ 2147483647 h 1729"/>
              <a:gd name="T84" fmla="*/ 2147483647 w 1021"/>
              <a:gd name="T85" fmla="*/ 2147483647 h 1729"/>
              <a:gd name="T86" fmla="*/ 2147483647 w 1021"/>
              <a:gd name="T87" fmla="*/ 2147483647 h 1729"/>
              <a:gd name="T88" fmla="*/ 2147483647 w 1021"/>
              <a:gd name="T89" fmla="*/ 2147483647 h 1729"/>
              <a:gd name="T90" fmla="*/ 2147483647 w 1021"/>
              <a:gd name="T91" fmla="*/ 2147483647 h 1729"/>
              <a:gd name="T92" fmla="*/ 2147483647 w 1021"/>
              <a:gd name="T93" fmla="*/ 2147483647 h 1729"/>
              <a:gd name="T94" fmla="*/ 2147483647 w 1021"/>
              <a:gd name="T95" fmla="*/ 2147483647 h 1729"/>
              <a:gd name="T96" fmla="*/ 0 w 1021"/>
              <a:gd name="T97" fmla="*/ 2147483647 h 1729"/>
              <a:gd name="T98" fmla="*/ 2147483647 w 1021"/>
              <a:gd name="T99" fmla="*/ 2147483647 h 1729"/>
              <a:gd name="T100" fmla="*/ 2147483647 w 1021"/>
              <a:gd name="T101" fmla="*/ 2147483647 h 1729"/>
              <a:gd name="T102" fmla="*/ 2147483647 w 1021"/>
              <a:gd name="T103" fmla="*/ 2147483647 h 1729"/>
              <a:gd name="T104" fmla="*/ 2147483647 w 1021"/>
              <a:gd name="T105" fmla="*/ 2147483647 h 1729"/>
              <a:gd name="T106" fmla="*/ 2147483647 w 1021"/>
              <a:gd name="T107" fmla="*/ 2147483647 h 1729"/>
              <a:gd name="T108" fmla="*/ 2147483647 w 1021"/>
              <a:gd name="T109" fmla="*/ 2147483647 h 1729"/>
              <a:gd name="T110" fmla="*/ 2147483647 w 1021"/>
              <a:gd name="T111" fmla="*/ 2147483647 h 1729"/>
              <a:gd name="T112" fmla="*/ 2147483647 w 1021"/>
              <a:gd name="T113" fmla="*/ 2147483647 h 1729"/>
              <a:gd name="T114" fmla="*/ 2147483647 w 1021"/>
              <a:gd name="T115" fmla="*/ 2147483647 h 1729"/>
              <a:gd name="T116" fmla="*/ 2147483647 w 1021"/>
              <a:gd name="T117" fmla="*/ 2147483647 h 1729"/>
              <a:gd name="T118" fmla="*/ 2147483647 w 1021"/>
              <a:gd name="T119" fmla="*/ 2147483647 h 17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21"/>
              <a:gd name="T181" fmla="*/ 0 h 1729"/>
              <a:gd name="T182" fmla="*/ 1021 w 1021"/>
              <a:gd name="T183" fmla="*/ 1729 h 17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21" h="1729">
                <a:moveTo>
                  <a:pt x="624" y="0"/>
                </a:moveTo>
                <a:lnTo>
                  <a:pt x="624" y="35"/>
                </a:lnTo>
                <a:lnTo>
                  <a:pt x="600" y="82"/>
                </a:lnTo>
                <a:lnTo>
                  <a:pt x="600" y="129"/>
                </a:lnTo>
                <a:lnTo>
                  <a:pt x="600" y="165"/>
                </a:lnTo>
                <a:lnTo>
                  <a:pt x="600" y="200"/>
                </a:lnTo>
                <a:lnTo>
                  <a:pt x="600" y="235"/>
                </a:lnTo>
                <a:lnTo>
                  <a:pt x="588" y="270"/>
                </a:lnTo>
                <a:lnTo>
                  <a:pt x="588" y="317"/>
                </a:lnTo>
                <a:lnTo>
                  <a:pt x="588" y="353"/>
                </a:lnTo>
                <a:lnTo>
                  <a:pt x="588" y="388"/>
                </a:lnTo>
                <a:lnTo>
                  <a:pt x="588" y="423"/>
                </a:lnTo>
                <a:lnTo>
                  <a:pt x="588" y="458"/>
                </a:lnTo>
                <a:lnTo>
                  <a:pt x="588" y="494"/>
                </a:lnTo>
                <a:lnTo>
                  <a:pt x="588" y="529"/>
                </a:lnTo>
                <a:lnTo>
                  <a:pt x="588" y="564"/>
                </a:lnTo>
                <a:lnTo>
                  <a:pt x="588" y="600"/>
                </a:lnTo>
                <a:lnTo>
                  <a:pt x="588" y="647"/>
                </a:lnTo>
                <a:lnTo>
                  <a:pt x="588" y="682"/>
                </a:lnTo>
                <a:lnTo>
                  <a:pt x="624" y="682"/>
                </a:lnTo>
                <a:lnTo>
                  <a:pt x="660" y="694"/>
                </a:lnTo>
                <a:lnTo>
                  <a:pt x="672" y="658"/>
                </a:lnTo>
                <a:lnTo>
                  <a:pt x="672" y="623"/>
                </a:lnTo>
                <a:lnTo>
                  <a:pt x="684" y="588"/>
                </a:lnTo>
                <a:lnTo>
                  <a:pt x="720" y="564"/>
                </a:lnTo>
                <a:lnTo>
                  <a:pt x="756" y="541"/>
                </a:lnTo>
                <a:lnTo>
                  <a:pt x="792" y="541"/>
                </a:lnTo>
                <a:lnTo>
                  <a:pt x="828" y="529"/>
                </a:lnTo>
                <a:lnTo>
                  <a:pt x="876" y="541"/>
                </a:lnTo>
                <a:lnTo>
                  <a:pt x="912" y="552"/>
                </a:lnTo>
                <a:lnTo>
                  <a:pt x="948" y="576"/>
                </a:lnTo>
                <a:lnTo>
                  <a:pt x="972" y="611"/>
                </a:lnTo>
                <a:lnTo>
                  <a:pt x="996" y="647"/>
                </a:lnTo>
                <a:lnTo>
                  <a:pt x="1008" y="682"/>
                </a:lnTo>
                <a:lnTo>
                  <a:pt x="1020" y="717"/>
                </a:lnTo>
                <a:lnTo>
                  <a:pt x="1020" y="752"/>
                </a:lnTo>
                <a:lnTo>
                  <a:pt x="1020" y="788"/>
                </a:lnTo>
                <a:lnTo>
                  <a:pt x="1008" y="835"/>
                </a:lnTo>
                <a:lnTo>
                  <a:pt x="996" y="870"/>
                </a:lnTo>
                <a:lnTo>
                  <a:pt x="960" y="905"/>
                </a:lnTo>
                <a:lnTo>
                  <a:pt x="924" y="929"/>
                </a:lnTo>
                <a:lnTo>
                  <a:pt x="888" y="952"/>
                </a:lnTo>
                <a:lnTo>
                  <a:pt x="852" y="952"/>
                </a:lnTo>
                <a:lnTo>
                  <a:pt x="816" y="952"/>
                </a:lnTo>
                <a:lnTo>
                  <a:pt x="780" y="940"/>
                </a:lnTo>
                <a:lnTo>
                  <a:pt x="732" y="917"/>
                </a:lnTo>
                <a:lnTo>
                  <a:pt x="708" y="882"/>
                </a:lnTo>
                <a:lnTo>
                  <a:pt x="696" y="846"/>
                </a:lnTo>
                <a:lnTo>
                  <a:pt x="660" y="823"/>
                </a:lnTo>
                <a:lnTo>
                  <a:pt x="624" y="823"/>
                </a:lnTo>
                <a:lnTo>
                  <a:pt x="588" y="823"/>
                </a:lnTo>
                <a:lnTo>
                  <a:pt x="588" y="858"/>
                </a:lnTo>
                <a:lnTo>
                  <a:pt x="588" y="893"/>
                </a:lnTo>
                <a:lnTo>
                  <a:pt x="600" y="929"/>
                </a:lnTo>
                <a:lnTo>
                  <a:pt x="612" y="964"/>
                </a:lnTo>
                <a:lnTo>
                  <a:pt x="612" y="999"/>
                </a:lnTo>
                <a:lnTo>
                  <a:pt x="624" y="1034"/>
                </a:lnTo>
                <a:lnTo>
                  <a:pt x="624" y="1070"/>
                </a:lnTo>
                <a:lnTo>
                  <a:pt x="624" y="1105"/>
                </a:lnTo>
                <a:lnTo>
                  <a:pt x="624" y="1199"/>
                </a:lnTo>
                <a:lnTo>
                  <a:pt x="624" y="1270"/>
                </a:lnTo>
                <a:lnTo>
                  <a:pt x="624" y="1340"/>
                </a:lnTo>
                <a:lnTo>
                  <a:pt x="624" y="1387"/>
                </a:lnTo>
                <a:lnTo>
                  <a:pt x="660" y="1375"/>
                </a:lnTo>
                <a:lnTo>
                  <a:pt x="696" y="1375"/>
                </a:lnTo>
                <a:lnTo>
                  <a:pt x="732" y="1375"/>
                </a:lnTo>
                <a:lnTo>
                  <a:pt x="780" y="1375"/>
                </a:lnTo>
                <a:lnTo>
                  <a:pt x="816" y="1387"/>
                </a:lnTo>
                <a:lnTo>
                  <a:pt x="852" y="1399"/>
                </a:lnTo>
                <a:lnTo>
                  <a:pt x="888" y="1411"/>
                </a:lnTo>
                <a:lnTo>
                  <a:pt x="924" y="1422"/>
                </a:lnTo>
                <a:lnTo>
                  <a:pt x="960" y="1458"/>
                </a:lnTo>
                <a:lnTo>
                  <a:pt x="972" y="1493"/>
                </a:lnTo>
                <a:lnTo>
                  <a:pt x="996" y="1528"/>
                </a:lnTo>
                <a:lnTo>
                  <a:pt x="996" y="1563"/>
                </a:lnTo>
                <a:lnTo>
                  <a:pt x="996" y="1599"/>
                </a:lnTo>
                <a:lnTo>
                  <a:pt x="984" y="1634"/>
                </a:lnTo>
                <a:lnTo>
                  <a:pt x="960" y="1669"/>
                </a:lnTo>
                <a:lnTo>
                  <a:pt x="924" y="1693"/>
                </a:lnTo>
                <a:lnTo>
                  <a:pt x="888" y="1704"/>
                </a:lnTo>
                <a:lnTo>
                  <a:pt x="852" y="1704"/>
                </a:lnTo>
                <a:lnTo>
                  <a:pt x="804" y="1704"/>
                </a:lnTo>
                <a:lnTo>
                  <a:pt x="768" y="1716"/>
                </a:lnTo>
                <a:lnTo>
                  <a:pt x="732" y="1716"/>
                </a:lnTo>
                <a:lnTo>
                  <a:pt x="696" y="1716"/>
                </a:lnTo>
                <a:lnTo>
                  <a:pt x="660" y="1728"/>
                </a:lnTo>
                <a:lnTo>
                  <a:pt x="624" y="1728"/>
                </a:lnTo>
                <a:lnTo>
                  <a:pt x="588" y="1728"/>
                </a:lnTo>
                <a:lnTo>
                  <a:pt x="552" y="1728"/>
                </a:lnTo>
                <a:lnTo>
                  <a:pt x="516" y="1728"/>
                </a:lnTo>
                <a:lnTo>
                  <a:pt x="480" y="1728"/>
                </a:lnTo>
                <a:lnTo>
                  <a:pt x="444" y="1728"/>
                </a:lnTo>
                <a:lnTo>
                  <a:pt x="408" y="1728"/>
                </a:lnTo>
                <a:lnTo>
                  <a:pt x="372" y="1728"/>
                </a:lnTo>
                <a:lnTo>
                  <a:pt x="336" y="1716"/>
                </a:lnTo>
                <a:lnTo>
                  <a:pt x="300" y="1716"/>
                </a:lnTo>
                <a:lnTo>
                  <a:pt x="264" y="1716"/>
                </a:lnTo>
                <a:lnTo>
                  <a:pt x="228" y="1704"/>
                </a:lnTo>
                <a:lnTo>
                  <a:pt x="192" y="1693"/>
                </a:lnTo>
                <a:lnTo>
                  <a:pt x="156" y="1681"/>
                </a:lnTo>
                <a:lnTo>
                  <a:pt x="120" y="1669"/>
                </a:lnTo>
                <a:lnTo>
                  <a:pt x="96" y="1634"/>
                </a:lnTo>
                <a:lnTo>
                  <a:pt x="72" y="1599"/>
                </a:lnTo>
                <a:lnTo>
                  <a:pt x="48" y="1563"/>
                </a:lnTo>
                <a:lnTo>
                  <a:pt x="48" y="1528"/>
                </a:lnTo>
                <a:lnTo>
                  <a:pt x="60" y="1493"/>
                </a:lnTo>
                <a:lnTo>
                  <a:pt x="84" y="1458"/>
                </a:lnTo>
                <a:lnTo>
                  <a:pt x="132" y="1434"/>
                </a:lnTo>
                <a:lnTo>
                  <a:pt x="168" y="1411"/>
                </a:lnTo>
                <a:lnTo>
                  <a:pt x="204" y="1399"/>
                </a:lnTo>
                <a:lnTo>
                  <a:pt x="252" y="1387"/>
                </a:lnTo>
                <a:lnTo>
                  <a:pt x="288" y="1387"/>
                </a:lnTo>
                <a:lnTo>
                  <a:pt x="336" y="1387"/>
                </a:lnTo>
                <a:lnTo>
                  <a:pt x="372" y="1387"/>
                </a:lnTo>
                <a:lnTo>
                  <a:pt x="408" y="1387"/>
                </a:lnTo>
                <a:lnTo>
                  <a:pt x="444" y="1387"/>
                </a:lnTo>
                <a:lnTo>
                  <a:pt x="456" y="1352"/>
                </a:lnTo>
                <a:lnTo>
                  <a:pt x="456" y="1317"/>
                </a:lnTo>
                <a:lnTo>
                  <a:pt x="456" y="1281"/>
                </a:lnTo>
                <a:lnTo>
                  <a:pt x="456" y="1246"/>
                </a:lnTo>
                <a:lnTo>
                  <a:pt x="456" y="1211"/>
                </a:lnTo>
                <a:lnTo>
                  <a:pt x="456" y="1176"/>
                </a:lnTo>
                <a:lnTo>
                  <a:pt x="444" y="1140"/>
                </a:lnTo>
                <a:lnTo>
                  <a:pt x="444" y="1105"/>
                </a:lnTo>
                <a:lnTo>
                  <a:pt x="444" y="1070"/>
                </a:lnTo>
                <a:lnTo>
                  <a:pt x="444" y="1034"/>
                </a:lnTo>
                <a:lnTo>
                  <a:pt x="444" y="999"/>
                </a:lnTo>
                <a:lnTo>
                  <a:pt x="444" y="964"/>
                </a:lnTo>
                <a:lnTo>
                  <a:pt x="444" y="929"/>
                </a:lnTo>
                <a:lnTo>
                  <a:pt x="444" y="893"/>
                </a:lnTo>
                <a:lnTo>
                  <a:pt x="408" y="870"/>
                </a:lnTo>
                <a:lnTo>
                  <a:pt x="372" y="870"/>
                </a:lnTo>
                <a:lnTo>
                  <a:pt x="336" y="870"/>
                </a:lnTo>
                <a:lnTo>
                  <a:pt x="336" y="905"/>
                </a:lnTo>
                <a:lnTo>
                  <a:pt x="336" y="940"/>
                </a:lnTo>
                <a:lnTo>
                  <a:pt x="300" y="964"/>
                </a:lnTo>
                <a:lnTo>
                  <a:pt x="264" y="987"/>
                </a:lnTo>
                <a:lnTo>
                  <a:pt x="228" y="987"/>
                </a:lnTo>
                <a:lnTo>
                  <a:pt x="192" y="987"/>
                </a:lnTo>
                <a:lnTo>
                  <a:pt x="156" y="987"/>
                </a:lnTo>
                <a:lnTo>
                  <a:pt x="120" y="976"/>
                </a:lnTo>
                <a:lnTo>
                  <a:pt x="84" y="964"/>
                </a:lnTo>
                <a:lnTo>
                  <a:pt x="60" y="929"/>
                </a:lnTo>
                <a:lnTo>
                  <a:pt x="36" y="893"/>
                </a:lnTo>
                <a:lnTo>
                  <a:pt x="12" y="858"/>
                </a:lnTo>
                <a:lnTo>
                  <a:pt x="0" y="823"/>
                </a:lnTo>
                <a:lnTo>
                  <a:pt x="0" y="788"/>
                </a:lnTo>
                <a:lnTo>
                  <a:pt x="0" y="752"/>
                </a:lnTo>
                <a:lnTo>
                  <a:pt x="24" y="717"/>
                </a:lnTo>
                <a:lnTo>
                  <a:pt x="60" y="694"/>
                </a:lnTo>
                <a:lnTo>
                  <a:pt x="96" y="670"/>
                </a:lnTo>
                <a:lnTo>
                  <a:pt x="132" y="658"/>
                </a:lnTo>
                <a:lnTo>
                  <a:pt x="180" y="658"/>
                </a:lnTo>
                <a:lnTo>
                  <a:pt x="216" y="658"/>
                </a:lnTo>
                <a:lnTo>
                  <a:pt x="252" y="670"/>
                </a:lnTo>
                <a:lnTo>
                  <a:pt x="288" y="682"/>
                </a:lnTo>
                <a:lnTo>
                  <a:pt x="312" y="717"/>
                </a:lnTo>
                <a:lnTo>
                  <a:pt x="324" y="752"/>
                </a:lnTo>
                <a:lnTo>
                  <a:pt x="360" y="752"/>
                </a:lnTo>
                <a:lnTo>
                  <a:pt x="396" y="752"/>
                </a:lnTo>
                <a:lnTo>
                  <a:pt x="432" y="752"/>
                </a:lnTo>
                <a:lnTo>
                  <a:pt x="432" y="717"/>
                </a:lnTo>
                <a:lnTo>
                  <a:pt x="444" y="682"/>
                </a:lnTo>
                <a:lnTo>
                  <a:pt x="444" y="647"/>
                </a:lnTo>
                <a:lnTo>
                  <a:pt x="444" y="600"/>
                </a:lnTo>
                <a:lnTo>
                  <a:pt x="444" y="564"/>
                </a:lnTo>
                <a:lnTo>
                  <a:pt x="444" y="529"/>
                </a:lnTo>
                <a:lnTo>
                  <a:pt x="444" y="494"/>
                </a:lnTo>
                <a:lnTo>
                  <a:pt x="444" y="458"/>
                </a:lnTo>
                <a:lnTo>
                  <a:pt x="444" y="423"/>
                </a:lnTo>
                <a:lnTo>
                  <a:pt x="444" y="376"/>
                </a:lnTo>
                <a:lnTo>
                  <a:pt x="444" y="341"/>
                </a:lnTo>
                <a:lnTo>
                  <a:pt x="444" y="306"/>
                </a:lnTo>
                <a:lnTo>
                  <a:pt x="432" y="259"/>
                </a:lnTo>
                <a:lnTo>
                  <a:pt x="432" y="223"/>
                </a:lnTo>
                <a:lnTo>
                  <a:pt x="432" y="188"/>
                </a:lnTo>
                <a:lnTo>
                  <a:pt x="432" y="153"/>
                </a:lnTo>
                <a:lnTo>
                  <a:pt x="432" y="118"/>
                </a:lnTo>
                <a:lnTo>
                  <a:pt x="432" y="82"/>
                </a:lnTo>
                <a:lnTo>
                  <a:pt x="432" y="47"/>
                </a:lnTo>
                <a:lnTo>
                  <a:pt x="432" y="12"/>
                </a:lnTo>
              </a:path>
            </a:pathLst>
          </a:custGeom>
          <a:noFill/>
          <a:ln w="50800" cap="rnd">
            <a:solidFill>
              <a:srgbClr val="FF0000"/>
            </a:solidFill>
            <a:round/>
            <a:headEnd/>
            <a:tailEnd/>
          </a:ln>
        </p:spPr>
        <p:txBody>
          <a:bodyPr/>
          <a:lstStyle/>
          <a:p>
            <a:endParaRPr lang="en-US"/>
          </a:p>
        </p:txBody>
      </p:sp>
      <p:sp>
        <p:nvSpPr>
          <p:cNvPr id="51235" name="AutoShape 41"/>
          <p:cNvSpPr>
            <a:spLocks noChangeArrowheads="1"/>
          </p:cNvSpPr>
          <p:nvPr/>
        </p:nvSpPr>
        <p:spPr bwMode="auto">
          <a:xfrm>
            <a:off x="4597400" y="1168400"/>
            <a:ext cx="939800" cy="863600"/>
          </a:xfrm>
          <a:prstGeom prst="triangle">
            <a:avLst>
              <a:gd name="adj" fmla="val 49995"/>
            </a:avLst>
          </a:prstGeom>
          <a:solidFill>
            <a:srgbClr val="FFCC66"/>
          </a:solidFill>
          <a:ln w="50800">
            <a:solidFill>
              <a:schemeClr val="tx1"/>
            </a:solidFill>
            <a:miter lim="800000"/>
            <a:headEnd/>
            <a:tailEnd/>
          </a:ln>
        </p:spPr>
        <p:txBody>
          <a:bodyPr wrap="none" anchor="ctr"/>
          <a:lstStyle/>
          <a:p>
            <a:endParaRPr lang="en-US" sz="2400"/>
          </a:p>
        </p:txBody>
      </p:sp>
      <p:sp>
        <p:nvSpPr>
          <p:cNvPr id="51236" name="Rectangle 42"/>
          <p:cNvSpPr>
            <a:spLocks noChangeArrowheads="1"/>
          </p:cNvSpPr>
          <p:nvPr/>
        </p:nvSpPr>
        <p:spPr bwMode="auto">
          <a:xfrm>
            <a:off x="4710113" y="1616076"/>
            <a:ext cx="7213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aa3</a:t>
            </a:r>
          </a:p>
        </p:txBody>
      </p:sp>
      <p:sp>
        <p:nvSpPr>
          <p:cNvPr id="51237" name="Line 43"/>
          <p:cNvSpPr>
            <a:spLocks noChangeShapeType="1"/>
          </p:cNvSpPr>
          <p:nvPr/>
        </p:nvSpPr>
        <p:spPr bwMode="auto">
          <a:xfrm>
            <a:off x="4130675" y="5130800"/>
            <a:ext cx="0" cy="101600"/>
          </a:xfrm>
          <a:prstGeom prst="line">
            <a:avLst/>
          </a:prstGeom>
          <a:noFill/>
          <a:ln w="50800">
            <a:solidFill>
              <a:schemeClr val="accent2"/>
            </a:solidFill>
            <a:round/>
            <a:headEnd/>
            <a:tailEnd/>
          </a:ln>
        </p:spPr>
        <p:txBody>
          <a:bodyPr wrap="none" anchor="ctr"/>
          <a:lstStyle/>
          <a:p>
            <a:endParaRPr lang="en-US"/>
          </a:p>
        </p:txBody>
      </p:sp>
      <p:sp>
        <p:nvSpPr>
          <p:cNvPr id="51238" name="Line 44"/>
          <p:cNvSpPr>
            <a:spLocks noChangeShapeType="1"/>
          </p:cNvSpPr>
          <p:nvPr/>
        </p:nvSpPr>
        <p:spPr bwMode="auto">
          <a:xfrm>
            <a:off x="4664075" y="5130800"/>
            <a:ext cx="0" cy="101600"/>
          </a:xfrm>
          <a:prstGeom prst="line">
            <a:avLst/>
          </a:prstGeom>
          <a:noFill/>
          <a:ln w="50800">
            <a:solidFill>
              <a:schemeClr val="accent2"/>
            </a:solidFill>
            <a:round/>
            <a:headEnd/>
            <a:tailEnd/>
          </a:ln>
        </p:spPr>
        <p:txBody>
          <a:bodyPr wrap="none" anchor="ctr"/>
          <a:lstStyle/>
          <a:p>
            <a:endParaRPr lang="en-US"/>
          </a:p>
        </p:txBody>
      </p:sp>
      <p:sp>
        <p:nvSpPr>
          <p:cNvPr id="51239" name="Line 45"/>
          <p:cNvSpPr>
            <a:spLocks noChangeShapeType="1"/>
          </p:cNvSpPr>
          <p:nvPr/>
        </p:nvSpPr>
        <p:spPr bwMode="auto">
          <a:xfrm>
            <a:off x="5273675" y="5130800"/>
            <a:ext cx="0" cy="101600"/>
          </a:xfrm>
          <a:prstGeom prst="line">
            <a:avLst/>
          </a:prstGeom>
          <a:noFill/>
          <a:ln w="50800">
            <a:solidFill>
              <a:schemeClr val="accent2"/>
            </a:solidFill>
            <a:round/>
            <a:headEnd/>
            <a:tailEnd/>
          </a:ln>
        </p:spPr>
        <p:txBody>
          <a:bodyPr wrap="none" anchor="ctr"/>
          <a:lstStyle/>
          <a:p>
            <a:endParaRPr lang="en-US"/>
          </a:p>
        </p:txBody>
      </p:sp>
      <p:sp>
        <p:nvSpPr>
          <p:cNvPr id="51240" name="Rectangle 46"/>
          <p:cNvSpPr>
            <a:spLocks noChangeArrowheads="1"/>
          </p:cNvSpPr>
          <p:nvPr/>
        </p:nvSpPr>
        <p:spPr bwMode="auto">
          <a:xfrm>
            <a:off x="5868988" y="4176713"/>
            <a:ext cx="182808" cy="459100"/>
          </a:xfrm>
          <a:prstGeom prst="rect">
            <a:avLst/>
          </a:prstGeom>
          <a:noFill/>
          <a:ln w="12700">
            <a:noFill/>
            <a:miter lim="800000"/>
            <a:headEnd/>
            <a:tailEnd/>
          </a:ln>
        </p:spPr>
        <p:txBody>
          <a:bodyPr wrap="none" lIns="90488" tIns="44450" rIns="90488" bIns="44450">
            <a:spAutoFit/>
          </a:bodyPr>
          <a:lstStyle/>
          <a:p>
            <a:pPr eaLnBrk="0" hangingPunct="0"/>
            <a:endParaRPr lang="en-US" sz="2400" b="1"/>
          </a:p>
        </p:txBody>
      </p:sp>
      <p:sp>
        <p:nvSpPr>
          <p:cNvPr id="51241" name="Line 47"/>
          <p:cNvSpPr>
            <a:spLocks noChangeShapeType="1"/>
          </p:cNvSpPr>
          <p:nvPr/>
        </p:nvSpPr>
        <p:spPr bwMode="auto">
          <a:xfrm>
            <a:off x="5959475" y="4673600"/>
            <a:ext cx="0" cy="101600"/>
          </a:xfrm>
          <a:prstGeom prst="line">
            <a:avLst/>
          </a:prstGeom>
          <a:noFill/>
          <a:ln w="50800">
            <a:solidFill>
              <a:schemeClr val="tx1"/>
            </a:solidFill>
            <a:round/>
            <a:headEnd/>
            <a:tailEnd/>
          </a:ln>
        </p:spPr>
        <p:txBody>
          <a:bodyPr wrap="none" anchor="ctr"/>
          <a:lstStyle/>
          <a:p>
            <a:endParaRPr lang="en-US"/>
          </a:p>
        </p:txBody>
      </p:sp>
      <p:sp>
        <p:nvSpPr>
          <p:cNvPr id="51242" name="Line 48"/>
          <p:cNvSpPr>
            <a:spLocks noChangeShapeType="1"/>
          </p:cNvSpPr>
          <p:nvPr/>
        </p:nvSpPr>
        <p:spPr bwMode="auto">
          <a:xfrm>
            <a:off x="6492875" y="4673600"/>
            <a:ext cx="0" cy="101600"/>
          </a:xfrm>
          <a:prstGeom prst="line">
            <a:avLst/>
          </a:prstGeom>
          <a:noFill/>
          <a:ln w="50800">
            <a:solidFill>
              <a:schemeClr val="tx1"/>
            </a:solidFill>
            <a:round/>
            <a:headEnd/>
            <a:tailEnd/>
          </a:ln>
        </p:spPr>
        <p:txBody>
          <a:bodyPr wrap="none" anchor="ctr"/>
          <a:lstStyle/>
          <a:p>
            <a:endParaRPr lang="en-US"/>
          </a:p>
        </p:txBody>
      </p:sp>
      <p:sp>
        <p:nvSpPr>
          <p:cNvPr id="51243" name="Line 49"/>
          <p:cNvSpPr>
            <a:spLocks noChangeShapeType="1"/>
          </p:cNvSpPr>
          <p:nvPr/>
        </p:nvSpPr>
        <p:spPr bwMode="auto">
          <a:xfrm>
            <a:off x="7026275" y="4673600"/>
            <a:ext cx="0" cy="101600"/>
          </a:xfrm>
          <a:prstGeom prst="line">
            <a:avLst/>
          </a:prstGeom>
          <a:noFill/>
          <a:ln w="50800">
            <a:solidFill>
              <a:schemeClr val="tx1"/>
            </a:solidFill>
            <a:round/>
            <a:headEnd/>
            <a:tailEnd/>
          </a:ln>
        </p:spPr>
        <p:txBody>
          <a:bodyPr wrap="none" anchor="ctr"/>
          <a:lstStyle/>
          <a:p>
            <a:endParaRPr lang="en-US"/>
          </a:p>
        </p:txBody>
      </p:sp>
      <p:sp>
        <p:nvSpPr>
          <p:cNvPr id="51244" name="Rectangle 50"/>
          <p:cNvSpPr>
            <a:spLocks noChangeArrowheads="1"/>
          </p:cNvSpPr>
          <p:nvPr/>
        </p:nvSpPr>
        <p:spPr bwMode="auto">
          <a:xfrm>
            <a:off x="5716589" y="4740276"/>
            <a:ext cx="411973" cy="520655"/>
          </a:xfrm>
          <a:prstGeom prst="rect">
            <a:avLst/>
          </a:prstGeom>
          <a:noFill/>
          <a:ln w="12700">
            <a:noFill/>
            <a:miter lim="800000"/>
            <a:headEnd/>
            <a:tailEnd/>
          </a:ln>
        </p:spPr>
        <p:txBody>
          <a:bodyPr wrap="none" lIns="90488" tIns="44450" rIns="90488" bIns="44450">
            <a:spAutoFit/>
          </a:bodyPr>
          <a:lstStyle/>
          <a:p>
            <a:pPr eaLnBrk="0" hangingPunct="0"/>
            <a:r>
              <a:rPr lang="en-US" sz="2800" b="1"/>
              <a:t>G</a:t>
            </a:r>
          </a:p>
        </p:txBody>
      </p:sp>
      <p:sp>
        <p:nvSpPr>
          <p:cNvPr id="51245" name="Rectangle 51"/>
          <p:cNvSpPr>
            <a:spLocks noChangeArrowheads="1"/>
          </p:cNvSpPr>
          <p:nvPr/>
        </p:nvSpPr>
        <p:spPr bwMode="auto">
          <a:xfrm>
            <a:off x="6249989" y="4740276"/>
            <a:ext cx="373501" cy="520655"/>
          </a:xfrm>
          <a:prstGeom prst="rect">
            <a:avLst/>
          </a:prstGeom>
          <a:noFill/>
          <a:ln w="12700">
            <a:noFill/>
            <a:miter lim="800000"/>
            <a:headEnd/>
            <a:tailEnd/>
          </a:ln>
        </p:spPr>
        <p:txBody>
          <a:bodyPr wrap="none" lIns="90488" tIns="44450" rIns="90488" bIns="44450">
            <a:spAutoFit/>
          </a:bodyPr>
          <a:lstStyle/>
          <a:p>
            <a:pPr eaLnBrk="0" hangingPunct="0"/>
            <a:r>
              <a:rPr lang="en-US" sz="2800" b="1"/>
              <a:t>C</a:t>
            </a:r>
          </a:p>
        </p:txBody>
      </p:sp>
      <p:sp>
        <p:nvSpPr>
          <p:cNvPr id="51246" name="Rectangle 52"/>
          <p:cNvSpPr>
            <a:spLocks noChangeArrowheads="1"/>
          </p:cNvSpPr>
          <p:nvPr/>
        </p:nvSpPr>
        <p:spPr bwMode="auto">
          <a:xfrm>
            <a:off x="6783388" y="4740276"/>
            <a:ext cx="416782" cy="520655"/>
          </a:xfrm>
          <a:prstGeom prst="rect">
            <a:avLst/>
          </a:prstGeom>
          <a:noFill/>
          <a:ln w="12700">
            <a:noFill/>
            <a:miter lim="800000"/>
            <a:headEnd/>
            <a:tailEnd/>
          </a:ln>
        </p:spPr>
        <p:txBody>
          <a:bodyPr wrap="none" lIns="90488" tIns="44450" rIns="90488" bIns="44450">
            <a:spAutoFit/>
          </a:bodyPr>
          <a:lstStyle/>
          <a:p>
            <a:pPr eaLnBrk="0" hangingPunct="0"/>
            <a:r>
              <a:rPr lang="en-US" sz="2800" b="1"/>
              <a:t>U</a:t>
            </a:r>
          </a:p>
        </p:txBody>
      </p:sp>
      <p:sp>
        <p:nvSpPr>
          <p:cNvPr id="51247" name="Freeform 53"/>
          <p:cNvSpPr>
            <a:spLocks/>
          </p:cNvSpPr>
          <p:nvPr/>
        </p:nvSpPr>
        <p:spPr bwMode="auto">
          <a:xfrm>
            <a:off x="5654675" y="1905000"/>
            <a:ext cx="1620838" cy="2744788"/>
          </a:xfrm>
          <a:custGeom>
            <a:avLst/>
            <a:gdLst>
              <a:gd name="T0" fmla="*/ 2147483647 w 1021"/>
              <a:gd name="T1" fmla="*/ 2147483647 h 1729"/>
              <a:gd name="T2" fmla="*/ 2147483647 w 1021"/>
              <a:gd name="T3" fmla="*/ 2147483647 h 1729"/>
              <a:gd name="T4" fmla="*/ 2147483647 w 1021"/>
              <a:gd name="T5" fmla="*/ 2147483647 h 1729"/>
              <a:gd name="T6" fmla="*/ 2147483647 w 1021"/>
              <a:gd name="T7" fmla="*/ 2147483647 h 1729"/>
              <a:gd name="T8" fmla="*/ 2147483647 w 1021"/>
              <a:gd name="T9" fmla="*/ 2147483647 h 1729"/>
              <a:gd name="T10" fmla="*/ 2147483647 w 1021"/>
              <a:gd name="T11" fmla="*/ 2147483647 h 1729"/>
              <a:gd name="T12" fmla="*/ 2147483647 w 1021"/>
              <a:gd name="T13" fmla="*/ 2147483647 h 1729"/>
              <a:gd name="T14" fmla="*/ 2147483647 w 1021"/>
              <a:gd name="T15" fmla="*/ 2147483647 h 1729"/>
              <a:gd name="T16" fmla="*/ 2147483647 w 1021"/>
              <a:gd name="T17" fmla="*/ 2147483647 h 1729"/>
              <a:gd name="T18" fmla="*/ 2147483647 w 1021"/>
              <a:gd name="T19" fmla="*/ 2147483647 h 1729"/>
              <a:gd name="T20" fmla="*/ 2147483647 w 1021"/>
              <a:gd name="T21" fmla="*/ 2147483647 h 1729"/>
              <a:gd name="T22" fmla="*/ 2147483647 w 1021"/>
              <a:gd name="T23" fmla="*/ 2147483647 h 1729"/>
              <a:gd name="T24" fmla="*/ 2147483647 w 1021"/>
              <a:gd name="T25" fmla="*/ 2147483647 h 1729"/>
              <a:gd name="T26" fmla="*/ 2147483647 w 1021"/>
              <a:gd name="T27" fmla="*/ 2147483647 h 1729"/>
              <a:gd name="T28" fmla="*/ 2147483647 w 1021"/>
              <a:gd name="T29" fmla="*/ 2147483647 h 1729"/>
              <a:gd name="T30" fmla="*/ 2147483647 w 1021"/>
              <a:gd name="T31" fmla="*/ 2147483647 h 1729"/>
              <a:gd name="T32" fmla="*/ 2147483647 w 1021"/>
              <a:gd name="T33" fmla="*/ 2147483647 h 1729"/>
              <a:gd name="T34" fmla="*/ 2147483647 w 1021"/>
              <a:gd name="T35" fmla="*/ 2147483647 h 1729"/>
              <a:gd name="T36" fmla="*/ 2147483647 w 1021"/>
              <a:gd name="T37" fmla="*/ 2147483647 h 1729"/>
              <a:gd name="T38" fmla="*/ 2147483647 w 1021"/>
              <a:gd name="T39" fmla="*/ 2147483647 h 1729"/>
              <a:gd name="T40" fmla="*/ 2147483647 w 1021"/>
              <a:gd name="T41" fmla="*/ 2147483647 h 1729"/>
              <a:gd name="T42" fmla="*/ 2147483647 w 1021"/>
              <a:gd name="T43" fmla="*/ 2147483647 h 1729"/>
              <a:gd name="T44" fmla="*/ 2147483647 w 1021"/>
              <a:gd name="T45" fmla="*/ 2147483647 h 1729"/>
              <a:gd name="T46" fmla="*/ 2147483647 w 1021"/>
              <a:gd name="T47" fmla="*/ 2147483647 h 1729"/>
              <a:gd name="T48" fmla="*/ 2147483647 w 1021"/>
              <a:gd name="T49" fmla="*/ 2147483647 h 1729"/>
              <a:gd name="T50" fmla="*/ 2147483647 w 1021"/>
              <a:gd name="T51" fmla="*/ 2147483647 h 1729"/>
              <a:gd name="T52" fmla="*/ 2147483647 w 1021"/>
              <a:gd name="T53" fmla="*/ 2147483647 h 1729"/>
              <a:gd name="T54" fmla="*/ 2147483647 w 1021"/>
              <a:gd name="T55" fmla="*/ 2147483647 h 1729"/>
              <a:gd name="T56" fmla="*/ 2147483647 w 1021"/>
              <a:gd name="T57" fmla="*/ 2147483647 h 1729"/>
              <a:gd name="T58" fmla="*/ 2147483647 w 1021"/>
              <a:gd name="T59" fmla="*/ 2147483647 h 1729"/>
              <a:gd name="T60" fmla="*/ 2147483647 w 1021"/>
              <a:gd name="T61" fmla="*/ 2147483647 h 1729"/>
              <a:gd name="T62" fmla="*/ 2147483647 w 1021"/>
              <a:gd name="T63" fmla="*/ 2147483647 h 1729"/>
              <a:gd name="T64" fmla="*/ 2147483647 w 1021"/>
              <a:gd name="T65" fmla="*/ 2147483647 h 1729"/>
              <a:gd name="T66" fmla="*/ 2147483647 w 1021"/>
              <a:gd name="T67" fmla="*/ 2147483647 h 1729"/>
              <a:gd name="T68" fmla="*/ 2147483647 w 1021"/>
              <a:gd name="T69" fmla="*/ 2147483647 h 1729"/>
              <a:gd name="T70" fmla="*/ 2147483647 w 1021"/>
              <a:gd name="T71" fmla="*/ 2147483647 h 1729"/>
              <a:gd name="T72" fmla="*/ 2147483647 w 1021"/>
              <a:gd name="T73" fmla="*/ 2147483647 h 1729"/>
              <a:gd name="T74" fmla="*/ 2147483647 w 1021"/>
              <a:gd name="T75" fmla="*/ 2147483647 h 1729"/>
              <a:gd name="T76" fmla="*/ 2147483647 w 1021"/>
              <a:gd name="T77" fmla="*/ 2147483647 h 1729"/>
              <a:gd name="T78" fmla="*/ 2147483647 w 1021"/>
              <a:gd name="T79" fmla="*/ 2147483647 h 1729"/>
              <a:gd name="T80" fmla="*/ 2147483647 w 1021"/>
              <a:gd name="T81" fmla="*/ 2147483647 h 1729"/>
              <a:gd name="T82" fmla="*/ 2147483647 w 1021"/>
              <a:gd name="T83" fmla="*/ 2147483647 h 1729"/>
              <a:gd name="T84" fmla="*/ 2147483647 w 1021"/>
              <a:gd name="T85" fmla="*/ 2147483647 h 1729"/>
              <a:gd name="T86" fmla="*/ 2147483647 w 1021"/>
              <a:gd name="T87" fmla="*/ 2147483647 h 1729"/>
              <a:gd name="T88" fmla="*/ 2147483647 w 1021"/>
              <a:gd name="T89" fmla="*/ 2147483647 h 1729"/>
              <a:gd name="T90" fmla="*/ 2147483647 w 1021"/>
              <a:gd name="T91" fmla="*/ 2147483647 h 1729"/>
              <a:gd name="T92" fmla="*/ 2147483647 w 1021"/>
              <a:gd name="T93" fmla="*/ 2147483647 h 1729"/>
              <a:gd name="T94" fmla="*/ 2147483647 w 1021"/>
              <a:gd name="T95" fmla="*/ 2147483647 h 1729"/>
              <a:gd name="T96" fmla="*/ 0 w 1021"/>
              <a:gd name="T97" fmla="*/ 2147483647 h 1729"/>
              <a:gd name="T98" fmla="*/ 2147483647 w 1021"/>
              <a:gd name="T99" fmla="*/ 2147483647 h 1729"/>
              <a:gd name="T100" fmla="*/ 2147483647 w 1021"/>
              <a:gd name="T101" fmla="*/ 2147483647 h 1729"/>
              <a:gd name="T102" fmla="*/ 2147483647 w 1021"/>
              <a:gd name="T103" fmla="*/ 2147483647 h 1729"/>
              <a:gd name="T104" fmla="*/ 2147483647 w 1021"/>
              <a:gd name="T105" fmla="*/ 2147483647 h 1729"/>
              <a:gd name="T106" fmla="*/ 2147483647 w 1021"/>
              <a:gd name="T107" fmla="*/ 2147483647 h 1729"/>
              <a:gd name="T108" fmla="*/ 2147483647 w 1021"/>
              <a:gd name="T109" fmla="*/ 2147483647 h 1729"/>
              <a:gd name="T110" fmla="*/ 2147483647 w 1021"/>
              <a:gd name="T111" fmla="*/ 2147483647 h 1729"/>
              <a:gd name="T112" fmla="*/ 2147483647 w 1021"/>
              <a:gd name="T113" fmla="*/ 2147483647 h 1729"/>
              <a:gd name="T114" fmla="*/ 2147483647 w 1021"/>
              <a:gd name="T115" fmla="*/ 2147483647 h 1729"/>
              <a:gd name="T116" fmla="*/ 2147483647 w 1021"/>
              <a:gd name="T117" fmla="*/ 2147483647 h 1729"/>
              <a:gd name="T118" fmla="*/ 2147483647 w 1021"/>
              <a:gd name="T119" fmla="*/ 2147483647 h 17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21"/>
              <a:gd name="T181" fmla="*/ 0 h 1729"/>
              <a:gd name="T182" fmla="*/ 1021 w 1021"/>
              <a:gd name="T183" fmla="*/ 1729 h 17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21" h="1729">
                <a:moveTo>
                  <a:pt x="624" y="0"/>
                </a:moveTo>
                <a:lnTo>
                  <a:pt x="624" y="35"/>
                </a:lnTo>
                <a:lnTo>
                  <a:pt x="600" y="82"/>
                </a:lnTo>
                <a:lnTo>
                  <a:pt x="600" y="129"/>
                </a:lnTo>
                <a:lnTo>
                  <a:pt x="600" y="165"/>
                </a:lnTo>
                <a:lnTo>
                  <a:pt x="600" y="200"/>
                </a:lnTo>
                <a:lnTo>
                  <a:pt x="600" y="235"/>
                </a:lnTo>
                <a:lnTo>
                  <a:pt x="588" y="270"/>
                </a:lnTo>
                <a:lnTo>
                  <a:pt x="588" y="317"/>
                </a:lnTo>
                <a:lnTo>
                  <a:pt x="588" y="353"/>
                </a:lnTo>
                <a:lnTo>
                  <a:pt x="588" y="388"/>
                </a:lnTo>
                <a:lnTo>
                  <a:pt x="588" y="423"/>
                </a:lnTo>
                <a:lnTo>
                  <a:pt x="588" y="458"/>
                </a:lnTo>
                <a:lnTo>
                  <a:pt x="588" y="494"/>
                </a:lnTo>
                <a:lnTo>
                  <a:pt x="588" y="529"/>
                </a:lnTo>
                <a:lnTo>
                  <a:pt x="588" y="564"/>
                </a:lnTo>
                <a:lnTo>
                  <a:pt x="588" y="600"/>
                </a:lnTo>
                <a:lnTo>
                  <a:pt x="588" y="647"/>
                </a:lnTo>
                <a:lnTo>
                  <a:pt x="588" y="682"/>
                </a:lnTo>
                <a:lnTo>
                  <a:pt x="624" y="682"/>
                </a:lnTo>
                <a:lnTo>
                  <a:pt x="660" y="694"/>
                </a:lnTo>
                <a:lnTo>
                  <a:pt x="672" y="658"/>
                </a:lnTo>
                <a:lnTo>
                  <a:pt x="672" y="623"/>
                </a:lnTo>
                <a:lnTo>
                  <a:pt x="684" y="588"/>
                </a:lnTo>
                <a:lnTo>
                  <a:pt x="720" y="564"/>
                </a:lnTo>
                <a:lnTo>
                  <a:pt x="756" y="541"/>
                </a:lnTo>
                <a:lnTo>
                  <a:pt x="792" y="541"/>
                </a:lnTo>
                <a:lnTo>
                  <a:pt x="828" y="529"/>
                </a:lnTo>
                <a:lnTo>
                  <a:pt x="876" y="541"/>
                </a:lnTo>
                <a:lnTo>
                  <a:pt x="912" y="552"/>
                </a:lnTo>
                <a:lnTo>
                  <a:pt x="948" y="576"/>
                </a:lnTo>
                <a:lnTo>
                  <a:pt x="972" y="611"/>
                </a:lnTo>
                <a:lnTo>
                  <a:pt x="996" y="647"/>
                </a:lnTo>
                <a:lnTo>
                  <a:pt x="1008" y="682"/>
                </a:lnTo>
                <a:lnTo>
                  <a:pt x="1020" y="717"/>
                </a:lnTo>
                <a:lnTo>
                  <a:pt x="1020" y="752"/>
                </a:lnTo>
                <a:lnTo>
                  <a:pt x="1020" y="788"/>
                </a:lnTo>
                <a:lnTo>
                  <a:pt x="1008" y="835"/>
                </a:lnTo>
                <a:lnTo>
                  <a:pt x="996" y="870"/>
                </a:lnTo>
                <a:lnTo>
                  <a:pt x="960" y="905"/>
                </a:lnTo>
                <a:lnTo>
                  <a:pt x="924" y="929"/>
                </a:lnTo>
                <a:lnTo>
                  <a:pt x="888" y="952"/>
                </a:lnTo>
                <a:lnTo>
                  <a:pt x="852" y="952"/>
                </a:lnTo>
                <a:lnTo>
                  <a:pt x="816" y="952"/>
                </a:lnTo>
                <a:lnTo>
                  <a:pt x="780" y="940"/>
                </a:lnTo>
                <a:lnTo>
                  <a:pt x="732" y="917"/>
                </a:lnTo>
                <a:lnTo>
                  <a:pt x="708" y="882"/>
                </a:lnTo>
                <a:lnTo>
                  <a:pt x="696" y="846"/>
                </a:lnTo>
                <a:lnTo>
                  <a:pt x="660" y="823"/>
                </a:lnTo>
                <a:lnTo>
                  <a:pt x="624" y="823"/>
                </a:lnTo>
                <a:lnTo>
                  <a:pt x="588" y="823"/>
                </a:lnTo>
                <a:lnTo>
                  <a:pt x="588" y="858"/>
                </a:lnTo>
                <a:lnTo>
                  <a:pt x="588" y="893"/>
                </a:lnTo>
                <a:lnTo>
                  <a:pt x="600" y="929"/>
                </a:lnTo>
                <a:lnTo>
                  <a:pt x="612" y="964"/>
                </a:lnTo>
                <a:lnTo>
                  <a:pt x="612" y="999"/>
                </a:lnTo>
                <a:lnTo>
                  <a:pt x="624" y="1034"/>
                </a:lnTo>
                <a:lnTo>
                  <a:pt x="624" y="1070"/>
                </a:lnTo>
                <a:lnTo>
                  <a:pt x="624" y="1105"/>
                </a:lnTo>
                <a:lnTo>
                  <a:pt x="624" y="1199"/>
                </a:lnTo>
                <a:lnTo>
                  <a:pt x="624" y="1270"/>
                </a:lnTo>
                <a:lnTo>
                  <a:pt x="624" y="1340"/>
                </a:lnTo>
                <a:lnTo>
                  <a:pt x="624" y="1387"/>
                </a:lnTo>
                <a:lnTo>
                  <a:pt x="660" y="1375"/>
                </a:lnTo>
                <a:lnTo>
                  <a:pt x="696" y="1375"/>
                </a:lnTo>
                <a:lnTo>
                  <a:pt x="732" y="1375"/>
                </a:lnTo>
                <a:lnTo>
                  <a:pt x="780" y="1375"/>
                </a:lnTo>
                <a:lnTo>
                  <a:pt x="816" y="1387"/>
                </a:lnTo>
                <a:lnTo>
                  <a:pt x="852" y="1399"/>
                </a:lnTo>
                <a:lnTo>
                  <a:pt x="888" y="1411"/>
                </a:lnTo>
                <a:lnTo>
                  <a:pt x="924" y="1422"/>
                </a:lnTo>
                <a:lnTo>
                  <a:pt x="960" y="1458"/>
                </a:lnTo>
                <a:lnTo>
                  <a:pt x="972" y="1493"/>
                </a:lnTo>
                <a:lnTo>
                  <a:pt x="996" y="1528"/>
                </a:lnTo>
                <a:lnTo>
                  <a:pt x="996" y="1563"/>
                </a:lnTo>
                <a:lnTo>
                  <a:pt x="996" y="1599"/>
                </a:lnTo>
                <a:lnTo>
                  <a:pt x="984" y="1634"/>
                </a:lnTo>
                <a:lnTo>
                  <a:pt x="960" y="1669"/>
                </a:lnTo>
                <a:lnTo>
                  <a:pt x="924" y="1693"/>
                </a:lnTo>
                <a:lnTo>
                  <a:pt x="888" y="1704"/>
                </a:lnTo>
                <a:lnTo>
                  <a:pt x="852" y="1704"/>
                </a:lnTo>
                <a:lnTo>
                  <a:pt x="804" y="1704"/>
                </a:lnTo>
                <a:lnTo>
                  <a:pt x="768" y="1716"/>
                </a:lnTo>
                <a:lnTo>
                  <a:pt x="732" y="1716"/>
                </a:lnTo>
                <a:lnTo>
                  <a:pt x="696" y="1716"/>
                </a:lnTo>
                <a:lnTo>
                  <a:pt x="660" y="1728"/>
                </a:lnTo>
                <a:lnTo>
                  <a:pt x="624" y="1728"/>
                </a:lnTo>
                <a:lnTo>
                  <a:pt x="588" y="1728"/>
                </a:lnTo>
                <a:lnTo>
                  <a:pt x="552" y="1728"/>
                </a:lnTo>
                <a:lnTo>
                  <a:pt x="516" y="1728"/>
                </a:lnTo>
                <a:lnTo>
                  <a:pt x="480" y="1728"/>
                </a:lnTo>
                <a:lnTo>
                  <a:pt x="444" y="1728"/>
                </a:lnTo>
                <a:lnTo>
                  <a:pt x="408" y="1728"/>
                </a:lnTo>
                <a:lnTo>
                  <a:pt x="372" y="1728"/>
                </a:lnTo>
                <a:lnTo>
                  <a:pt x="336" y="1716"/>
                </a:lnTo>
                <a:lnTo>
                  <a:pt x="300" y="1716"/>
                </a:lnTo>
                <a:lnTo>
                  <a:pt x="264" y="1716"/>
                </a:lnTo>
                <a:lnTo>
                  <a:pt x="228" y="1704"/>
                </a:lnTo>
                <a:lnTo>
                  <a:pt x="192" y="1693"/>
                </a:lnTo>
                <a:lnTo>
                  <a:pt x="156" y="1681"/>
                </a:lnTo>
                <a:lnTo>
                  <a:pt x="120" y="1669"/>
                </a:lnTo>
                <a:lnTo>
                  <a:pt x="96" y="1634"/>
                </a:lnTo>
                <a:lnTo>
                  <a:pt x="72" y="1599"/>
                </a:lnTo>
                <a:lnTo>
                  <a:pt x="48" y="1563"/>
                </a:lnTo>
                <a:lnTo>
                  <a:pt x="48" y="1528"/>
                </a:lnTo>
                <a:lnTo>
                  <a:pt x="60" y="1493"/>
                </a:lnTo>
                <a:lnTo>
                  <a:pt x="84" y="1458"/>
                </a:lnTo>
                <a:lnTo>
                  <a:pt x="132" y="1434"/>
                </a:lnTo>
                <a:lnTo>
                  <a:pt x="168" y="1411"/>
                </a:lnTo>
                <a:lnTo>
                  <a:pt x="204" y="1399"/>
                </a:lnTo>
                <a:lnTo>
                  <a:pt x="252" y="1387"/>
                </a:lnTo>
                <a:lnTo>
                  <a:pt x="288" y="1387"/>
                </a:lnTo>
                <a:lnTo>
                  <a:pt x="336" y="1387"/>
                </a:lnTo>
                <a:lnTo>
                  <a:pt x="372" y="1387"/>
                </a:lnTo>
                <a:lnTo>
                  <a:pt x="408" y="1387"/>
                </a:lnTo>
                <a:lnTo>
                  <a:pt x="444" y="1387"/>
                </a:lnTo>
                <a:lnTo>
                  <a:pt x="456" y="1352"/>
                </a:lnTo>
                <a:lnTo>
                  <a:pt x="456" y="1317"/>
                </a:lnTo>
                <a:lnTo>
                  <a:pt x="456" y="1281"/>
                </a:lnTo>
                <a:lnTo>
                  <a:pt x="456" y="1246"/>
                </a:lnTo>
                <a:lnTo>
                  <a:pt x="456" y="1211"/>
                </a:lnTo>
                <a:lnTo>
                  <a:pt x="456" y="1176"/>
                </a:lnTo>
                <a:lnTo>
                  <a:pt x="444" y="1140"/>
                </a:lnTo>
                <a:lnTo>
                  <a:pt x="444" y="1105"/>
                </a:lnTo>
                <a:lnTo>
                  <a:pt x="444" y="1070"/>
                </a:lnTo>
                <a:lnTo>
                  <a:pt x="444" y="1034"/>
                </a:lnTo>
                <a:lnTo>
                  <a:pt x="444" y="999"/>
                </a:lnTo>
                <a:lnTo>
                  <a:pt x="444" y="964"/>
                </a:lnTo>
                <a:lnTo>
                  <a:pt x="444" y="929"/>
                </a:lnTo>
                <a:lnTo>
                  <a:pt x="444" y="893"/>
                </a:lnTo>
                <a:lnTo>
                  <a:pt x="408" y="870"/>
                </a:lnTo>
                <a:lnTo>
                  <a:pt x="372" y="870"/>
                </a:lnTo>
                <a:lnTo>
                  <a:pt x="336" y="870"/>
                </a:lnTo>
                <a:lnTo>
                  <a:pt x="336" y="905"/>
                </a:lnTo>
                <a:lnTo>
                  <a:pt x="336" y="940"/>
                </a:lnTo>
                <a:lnTo>
                  <a:pt x="300" y="964"/>
                </a:lnTo>
                <a:lnTo>
                  <a:pt x="264" y="987"/>
                </a:lnTo>
                <a:lnTo>
                  <a:pt x="228" y="987"/>
                </a:lnTo>
                <a:lnTo>
                  <a:pt x="192" y="987"/>
                </a:lnTo>
                <a:lnTo>
                  <a:pt x="156" y="987"/>
                </a:lnTo>
                <a:lnTo>
                  <a:pt x="120" y="976"/>
                </a:lnTo>
                <a:lnTo>
                  <a:pt x="84" y="964"/>
                </a:lnTo>
                <a:lnTo>
                  <a:pt x="60" y="929"/>
                </a:lnTo>
                <a:lnTo>
                  <a:pt x="36" y="893"/>
                </a:lnTo>
                <a:lnTo>
                  <a:pt x="12" y="858"/>
                </a:lnTo>
                <a:lnTo>
                  <a:pt x="0" y="823"/>
                </a:lnTo>
                <a:lnTo>
                  <a:pt x="0" y="788"/>
                </a:lnTo>
                <a:lnTo>
                  <a:pt x="0" y="752"/>
                </a:lnTo>
                <a:lnTo>
                  <a:pt x="24" y="717"/>
                </a:lnTo>
                <a:lnTo>
                  <a:pt x="60" y="694"/>
                </a:lnTo>
                <a:lnTo>
                  <a:pt x="96" y="670"/>
                </a:lnTo>
                <a:lnTo>
                  <a:pt x="132" y="658"/>
                </a:lnTo>
                <a:lnTo>
                  <a:pt x="180" y="658"/>
                </a:lnTo>
                <a:lnTo>
                  <a:pt x="216" y="658"/>
                </a:lnTo>
                <a:lnTo>
                  <a:pt x="252" y="670"/>
                </a:lnTo>
                <a:lnTo>
                  <a:pt x="288" y="682"/>
                </a:lnTo>
                <a:lnTo>
                  <a:pt x="312" y="717"/>
                </a:lnTo>
                <a:lnTo>
                  <a:pt x="324" y="752"/>
                </a:lnTo>
                <a:lnTo>
                  <a:pt x="360" y="752"/>
                </a:lnTo>
                <a:lnTo>
                  <a:pt x="396" y="752"/>
                </a:lnTo>
                <a:lnTo>
                  <a:pt x="432" y="752"/>
                </a:lnTo>
                <a:lnTo>
                  <a:pt x="432" y="717"/>
                </a:lnTo>
                <a:lnTo>
                  <a:pt x="444" y="682"/>
                </a:lnTo>
                <a:lnTo>
                  <a:pt x="444" y="647"/>
                </a:lnTo>
                <a:lnTo>
                  <a:pt x="444" y="600"/>
                </a:lnTo>
                <a:lnTo>
                  <a:pt x="444" y="564"/>
                </a:lnTo>
                <a:lnTo>
                  <a:pt x="444" y="529"/>
                </a:lnTo>
                <a:lnTo>
                  <a:pt x="444" y="494"/>
                </a:lnTo>
                <a:lnTo>
                  <a:pt x="444" y="458"/>
                </a:lnTo>
                <a:lnTo>
                  <a:pt x="444" y="423"/>
                </a:lnTo>
                <a:lnTo>
                  <a:pt x="444" y="376"/>
                </a:lnTo>
                <a:lnTo>
                  <a:pt x="444" y="341"/>
                </a:lnTo>
                <a:lnTo>
                  <a:pt x="444" y="306"/>
                </a:lnTo>
                <a:lnTo>
                  <a:pt x="432" y="259"/>
                </a:lnTo>
                <a:lnTo>
                  <a:pt x="432" y="223"/>
                </a:lnTo>
                <a:lnTo>
                  <a:pt x="432" y="188"/>
                </a:lnTo>
                <a:lnTo>
                  <a:pt x="432" y="153"/>
                </a:lnTo>
                <a:lnTo>
                  <a:pt x="432" y="118"/>
                </a:lnTo>
                <a:lnTo>
                  <a:pt x="432" y="82"/>
                </a:lnTo>
                <a:lnTo>
                  <a:pt x="432" y="47"/>
                </a:lnTo>
                <a:lnTo>
                  <a:pt x="432" y="12"/>
                </a:lnTo>
              </a:path>
            </a:pathLst>
          </a:custGeom>
          <a:noFill/>
          <a:ln w="50800" cap="rnd">
            <a:solidFill>
              <a:srgbClr val="FF0000"/>
            </a:solidFill>
            <a:round/>
            <a:headEnd/>
            <a:tailEnd/>
          </a:ln>
        </p:spPr>
        <p:txBody>
          <a:bodyPr/>
          <a:lstStyle/>
          <a:p>
            <a:endParaRPr lang="en-US"/>
          </a:p>
        </p:txBody>
      </p:sp>
      <p:sp>
        <p:nvSpPr>
          <p:cNvPr id="51248" name="AutoShape 54"/>
          <p:cNvSpPr>
            <a:spLocks noChangeArrowheads="1"/>
          </p:cNvSpPr>
          <p:nvPr/>
        </p:nvSpPr>
        <p:spPr bwMode="auto">
          <a:xfrm>
            <a:off x="6197600" y="939800"/>
            <a:ext cx="1016000" cy="1168400"/>
          </a:xfrm>
          <a:prstGeom prst="diamond">
            <a:avLst/>
          </a:prstGeom>
          <a:solidFill>
            <a:schemeClr val="accent1"/>
          </a:solidFill>
          <a:ln w="50800">
            <a:solidFill>
              <a:schemeClr val="tx1"/>
            </a:solidFill>
            <a:miter lim="800000"/>
            <a:headEnd/>
            <a:tailEnd/>
          </a:ln>
        </p:spPr>
        <p:txBody>
          <a:bodyPr wrap="none" anchor="ctr"/>
          <a:lstStyle/>
          <a:p>
            <a:endParaRPr lang="en-US" sz="2400"/>
          </a:p>
        </p:txBody>
      </p:sp>
      <p:sp>
        <p:nvSpPr>
          <p:cNvPr id="51249" name="Rectangle 55"/>
          <p:cNvSpPr>
            <a:spLocks noChangeArrowheads="1"/>
          </p:cNvSpPr>
          <p:nvPr/>
        </p:nvSpPr>
        <p:spPr bwMode="auto">
          <a:xfrm>
            <a:off x="6310313" y="1311276"/>
            <a:ext cx="7213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aa4</a:t>
            </a:r>
          </a:p>
        </p:txBody>
      </p:sp>
      <p:sp>
        <p:nvSpPr>
          <p:cNvPr id="51250" name="Line 56"/>
          <p:cNvSpPr>
            <a:spLocks noChangeShapeType="1"/>
          </p:cNvSpPr>
          <p:nvPr/>
        </p:nvSpPr>
        <p:spPr bwMode="auto">
          <a:xfrm>
            <a:off x="7864475" y="5207000"/>
            <a:ext cx="0" cy="406400"/>
          </a:xfrm>
          <a:prstGeom prst="line">
            <a:avLst/>
          </a:prstGeom>
          <a:noFill/>
          <a:ln w="50800">
            <a:solidFill>
              <a:schemeClr val="tx1"/>
            </a:solidFill>
            <a:round/>
            <a:headEnd/>
            <a:tailEnd/>
          </a:ln>
        </p:spPr>
        <p:txBody>
          <a:bodyPr wrap="none" anchor="ctr"/>
          <a:lstStyle/>
          <a:p>
            <a:endParaRPr lang="en-US"/>
          </a:p>
        </p:txBody>
      </p:sp>
      <p:sp>
        <p:nvSpPr>
          <p:cNvPr id="51251" name="Line 57"/>
          <p:cNvSpPr>
            <a:spLocks noChangeShapeType="1"/>
          </p:cNvSpPr>
          <p:nvPr/>
        </p:nvSpPr>
        <p:spPr bwMode="auto">
          <a:xfrm>
            <a:off x="8397875" y="5207000"/>
            <a:ext cx="0" cy="406400"/>
          </a:xfrm>
          <a:prstGeom prst="line">
            <a:avLst/>
          </a:prstGeom>
          <a:noFill/>
          <a:ln w="50800">
            <a:solidFill>
              <a:schemeClr val="tx1"/>
            </a:solidFill>
            <a:round/>
            <a:headEnd/>
            <a:tailEnd/>
          </a:ln>
        </p:spPr>
        <p:txBody>
          <a:bodyPr wrap="none" anchor="ctr"/>
          <a:lstStyle/>
          <a:p>
            <a:endParaRPr lang="en-US"/>
          </a:p>
        </p:txBody>
      </p:sp>
      <p:sp>
        <p:nvSpPr>
          <p:cNvPr id="51252" name="Line 58"/>
          <p:cNvSpPr>
            <a:spLocks noChangeShapeType="1"/>
          </p:cNvSpPr>
          <p:nvPr/>
        </p:nvSpPr>
        <p:spPr bwMode="auto">
          <a:xfrm>
            <a:off x="8931275" y="5207000"/>
            <a:ext cx="0" cy="406400"/>
          </a:xfrm>
          <a:prstGeom prst="line">
            <a:avLst/>
          </a:prstGeom>
          <a:noFill/>
          <a:ln w="50800">
            <a:solidFill>
              <a:schemeClr val="tx1"/>
            </a:solidFill>
            <a:round/>
            <a:headEnd/>
            <a:tailEnd/>
          </a:ln>
        </p:spPr>
        <p:txBody>
          <a:bodyPr wrap="none" anchor="ctr"/>
          <a:lstStyle/>
          <a:p>
            <a:endParaRPr lang="en-US"/>
          </a:p>
        </p:txBody>
      </p:sp>
      <p:sp>
        <p:nvSpPr>
          <p:cNvPr id="51253" name="Rectangle 59"/>
          <p:cNvSpPr>
            <a:spLocks noChangeArrowheads="1"/>
          </p:cNvSpPr>
          <p:nvPr/>
        </p:nvSpPr>
        <p:spPr bwMode="auto">
          <a:xfrm>
            <a:off x="7386639" y="5197475"/>
            <a:ext cx="428625" cy="515938"/>
          </a:xfrm>
          <a:prstGeom prst="rect">
            <a:avLst/>
          </a:prstGeom>
          <a:noFill/>
          <a:ln w="12700">
            <a:noFill/>
            <a:miter lim="800000"/>
            <a:headEnd/>
            <a:tailEnd/>
          </a:ln>
        </p:spPr>
        <p:txBody>
          <a:bodyPr lIns="90488" tIns="44450" rIns="90488" bIns="44450">
            <a:spAutoFit/>
          </a:bodyPr>
          <a:lstStyle/>
          <a:p>
            <a:pPr eaLnBrk="0" hangingPunct="0"/>
            <a:r>
              <a:rPr lang="en-US" sz="2800" b="1"/>
              <a:t>A</a:t>
            </a:r>
          </a:p>
        </p:txBody>
      </p:sp>
      <p:sp>
        <p:nvSpPr>
          <p:cNvPr id="51254" name="Rectangle 60"/>
          <p:cNvSpPr>
            <a:spLocks noChangeArrowheads="1"/>
          </p:cNvSpPr>
          <p:nvPr/>
        </p:nvSpPr>
        <p:spPr bwMode="auto">
          <a:xfrm>
            <a:off x="7920039" y="5197475"/>
            <a:ext cx="428625" cy="515938"/>
          </a:xfrm>
          <a:prstGeom prst="rect">
            <a:avLst/>
          </a:prstGeom>
          <a:noFill/>
          <a:ln w="12700">
            <a:noFill/>
            <a:miter lim="800000"/>
            <a:headEnd/>
            <a:tailEnd/>
          </a:ln>
        </p:spPr>
        <p:txBody>
          <a:bodyPr lIns="90488" tIns="44450" rIns="90488" bIns="44450">
            <a:spAutoFit/>
          </a:bodyPr>
          <a:lstStyle/>
          <a:p>
            <a:pPr eaLnBrk="0" hangingPunct="0"/>
            <a:r>
              <a:rPr lang="en-US" sz="2800" b="1"/>
              <a:t>C</a:t>
            </a:r>
          </a:p>
        </p:txBody>
      </p:sp>
      <p:sp>
        <p:nvSpPr>
          <p:cNvPr id="51255" name="Rectangle 61"/>
          <p:cNvSpPr>
            <a:spLocks noChangeArrowheads="1"/>
          </p:cNvSpPr>
          <p:nvPr/>
        </p:nvSpPr>
        <p:spPr bwMode="auto">
          <a:xfrm>
            <a:off x="8453439" y="5197475"/>
            <a:ext cx="428625" cy="515938"/>
          </a:xfrm>
          <a:prstGeom prst="rect">
            <a:avLst/>
          </a:prstGeom>
          <a:noFill/>
          <a:ln w="12700">
            <a:noFill/>
            <a:miter lim="800000"/>
            <a:headEnd/>
            <a:tailEnd/>
          </a:ln>
        </p:spPr>
        <p:txBody>
          <a:bodyPr lIns="90488" tIns="44450" rIns="90488" bIns="44450">
            <a:spAutoFit/>
          </a:bodyPr>
          <a:lstStyle/>
          <a:p>
            <a:pPr eaLnBrk="0" hangingPunct="0"/>
            <a:r>
              <a:rPr lang="en-US" sz="2800" b="1"/>
              <a:t>U</a:t>
            </a:r>
          </a:p>
        </p:txBody>
      </p:sp>
      <p:sp>
        <p:nvSpPr>
          <p:cNvPr id="51256" name="Line 62"/>
          <p:cNvSpPr>
            <a:spLocks noChangeShapeType="1"/>
          </p:cNvSpPr>
          <p:nvPr/>
        </p:nvSpPr>
        <p:spPr bwMode="auto">
          <a:xfrm>
            <a:off x="2463800" y="787400"/>
            <a:ext cx="558800" cy="177800"/>
          </a:xfrm>
          <a:prstGeom prst="line">
            <a:avLst/>
          </a:prstGeom>
          <a:noFill/>
          <a:ln w="50800">
            <a:solidFill>
              <a:schemeClr val="tx1"/>
            </a:solidFill>
            <a:round/>
            <a:headEnd/>
            <a:tailEnd/>
          </a:ln>
        </p:spPr>
        <p:txBody>
          <a:bodyPr wrap="none" anchor="ctr"/>
          <a:lstStyle/>
          <a:p>
            <a:endParaRPr lang="en-US"/>
          </a:p>
        </p:txBody>
      </p:sp>
      <p:sp>
        <p:nvSpPr>
          <p:cNvPr id="51257" name="Line 63"/>
          <p:cNvSpPr>
            <a:spLocks noChangeShapeType="1"/>
          </p:cNvSpPr>
          <p:nvPr/>
        </p:nvSpPr>
        <p:spPr bwMode="auto">
          <a:xfrm>
            <a:off x="3987800" y="1168400"/>
            <a:ext cx="863600" cy="406400"/>
          </a:xfrm>
          <a:prstGeom prst="line">
            <a:avLst/>
          </a:prstGeom>
          <a:noFill/>
          <a:ln w="50800">
            <a:solidFill>
              <a:schemeClr val="tx1"/>
            </a:solidFill>
            <a:round/>
            <a:headEnd/>
            <a:tailEnd/>
          </a:ln>
        </p:spPr>
        <p:txBody>
          <a:bodyPr wrap="none" anchor="ctr"/>
          <a:lstStyle/>
          <a:p>
            <a:endParaRPr lang="en-US"/>
          </a:p>
        </p:txBody>
      </p:sp>
      <p:sp>
        <p:nvSpPr>
          <p:cNvPr id="51258" name="Line 66"/>
          <p:cNvSpPr>
            <a:spLocks noChangeShapeType="1"/>
          </p:cNvSpPr>
          <p:nvPr/>
        </p:nvSpPr>
        <p:spPr bwMode="auto">
          <a:xfrm>
            <a:off x="7026275" y="5130800"/>
            <a:ext cx="0" cy="101600"/>
          </a:xfrm>
          <a:prstGeom prst="line">
            <a:avLst/>
          </a:prstGeom>
          <a:noFill/>
          <a:ln w="50800">
            <a:solidFill>
              <a:schemeClr val="accent2"/>
            </a:solidFill>
            <a:round/>
            <a:headEnd/>
            <a:tailEnd/>
          </a:ln>
        </p:spPr>
        <p:txBody>
          <a:bodyPr wrap="none" anchor="ctr"/>
          <a:lstStyle/>
          <a:p>
            <a:endParaRPr lang="en-US"/>
          </a:p>
        </p:txBody>
      </p:sp>
      <p:sp>
        <p:nvSpPr>
          <p:cNvPr id="51259" name="Line 67"/>
          <p:cNvSpPr>
            <a:spLocks noChangeShapeType="1"/>
          </p:cNvSpPr>
          <p:nvPr/>
        </p:nvSpPr>
        <p:spPr bwMode="auto">
          <a:xfrm>
            <a:off x="6492875" y="5130800"/>
            <a:ext cx="0" cy="101600"/>
          </a:xfrm>
          <a:prstGeom prst="line">
            <a:avLst/>
          </a:prstGeom>
          <a:noFill/>
          <a:ln w="50800">
            <a:solidFill>
              <a:schemeClr val="accent2"/>
            </a:solidFill>
            <a:round/>
            <a:headEnd/>
            <a:tailEnd/>
          </a:ln>
        </p:spPr>
        <p:txBody>
          <a:bodyPr wrap="none" anchor="ctr"/>
          <a:lstStyle/>
          <a:p>
            <a:endParaRPr lang="en-US"/>
          </a:p>
        </p:txBody>
      </p:sp>
      <p:sp>
        <p:nvSpPr>
          <p:cNvPr id="51260" name="Line 68"/>
          <p:cNvSpPr>
            <a:spLocks noChangeShapeType="1"/>
          </p:cNvSpPr>
          <p:nvPr/>
        </p:nvSpPr>
        <p:spPr bwMode="auto">
          <a:xfrm>
            <a:off x="5959475" y="5130800"/>
            <a:ext cx="0" cy="101600"/>
          </a:xfrm>
          <a:prstGeom prst="line">
            <a:avLst/>
          </a:prstGeom>
          <a:noFill/>
          <a:ln w="50800">
            <a:solidFill>
              <a:schemeClr val="accent2"/>
            </a:solidFill>
            <a:round/>
            <a:headEnd/>
            <a:tailEnd/>
          </a:ln>
        </p:spPr>
        <p:txBody>
          <a:bodyPr wrap="none" anchor="ctr"/>
          <a:lstStyle/>
          <a:p>
            <a:endParaRPr lang="en-US"/>
          </a:p>
        </p:txBody>
      </p:sp>
      <p:sp>
        <p:nvSpPr>
          <p:cNvPr id="51261" name="Line 69"/>
          <p:cNvSpPr>
            <a:spLocks noChangeShapeType="1"/>
          </p:cNvSpPr>
          <p:nvPr/>
        </p:nvSpPr>
        <p:spPr bwMode="auto">
          <a:xfrm>
            <a:off x="5435600" y="1752600"/>
            <a:ext cx="939800" cy="0"/>
          </a:xfrm>
          <a:prstGeom prst="line">
            <a:avLst/>
          </a:prstGeom>
          <a:noFill/>
          <a:ln w="50800">
            <a:solidFill>
              <a:schemeClr val="tx1"/>
            </a:solidFill>
            <a:round/>
            <a:headEnd/>
            <a:tailEnd/>
          </a:ln>
        </p:spPr>
        <p:txBody>
          <a:bodyPr wrap="none" anchor="ctr"/>
          <a:lstStyle/>
          <a:p>
            <a:endParaRPr lang="en-US"/>
          </a:p>
        </p:txBody>
      </p:sp>
      <p:sp>
        <p:nvSpPr>
          <p:cNvPr id="51262" name="Line 70"/>
          <p:cNvSpPr>
            <a:spLocks noChangeShapeType="1"/>
          </p:cNvSpPr>
          <p:nvPr/>
        </p:nvSpPr>
        <p:spPr bwMode="auto">
          <a:xfrm>
            <a:off x="9464675" y="5207000"/>
            <a:ext cx="0" cy="406400"/>
          </a:xfrm>
          <a:prstGeom prst="line">
            <a:avLst/>
          </a:prstGeom>
          <a:noFill/>
          <a:ln w="50800">
            <a:solidFill>
              <a:schemeClr val="tx1"/>
            </a:solidFill>
            <a:round/>
            <a:headEnd/>
            <a:tailEnd/>
          </a:ln>
        </p:spPr>
        <p:txBody>
          <a:bodyPr wrap="none" anchor="ctr"/>
          <a:lstStyle/>
          <a:p>
            <a:endParaRPr lang="en-US"/>
          </a:p>
        </p:txBody>
      </p:sp>
      <p:sp>
        <p:nvSpPr>
          <p:cNvPr id="51263" name="Line 71"/>
          <p:cNvSpPr>
            <a:spLocks noChangeShapeType="1"/>
          </p:cNvSpPr>
          <p:nvPr/>
        </p:nvSpPr>
        <p:spPr bwMode="auto">
          <a:xfrm>
            <a:off x="9998075" y="5207000"/>
            <a:ext cx="0" cy="406400"/>
          </a:xfrm>
          <a:prstGeom prst="line">
            <a:avLst/>
          </a:prstGeom>
          <a:noFill/>
          <a:ln w="50800">
            <a:solidFill>
              <a:schemeClr val="tx1"/>
            </a:solidFill>
            <a:round/>
            <a:headEnd/>
            <a:tailEnd/>
          </a:ln>
        </p:spPr>
        <p:txBody>
          <a:bodyPr wrap="none" anchor="ctr"/>
          <a:lstStyle/>
          <a:p>
            <a:endParaRPr lang="en-US"/>
          </a:p>
        </p:txBody>
      </p:sp>
      <p:sp>
        <p:nvSpPr>
          <p:cNvPr id="51264" name="Freeform 73"/>
          <p:cNvSpPr>
            <a:spLocks/>
          </p:cNvSpPr>
          <p:nvPr/>
        </p:nvSpPr>
        <p:spPr bwMode="auto">
          <a:xfrm>
            <a:off x="8702675" y="685800"/>
            <a:ext cx="1620838" cy="2744788"/>
          </a:xfrm>
          <a:custGeom>
            <a:avLst/>
            <a:gdLst>
              <a:gd name="T0" fmla="*/ 2147483647 w 1021"/>
              <a:gd name="T1" fmla="*/ 2147483647 h 1729"/>
              <a:gd name="T2" fmla="*/ 2147483647 w 1021"/>
              <a:gd name="T3" fmla="*/ 2147483647 h 1729"/>
              <a:gd name="T4" fmla="*/ 2147483647 w 1021"/>
              <a:gd name="T5" fmla="*/ 2147483647 h 1729"/>
              <a:gd name="T6" fmla="*/ 2147483647 w 1021"/>
              <a:gd name="T7" fmla="*/ 2147483647 h 1729"/>
              <a:gd name="T8" fmla="*/ 2147483647 w 1021"/>
              <a:gd name="T9" fmla="*/ 2147483647 h 1729"/>
              <a:gd name="T10" fmla="*/ 2147483647 w 1021"/>
              <a:gd name="T11" fmla="*/ 2147483647 h 1729"/>
              <a:gd name="T12" fmla="*/ 2147483647 w 1021"/>
              <a:gd name="T13" fmla="*/ 2147483647 h 1729"/>
              <a:gd name="T14" fmla="*/ 2147483647 w 1021"/>
              <a:gd name="T15" fmla="*/ 2147483647 h 1729"/>
              <a:gd name="T16" fmla="*/ 2147483647 w 1021"/>
              <a:gd name="T17" fmla="*/ 2147483647 h 1729"/>
              <a:gd name="T18" fmla="*/ 2147483647 w 1021"/>
              <a:gd name="T19" fmla="*/ 2147483647 h 1729"/>
              <a:gd name="T20" fmla="*/ 2147483647 w 1021"/>
              <a:gd name="T21" fmla="*/ 2147483647 h 1729"/>
              <a:gd name="T22" fmla="*/ 2147483647 w 1021"/>
              <a:gd name="T23" fmla="*/ 2147483647 h 1729"/>
              <a:gd name="T24" fmla="*/ 2147483647 w 1021"/>
              <a:gd name="T25" fmla="*/ 2147483647 h 1729"/>
              <a:gd name="T26" fmla="*/ 2147483647 w 1021"/>
              <a:gd name="T27" fmla="*/ 2147483647 h 1729"/>
              <a:gd name="T28" fmla="*/ 2147483647 w 1021"/>
              <a:gd name="T29" fmla="*/ 2147483647 h 1729"/>
              <a:gd name="T30" fmla="*/ 2147483647 w 1021"/>
              <a:gd name="T31" fmla="*/ 2147483647 h 1729"/>
              <a:gd name="T32" fmla="*/ 2147483647 w 1021"/>
              <a:gd name="T33" fmla="*/ 2147483647 h 1729"/>
              <a:gd name="T34" fmla="*/ 2147483647 w 1021"/>
              <a:gd name="T35" fmla="*/ 2147483647 h 1729"/>
              <a:gd name="T36" fmla="*/ 2147483647 w 1021"/>
              <a:gd name="T37" fmla="*/ 2147483647 h 1729"/>
              <a:gd name="T38" fmla="*/ 2147483647 w 1021"/>
              <a:gd name="T39" fmla="*/ 2147483647 h 1729"/>
              <a:gd name="T40" fmla="*/ 2147483647 w 1021"/>
              <a:gd name="T41" fmla="*/ 2147483647 h 1729"/>
              <a:gd name="T42" fmla="*/ 2147483647 w 1021"/>
              <a:gd name="T43" fmla="*/ 2147483647 h 1729"/>
              <a:gd name="T44" fmla="*/ 2147483647 w 1021"/>
              <a:gd name="T45" fmla="*/ 2147483647 h 1729"/>
              <a:gd name="T46" fmla="*/ 2147483647 w 1021"/>
              <a:gd name="T47" fmla="*/ 2147483647 h 1729"/>
              <a:gd name="T48" fmla="*/ 2147483647 w 1021"/>
              <a:gd name="T49" fmla="*/ 2147483647 h 1729"/>
              <a:gd name="T50" fmla="*/ 2147483647 w 1021"/>
              <a:gd name="T51" fmla="*/ 2147483647 h 1729"/>
              <a:gd name="T52" fmla="*/ 2147483647 w 1021"/>
              <a:gd name="T53" fmla="*/ 2147483647 h 1729"/>
              <a:gd name="T54" fmla="*/ 2147483647 w 1021"/>
              <a:gd name="T55" fmla="*/ 2147483647 h 1729"/>
              <a:gd name="T56" fmla="*/ 2147483647 w 1021"/>
              <a:gd name="T57" fmla="*/ 2147483647 h 1729"/>
              <a:gd name="T58" fmla="*/ 2147483647 w 1021"/>
              <a:gd name="T59" fmla="*/ 2147483647 h 1729"/>
              <a:gd name="T60" fmla="*/ 2147483647 w 1021"/>
              <a:gd name="T61" fmla="*/ 2147483647 h 1729"/>
              <a:gd name="T62" fmla="*/ 2147483647 w 1021"/>
              <a:gd name="T63" fmla="*/ 2147483647 h 1729"/>
              <a:gd name="T64" fmla="*/ 2147483647 w 1021"/>
              <a:gd name="T65" fmla="*/ 2147483647 h 1729"/>
              <a:gd name="T66" fmla="*/ 2147483647 w 1021"/>
              <a:gd name="T67" fmla="*/ 2147483647 h 1729"/>
              <a:gd name="T68" fmla="*/ 2147483647 w 1021"/>
              <a:gd name="T69" fmla="*/ 2147483647 h 1729"/>
              <a:gd name="T70" fmla="*/ 2147483647 w 1021"/>
              <a:gd name="T71" fmla="*/ 2147483647 h 1729"/>
              <a:gd name="T72" fmla="*/ 2147483647 w 1021"/>
              <a:gd name="T73" fmla="*/ 2147483647 h 1729"/>
              <a:gd name="T74" fmla="*/ 2147483647 w 1021"/>
              <a:gd name="T75" fmla="*/ 2147483647 h 1729"/>
              <a:gd name="T76" fmla="*/ 2147483647 w 1021"/>
              <a:gd name="T77" fmla="*/ 2147483647 h 1729"/>
              <a:gd name="T78" fmla="*/ 2147483647 w 1021"/>
              <a:gd name="T79" fmla="*/ 2147483647 h 1729"/>
              <a:gd name="T80" fmla="*/ 2147483647 w 1021"/>
              <a:gd name="T81" fmla="*/ 2147483647 h 1729"/>
              <a:gd name="T82" fmla="*/ 2147483647 w 1021"/>
              <a:gd name="T83" fmla="*/ 2147483647 h 1729"/>
              <a:gd name="T84" fmla="*/ 2147483647 w 1021"/>
              <a:gd name="T85" fmla="*/ 2147483647 h 1729"/>
              <a:gd name="T86" fmla="*/ 2147483647 w 1021"/>
              <a:gd name="T87" fmla="*/ 2147483647 h 1729"/>
              <a:gd name="T88" fmla="*/ 2147483647 w 1021"/>
              <a:gd name="T89" fmla="*/ 2147483647 h 1729"/>
              <a:gd name="T90" fmla="*/ 2147483647 w 1021"/>
              <a:gd name="T91" fmla="*/ 2147483647 h 1729"/>
              <a:gd name="T92" fmla="*/ 2147483647 w 1021"/>
              <a:gd name="T93" fmla="*/ 2147483647 h 1729"/>
              <a:gd name="T94" fmla="*/ 2147483647 w 1021"/>
              <a:gd name="T95" fmla="*/ 2147483647 h 1729"/>
              <a:gd name="T96" fmla="*/ 0 w 1021"/>
              <a:gd name="T97" fmla="*/ 2147483647 h 1729"/>
              <a:gd name="T98" fmla="*/ 2147483647 w 1021"/>
              <a:gd name="T99" fmla="*/ 2147483647 h 1729"/>
              <a:gd name="T100" fmla="*/ 2147483647 w 1021"/>
              <a:gd name="T101" fmla="*/ 2147483647 h 1729"/>
              <a:gd name="T102" fmla="*/ 2147483647 w 1021"/>
              <a:gd name="T103" fmla="*/ 2147483647 h 1729"/>
              <a:gd name="T104" fmla="*/ 2147483647 w 1021"/>
              <a:gd name="T105" fmla="*/ 2147483647 h 1729"/>
              <a:gd name="T106" fmla="*/ 2147483647 w 1021"/>
              <a:gd name="T107" fmla="*/ 2147483647 h 1729"/>
              <a:gd name="T108" fmla="*/ 2147483647 w 1021"/>
              <a:gd name="T109" fmla="*/ 2147483647 h 1729"/>
              <a:gd name="T110" fmla="*/ 2147483647 w 1021"/>
              <a:gd name="T111" fmla="*/ 2147483647 h 1729"/>
              <a:gd name="T112" fmla="*/ 2147483647 w 1021"/>
              <a:gd name="T113" fmla="*/ 2147483647 h 1729"/>
              <a:gd name="T114" fmla="*/ 2147483647 w 1021"/>
              <a:gd name="T115" fmla="*/ 2147483647 h 1729"/>
              <a:gd name="T116" fmla="*/ 2147483647 w 1021"/>
              <a:gd name="T117" fmla="*/ 2147483647 h 1729"/>
              <a:gd name="T118" fmla="*/ 2147483647 w 1021"/>
              <a:gd name="T119" fmla="*/ 2147483647 h 17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21"/>
              <a:gd name="T181" fmla="*/ 0 h 1729"/>
              <a:gd name="T182" fmla="*/ 1021 w 1021"/>
              <a:gd name="T183" fmla="*/ 1729 h 17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21" h="1729">
                <a:moveTo>
                  <a:pt x="624" y="0"/>
                </a:moveTo>
                <a:lnTo>
                  <a:pt x="624" y="35"/>
                </a:lnTo>
                <a:lnTo>
                  <a:pt x="600" y="82"/>
                </a:lnTo>
                <a:lnTo>
                  <a:pt x="600" y="129"/>
                </a:lnTo>
                <a:lnTo>
                  <a:pt x="600" y="165"/>
                </a:lnTo>
                <a:lnTo>
                  <a:pt x="600" y="200"/>
                </a:lnTo>
                <a:lnTo>
                  <a:pt x="600" y="235"/>
                </a:lnTo>
                <a:lnTo>
                  <a:pt x="588" y="270"/>
                </a:lnTo>
                <a:lnTo>
                  <a:pt x="588" y="317"/>
                </a:lnTo>
                <a:lnTo>
                  <a:pt x="588" y="353"/>
                </a:lnTo>
                <a:lnTo>
                  <a:pt x="588" y="388"/>
                </a:lnTo>
                <a:lnTo>
                  <a:pt x="588" y="423"/>
                </a:lnTo>
                <a:lnTo>
                  <a:pt x="588" y="458"/>
                </a:lnTo>
                <a:lnTo>
                  <a:pt x="588" y="494"/>
                </a:lnTo>
                <a:lnTo>
                  <a:pt x="588" y="529"/>
                </a:lnTo>
                <a:lnTo>
                  <a:pt x="588" y="564"/>
                </a:lnTo>
                <a:lnTo>
                  <a:pt x="588" y="600"/>
                </a:lnTo>
                <a:lnTo>
                  <a:pt x="588" y="647"/>
                </a:lnTo>
                <a:lnTo>
                  <a:pt x="588" y="682"/>
                </a:lnTo>
                <a:lnTo>
                  <a:pt x="624" y="682"/>
                </a:lnTo>
                <a:lnTo>
                  <a:pt x="660" y="694"/>
                </a:lnTo>
                <a:lnTo>
                  <a:pt x="672" y="658"/>
                </a:lnTo>
                <a:lnTo>
                  <a:pt x="672" y="623"/>
                </a:lnTo>
                <a:lnTo>
                  <a:pt x="684" y="588"/>
                </a:lnTo>
                <a:lnTo>
                  <a:pt x="720" y="564"/>
                </a:lnTo>
                <a:lnTo>
                  <a:pt x="756" y="541"/>
                </a:lnTo>
                <a:lnTo>
                  <a:pt x="792" y="541"/>
                </a:lnTo>
                <a:lnTo>
                  <a:pt x="828" y="529"/>
                </a:lnTo>
                <a:lnTo>
                  <a:pt x="876" y="541"/>
                </a:lnTo>
                <a:lnTo>
                  <a:pt x="912" y="552"/>
                </a:lnTo>
                <a:lnTo>
                  <a:pt x="948" y="576"/>
                </a:lnTo>
                <a:lnTo>
                  <a:pt x="972" y="611"/>
                </a:lnTo>
                <a:lnTo>
                  <a:pt x="996" y="647"/>
                </a:lnTo>
                <a:lnTo>
                  <a:pt x="1008" y="682"/>
                </a:lnTo>
                <a:lnTo>
                  <a:pt x="1020" y="717"/>
                </a:lnTo>
                <a:lnTo>
                  <a:pt x="1020" y="752"/>
                </a:lnTo>
                <a:lnTo>
                  <a:pt x="1020" y="788"/>
                </a:lnTo>
                <a:lnTo>
                  <a:pt x="1008" y="835"/>
                </a:lnTo>
                <a:lnTo>
                  <a:pt x="996" y="870"/>
                </a:lnTo>
                <a:lnTo>
                  <a:pt x="960" y="905"/>
                </a:lnTo>
                <a:lnTo>
                  <a:pt x="924" y="929"/>
                </a:lnTo>
                <a:lnTo>
                  <a:pt x="888" y="952"/>
                </a:lnTo>
                <a:lnTo>
                  <a:pt x="852" y="952"/>
                </a:lnTo>
                <a:lnTo>
                  <a:pt x="816" y="952"/>
                </a:lnTo>
                <a:lnTo>
                  <a:pt x="780" y="940"/>
                </a:lnTo>
                <a:lnTo>
                  <a:pt x="732" y="917"/>
                </a:lnTo>
                <a:lnTo>
                  <a:pt x="708" y="882"/>
                </a:lnTo>
                <a:lnTo>
                  <a:pt x="696" y="846"/>
                </a:lnTo>
                <a:lnTo>
                  <a:pt x="660" y="823"/>
                </a:lnTo>
                <a:lnTo>
                  <a:pt x="624" y="823"/>
                </a:lnTo>
                <a:lnTo>
                  <a:pt x="588" y="823"/>
                </a:lnTo>
                <a:lnTo>
                  <a:pt x="588" y="858"/>
                </a:lnTo>
                <a:lnTo>
                  <a:pt x="588" y="893"/>
                </a:lnTo>
                <a:lnTo>
                  <a:pt x="600" y="929"/>
                </a:lnTo>
                <a:lnTo>
                  <a:pt x="612" y="964"/>
                </a:lnTo>
                <a:lnTo>
                  <a:pt x="612" y="999"/>
                </a:lnTo>
                <a:lnTo>
                  <a:pt x="624" y="1034"/>
                </a:lnTo>
                <a:lnTo>
                  <a:pt x="624" y="1070"/>
                </a:lnTo>
                <a:lnTo>
                  <a:pt x="624" y="1105"/>
                </a:lnTo>
                <a:lnTo>
                  <a:pt x="624" y="1199"/>
                </a:lnTo>
                <a:lnTo>
                  <a:pt x="624" y="1270"/>
                </a:lnTo>
                <a:lnTo>
                  <a:pt x="624" y="1340"/>
                </a:lnTo>
                <a:lnTo>
                  <a:pt x="624" y="1387"/>
                </a:lnTo>
                <a:lnTo>
                  <a:pt x="660" y="1375"/>
                </a:lnTo>
                <a:lnTo>
                  <a:pt x="696" y="1375"/>
                </a:lnTo>
                <a:lnTo>
                  <a:pt x="732" y="1375"/>
                </a:lnTo>
                <a:lnTo>
                  <a:pt x="780" y="1375"/>
                </a:lnTo>
                <a:lnTo>
                  <a:pt x="816" y="1387"/>
                </a:lnTo>
                <a:lnTo>
                  <a:pt x="852" y="1399"/>
                </a:lnTo>
                <a:lnTo>
                  <a:pt x="888" y="1411"/>
                </a:lnTo>
                <a:lnTo>
                  <a:pt x="924" y="1422"/>
                </a:lnTo>
                <a:lnTo>
                  <a:pt x="960" y="1458"/>
                </a:lnTo>
                <a:lnTo>
                  <a:pt x="972" y="1493"/>
                </a:lnTo>
                <a:lnTo>
                  <a:pt x="996" y="1528"/>
                </a:lnTo>
                <a:lnTo>
                  <a:pt x="996" y="1563"/>
                </a:lnTo>
                <a:lnTo>
                  <a:pt x="996" y="1599"/>
                </a:lnTo>
                <a:lnTo>
                  <a:pt x="984" y="1634"/>
                </a:lnTo>
                <a:lnTo>
                  <a:pt x="960" y="1669"/>
                </a:lnTo>
                <a:lnTo>
                  <a:pt x="924" y="1693"/>
                </a:lnTo>
                <a:lnTo>
                  <a:pt x="888" y="1704"/>
                </a:lnTo>
                <a:lnTo>
                  <a:pt x="852" y="1704"/>
                </a:lnTo>
                <a:lnTo>
                  <a:pt x="804" y="1704"/>
                </a:lnTo>
                <a:lnTo>
                  <a:pt x="768" y="1716"/>
                </a:lnTo>
                <a:lnTo>
                  <a:pt x="732" y="1716"/>
                </a:lnTo>
                <a:lnTo>
                  <a:pt x="696" y="1716"/>
                </a:lnTo>
                <a:lnTo>
                  <a:pt x="660" y="1728"/>
                </a:lnTo>
                <a:lnTo>
                  <a:pt x="624" y="1728"/>
                </a:lnTo>
                <a:lnTo>
                  <a:pt x="588" y="1728"/>
                </a:lnTo>
                <a:lnTo>
                  <a:pt x="552" y="1728"/>
                </a:lnTo>
                <a:lnTo>
                  <a:pt x="516" y="1728"/>
                </a:lnTo>
                <a:lnTo>
                  <a:pt x="480" y="1728"/>
                </a:lnTo>
                <a:lnTo>
                  <a:pt x="444" y="1728"/>
                </a:lnTo>
                <a:lnTo>
                  <a:pt x="408" y="1728"/>
                </a:lnTo>
                <a:lnTo>
                  <a:pt x="372" y="1728"/>
                </a:lnTo>
                <a:lnTo>
                  <a:pt x="336" y="1716"/>
                </a:lnTo>
                <a:lnTo>
                  <a:pt x="300" y="1716"/>
                </a:lnTo>
                <a:lnTo>
                  <a:pt x="264" y="1716"/>
                </a:lnTo>
                <a:lnTo>
                  <a:pt x="228" y="1704"/>
                </a:lnTo>
                <a:lnTo>
                  <a:pt x="192" y="1693"/>
                </a:lnTo>
                <a:lnTo>
                  <a:pt x="156" y="1681"/>
                </a:lnTo>
                <a:lnTo>
                  <a:pt x="120" y="1669"/>
                </a:lnTo>
                <a:lnTo>
                  <a:pt x="96" y="1634"/>
                </a:lnTo>
                <a:lnTo>
                  <a:pt x="72" y="1599"/>
                </a:lnTo>
                <a:lnTo>
                  <a:pt x="48" y="1563"/>
                </a:lnTo>
                <a:lnTo>
                  <a:pt x="48" y="1528"/>
                </a:lnTo>
                <a:lnTo>
                  <a:pt x="60" y="1493"/>
                </a:lnTo>
                <a:lnTo>
                  <a:pt x="84" y="1458"/>
                </a:lnTo>
                <a:lnTo>
                  <a:pt x="132" y="1434"/>
                </a:lnTo>
                <a:lnTo>
                  <a:pt x="168" y="1411"/>
                </a:lnTo>
                <a:lnTo>
                  <a:pt x="204" y="1399"/>
                </a:lnTo>
                <a:lnTo>
                  <a:pt x="252" y="1387"/>
                </a:lnTo>
                <a:lnTo>
                  <a:pt x="288" y="1387"/>
                </a:lnTo>
                <a:lnTo>
                  <a:pt x="336" y="1387"/>
                </a:lnTo>
                <a:lnTo>
                  <a:pt x="372" y="1387"/>
                </a:lnTo>
                <a:lnTo>
                  <a:pt x="408" y="1387"/>
                </a:lnTo>
                <a:lnTo>
                  <a:pt x="444" y="1387"/>
                </a:lnTo>
                <a:lnTo>
                  <a:pt x="456" y="1352"/>
                </a:lnTo>
                <a:lnTo>
                  <a:pt x="456" y="1317"/>
                </a:lnTo>
                <a:lnTo>
                  <a:pt x="456" y="1281"/>
                </a:lnTo>
                <a:lnTo>
                  <a:pt x="456" y="1246"/>
                </a:lnTo>
                <a:lnTo>
                  <a:pt x="456" y="1211"/>
                </a:lnTo>
                <a:lnTo>
                  <a:pt x="456" y="1176"/>
                </a:lnTo>
                <a:lnTo>
                  <a:pt x="444" y="1140"/>
                </a:lnTo>
                <a:lnTo>
                  <a:pt x="444" y="1105"/>
                </a:lnTo>
                <a:lnTo>
                  <a:pt x="444" y="1070"/>
                </a:lnTo>
                <a:lnTo>
                  <a:pt x="444" y="1034"/>
                </a:lnTo>
                <a:lnTo>
                  <a:pt x="444" y="999"/>
                </a:lnTo>
                <a:lnTo>
                  <a:pt x="444" y="964"/>
                </a:lnTo>
                <a:lnTo>
                  <a:pt x="444" y="929"/>
                </a:lnTo>
                <a:lnTo>
                  <a:pt x="444" y="893"/>
                </a:lnTo>
                <a:lnTo>
                  <a:pt x="408" y="870"/>
                </a:lnTo>
                <a:lnTo>
                  <a:pt x="372" y="870"/>
                </a:lnTo>
                <a:lnTo>
                  <a:pt x="336" y="870"/>
                </a:lnTo>
                <a:lnTo>
                  <a:pt x="336" y="905"/>
                </a:lnTo>
                <a:lnTo>
                  <a:pt x="336" y="940"/>
                </a:lnTo>
                <a:lnTo>
                  <a:pt x="300" y="964"/>
                </a:lnTo>
                <a:lnTo>
                  <a:pt x="264" y="987"/>
                </a:lnTo>
                <a:lnTo>
                  <a:pt x="228" y="987"/>
                </a:lnTo>
                <a:lnTo>
                  <a:pt x="192" y="987"/>
                </a:lnTo>
                <a:lnTo>
                  <a:pt x="156" y="987"/>
                </a:lnTo>
                <a:lnTo>
                  <a:pt x="120" y="976"/>
                </a:lnTo>
                <a:lnTo>
                  <a:pt x="84" y="964"/>
                </a:lnTo>
                <a:lnTo>
                  <a:pt x="60" y="929"/>
                </a:lnTo>
                <a:lnTo>
                  <a:pt x="36" y="893"/>
                </a:lnTo>
                <a:lnTo>
                  <a:pt x="12" y="858"/>
                </a:lnTo>
                <a:lnTo>
                  <a:pt x="0" y="823"/>
                </a:lnTo>
                <a:lnTo>
                  <a:pt x="0" y="788"/>
                </a:lnTo>
                <a:lnTo>
                  <a:pt x="0" y="752"/>
                </a:lnTo>
                <a:lnTo>
                  <a:pt x="24" y="717"/>
                </a:lnTo>
                <a:lnTo>
                  <a:pt x="60" y="694"/>
                </a:lnTo>
                <a:lnTo>
                  <a:pt x="96" y="670"/>
                </a:lnTo>
                <a:lnTo>
                  <a:pt x="132" y="658"/>
                </a:lnTo>
                <a:lnTo>
                  <a:pt x="180" y="658"/>
                </a:lnTo>
                <a:lnTo>
                  <a:pt x="216" y="658"/>
                </a:lnTo>
                <a:lnTo>
                  <a:pt x="252" y="670"/>
                </a:lnTo>
                <a:lnTo>
                  <a:pt x="288" y="682"/>
                </a:lnTo>
                <a:lnTo>
                  <a:pt x="312" y="717"/>
                </a:lnTo>
                <a:lnTo>
                  <a:pt x="324" y="752"/>
                </a:lnTo>
                <a:lnTo>
                  <a:pt x="360" y="752"/>
                </a:lnTo>
                <a:lnTo>
                  <a:pt x="396" y="752"/>
                </a:lnTo>
                <a:lnTo>
                  <a:pt x="432" y="752"/>
                </a:lnTo>
                <a:lnTo>
                  <a:pt x="432" y="717"/>
                </a:lnTo>
                <a:lnTo>
                  <a:pt x="444" y="682"/>
                </a:lnTo>
                <a:lnTo>
                  <a:pt x="444" y="647"/>
                </a:lnTo>
                <a:lnTo>
                  <a:pt x="444" y="600"/>
                </a:lnTo>
                <a:lnTo>
                  <a:pt x="444" y="564"/>
                </a:lnTo>
                <a:lnTo>
                  <a:pt x="444" y="529"/>
                </a:lnTo>
                <a:lnTo>
                  <a:pt x="444" y="494"/>
                </a:lnTo>
                <a:lnTo>
                  <a:pt x="444" y="458"/>
                </a:lnTo>
                <a:lnTo>
                  <a:pt x="444" y="423"/>
                </a:lnTo>
                <a:lnTo>
                  <a:pt x="444" y="376"/>
                </a:lnTo>
                <a:lnTo>
                  <a:pt x="444" y="341"/>
                </a:lnTo>
                <a:lnTo>
                  <a:pt x="444" y="306"/>
                </a:lnTo>
                <a:lnTo>
                  <a:pt x="432" y="259"/>
                </a:lnTo>
                <a:lnTo>
                  <a:pt x="432" y="223"/>
                </a:lnTo>
                <a:lnTo>
                  <a:pt x="432" y="188"/>
                </a:lnTo>
                <a:lnTo>
                  <a:pt x="432" y="153"/>
                </a:lnTo>
                <a:lnTo>
                  <a:pt x="432" y="118"/>
                </a:lnTo>
                <a:lnTo>
                  <a:pt x="432" y="82"/>
                </a:lnTo>
                <a:lnTo>
                  <a:pt x="432" y="47"/>
                </a:lnTo>
                <a:lnTo>
                  <a:pt x="432" y="12"/>
                </a:lnTo>
              </a:path>
            </a:pathLst>
          </a:custGeom>
          <a:noFill/>
          <a:ln w="50800" cap="rnd">
            <a:solidFill>
              <a:srgbClr val="FF0000"/>
            </a:solidFill>
            <a:round/>
            <a:headEnd/>
            <a:tailEnd/>
          </a:ln>
        </p:spPr>
        <p:txBody>
          <a:bodyPr/>
          <a:lstStyle/>
          <a:p>
            <a:endParaRPr lang="en-US"/>
          </a:p>
        </p:txBody>
      </p:sp>
      <p:sp>
        <p:nvSpPr>
          <p:cNvPr id="51265" name="Line 74"/>
          <p:cNvSpPr>
            <a:spLocks noChangeShapeType="1"/>
          </p:cNvSpPr>
          <p:nvPr/>
        </p:nvSpPr>
        <p:spPr bwMode="auto">
          <a:xfrm>
            <a:off x="9083675" y="3454400"/>
            <a:ext cx="0" cy="101600"/>
          </a:xfrm>
          <a:prstGeom prst="line">
            <a:avLst/>
          </a:prstGeom>
          <a:noFill/>
          <a:ln w="50800">
            <a:solidFill>
              <a:schemeClr val="tx1"/>
            </a:solidFill>
            <a:round/>
            <a:headEnd/>
            <a:tailEnd/>
          </a:ln>
        </p:spPr>
        <p:txBody>
          <a:bodyPr wrap="none" anchor="ctr"/>
          <a:lstStyle/>
          <a:p>
            <a:endParaRPr lang="en-US"/>
          </a:p>
        </p:txBody>
      </p:sp>
      <p:sp>
        <p:nvSpPr>
          <p:cNvPr id="51266" name="Line 75"/>
          <p:cNvSpPr>
            <a:spLocks noChangeShapeType="1"/>
          </p:cNvSpPr>
          <p:nvPr/>
        </p:nvSpPr>
        <p:spPr bwMode="auto">
          <a:xfrm>
            <a:off x="9617075" y="3454400"/>
            <a:ext cx="0" cy="101600"/>
          </a:xfrm>
          <a:prstGeom prst="line">
            <a:avLst/>
          </a:prstGeom>
          <a:noFill/>
          <a:ln w="50800">
            <a:solidFill>
              <a:schemeClr val="tx1"/>
            </a:solidFill>
            <a:round/>
            <a:headEnd/>
            <a:tailEnd/>
          </a:ln>
        </p:spPr>
        <p:txBody>
          <a:bodyPr wrap="none" anchor="ctr"/>
          <a:lstStyle/>
          <a:p>
            <a:endParaRPr lang="en-US"/>
          </a:p>
        </p:txBody>
      </p:sp>
      <p:sp>
        <p:nvSpPr>
          <p:cNvPr id="51267" name="Line 76"/>
          <p:cNvSpPr>
            <a:spLocks noChangeShapeType="1"/>
          </p:cNvSpPr>
          <p:nvPr/>
        </p:nvSpPr>
        <p:spPr bwMode="auto">
          <a:xfrm>
            <a:off x="10150475" y="3454400"/>
            <a:ext cx="0" cy="101600"/>
          </a:xfrm>
          <a:prstGeom prst="line">
            <a:avLst/>
          </a:prstGeom>
          <a:noFill/>
          <a:ln w="50800">
            <a:solidFill>
              <a:schemeClr val="tx1"/>
            </a:solidFill>
            <a:round/>
            <a:headEnd/>
            <a:tailEnd/>
          </a:ln>
        </p:spPr>
        <p:txBody>
          <a:bodyPr wrap="none" anchor="ctr"/>
          <a:lstStyle/>
          <a:p>
            <a:endParaRPr lang="en-US"/>
          </a:p>
        </p:txBody>
      </p:sp>
      <p:sp>
        <p:nvSpPr>
          <p:cNvPr id="51268" name="Rectangle 77"/>
          <p:cNvSpPr>
            <a:spLocks noChangeArrowheads="1"/>
          </p:cNvSpPr>
          <p:nvPr/>
        </p:nvSpPr>
        <p:spPr bwMode="auto">
          <a:xfrm>
            <a:off x="8840788" y="3521076"/>
            <a:ext cx="416782" cy="520655"/>
          </a:xfrm>
          <a:prstGeom prst="rect">
            <a:avLst/>
          </a:prstGeom>
          <a:noFill/>
          <a:ln w="12700">
            <a:noFill/>
            <a:miter lim="800000"/>
            <a:headEnd/>
            <a:tailEnd/>
          </a:ln>
        </p:spPr>
        <p:txBody>
          <a:bodyPr wrap="none" lIns="90488" tIns="44450" rIns="90488" bIns="44450">
            <a:spAutoFit/>
          </a:bodyPr>
          <a:lstStyle/>
          <a:p>
            <a:pPr eaLnBrk="0" hangingPunct="0"/>
            <a:r>
              <a:rPr lang="en-US" sz="2800" b="1"/>
              <a:t>U</a:t>
            </a:r>
          </a:p>
        </p:txBody>
      </p:sp>
      <p:sp>
        <p:nvSpPr>
          <p:cNvPr id="51269" name="Rectangle 78"/>
          <p:cNvSpPr>
            <a:spLocks noChangeArrowheads="1"/>
          </p:cNvSpPr>
          <p:nvPr/>
        </p:nvSpPr>
        <p:spPr bwMode="auto">
          <a:xfrm>
            <a:off x="9374189" y="3521076"/>
            <a:ext cx="411973" cy="520655"/>
          </a:xfrm>
          <a:prstGeom prst="rect">
            <a:avLst/>
          </a:prstGeom>
          <a:noFill/>
          <a:ln w="12700">
            <a:noFill/>
            <a:miter lim="800000"/>
            <a:headEnd/>
            <a:tailEnd/>
          </a:ln>
        </p:spPr>
        <p:txBody>
          <a:bodyPr wrap="none" lIns="90488" tIns="44450" rIns="90488" bIns="44450">
            <a:spAutoFit/>
          </a:bodyPr>
          <a:lstStyle/>
          <a:p>
            <a:pPr eaLnBrk="0" hangingPunct="0"/>
            <a:r>
              <a:rPr lang="en-US" sz="2800" b="1"/>
              <a:t>G</a:t>
            </a:r>
          </a:p>
        </p:txBody>
      </p:sp>
      <p:sp>
        <p:nvSpPr>
          <p:cNvPr id="51270" name="Rectangle 79"/>
          <p:cNvSpPr>
            <a:spLocks noChangeArrowheads="1"/>
          </p:cNvSpPr>
          <p:nvPr/>
        </p:nvSpPr>
        <p:spPr bwMode="auto">
          <a:xfrm>
            <a:off x="9907588" y="3521076"/>
            <a:ext cx="4007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t>
            </a:r>
          </a:p>
        </p:txBody>
      </p:sp>
      <p:sp>
        <p:nvSpPr>
          <p:cNvPr id="51271" name="Rectangle 80"/>
          <p:cNvSpPr>
            <a:spLocks noChangeArrowheads="1"/>
          </p:cNvSpPr>
          <p:nvPr/>
        </p:nvSpPr>
        <p:spPr bwMode="auto">
          <a:xfrm>
            <a:off x="8901113" y="2919413"/>
            <a:ext cx="182808" cy="459100"/>
          </a:xfrm>
          <a:prstGeom prst="rect">
            <a:avLst/>
          </a:prstGeom>
          <a:noFill/>
          <a:ln w="12700">
            <a:noFill/>
            <a:miter lim="800000"/>
            <a:headEnd/>
            <a:tailEnd/>
          </a:ln>
        </p:spPr>
        <p:txBody>
          <a:bodyPr wrap="none" lIns="90488" tIns="44450" rIns="90488" bIns="44450">
            <a:spAutoFit/>
          </a:bodyPr>
          <a:lstStyle/>
          <a:p>
            <a:pPr eaLnBrk="0" hangingPunct="0"/>
            <a:endParaRPr lang="en-US" sz="2400" b="1"/>
          </a:p>
        </p:txBody>
      </p:sp>
      <p:sp>
        <p:nvSpPr>
          <p:cNvPr id="51272" name="AutoShape 81"/>
          <p:cNvSpPr>
            <a:spLocks noChangeArrowheads="1"/>
          </p:cNvSpPr>
          <p:nvPr/>
        </p:nvSpPr>
        <p:spPr bwMode="auto">
          <a:xfrm rot="10800000" flipH="1" flipV="1">
            <a:off x="9321800" y="177800"/>
            <a:ext cx="863600" cy="711200"/>
          </a:xfrm>
          <a:custGeom>
            <a:avLst/>
            <a:gdLst>
              <a:gd name="T0" fmla="*/ 1226519140 w 21600"/>
              <a:gd name="T1" fmla="*/ 193934358 h 21600"/>
              <a:gd name="T2" fmla="*/ 715485624 w 21600"/>
              <a:gd name="T3" fmla="*/ 347888491 h 21600"/>
              <a:gd name="T4" fmla="*/ 204452028 w 21600"/>
              <a:gd name="T5" fmla="*/ 193934358 h 21600"/>
              <a:gd name="T6" fmla="*/ 715485624 w 21600"/>
              <a:gd name="T7" fmla="*/ 0 h 21600"/>
              <a:gd name="T8" fmla="*/ 0 60000 65536"/>
              <a:gd name="T9" fmla="*/ 0 60000 65536"/>
              <a:gd name="T10" fmla="*/ 0 60000 65536"/>
              <a:gd name="T11" fmla="*/ 0 60000 65536"/>
              <a:gd name="T12" fmla="*/ 4487 w 21600"/>
              <a:gd name="T13" fmla="*/ 4484 h 21600"/>
              <a:gd name="T14" fmla="*/ 17113 w 21600"/>
              <a:gd name="T15" fmla="*/ 1711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rgbClr val="FFCCFF"/>
          </a:solidFill>
          <a:ln w="50800">
            <a:solidFill>
              <a:schemeClr val="tx1"/>
            </a:solidFill>
            <a:miter lim="800000"/>
            <a:headEnd/>
            <a:tailEnd/>
          </a:ln>
        </p:spPr>
        <p:txBody>
          <a:bodyPr wrap="none" anchor="ctr"/>
          <a:lstStyle/>
          <a:p>
            <a:endParaRPr lang="en-US"/>
          </a:p>
        </p:txBody>
      </p:sp>
      <p:sp>
        <p:nvSpPr>
          <p:cNvPr id="51273" name="Rectangle 82"/>
          <p:cNvSpPr>
            <a:spLocks noChangeArrowheads="1"/>
          </p:cNvSpPr>
          <p:nvPr/>
        </p:nvSpPr>
        <p:spPr bwMode="auto">
          <a:xfrm>
            <a:off x="9358313" y="168276"/>
            <a:ext cx="7213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aa5</a:t>
            </a:r>
          </a:p>
        </p:txBody>
      </p:sp>
    </p:spTree>
    <p:extLst>
      <p:ext uri="{BB962C8B-B14F-4D97-AF65-F5344CB8AC3E}">
        <p14:creationId xmlns:p14="http://schemas.microsoft.com/office/powerpoint/2010/main" val="212388249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reeform 2"/>
          <p:cNvSpPr>
            <a:spLocks/>
          </p:cNvSpPr>
          <p:nvPr/>
        </p:nvSpPr>
        <p:spPr bwMode="auto">
          <a:xfrm>
            <a:off x="3044825" y="1600200"/>
            <a:ext cx="5583238" cy="3563938"/>
          </a:xfrm>
          <a:custGeom>
            <a:avLst/>
            <a:gdLst>
              <a:gd name="T0" fmla="*/ 2147483647 w 3517"/>
              <a:gd name="T1" fmla="*/ 2147483647 h 2245"/>
              <a:gd name="T2" fmla="*/ 2147483647 w 3517"/>
              <a:gd name="T3" fmla="*/ 2147483647 h 2245"/>
              <a:gd name="T4" fmla="*/ 2147483647 w 3517"/>
              <a:gd name="T5" fmla="*/ 2147483647 h 2245"/>
              <a:gd name="T6" fmla="*/ 2147483647 w 3517"/>
              <a:gd name="T7" fmla="*/ 2147483647 h 2245"/>
              <a:gd name="T8" fmla="*/ 2147483647 w 3517"/>
              <a:gd name="T9" fmla="*/ 2147483647 h 2245"/>
              <a:gd name="T10" fmla="*/ 2147483647 w 3517"/>
              <a:gd name="T11" fmla="*/ 2147483647 h 2245"/>
              <a:gd name="T12" fmla="*/ 0 w 3517"/>
              <a:gd name="T13" fmla="*/ 2147483647 h 2245"/>
              <a:gd name="T14" fmla="*/ 0 w 3517"/>
              <a:gd name="T15" fmla="*/ 2147483647 h 2245"/>
              <a:gd name="T16" fmla="*/ 0 w 3517"/>
              <a:gd name="T17" fmla="*/ 2147483647 h 2245"/>
              <a:gd name="T18" fmla="*/ 2147483647 w 3517"/>
              <a:gd name="T19" fmla="*/ 2147483647 h 2245"/>
              <a:gd name="T20" fmla="*/ 2147483647 w 3517"/>
              <a:gd name="T21" fmla="*/ 2147483647 h 2245"/>
              <a:gd name="T22" fmla="*/ 2147483647 w 3517"/>
              <a:gd name="T23" fmla="*/ 2147483647 h 2245"/>
              <a:gd name="T24" fmla="*/ 2147483647 w 3517"/>
              <a:gd name="T25" fmla="*/ 2147483647 h 2245"/>
              <a:gd name="T26" fmla="*/ 2147483647 w 3517"/>
              <a:gd name="T27" fmla="*/ 2147483647 h 2245"/>
              <a:gd name="T28" fmla="*/ 2147483647 w 3517"/>
              <a:gd name="T29" fmla="*/ 2147483647 h 2245"/>
              <a:gd name="T30" fmla="*/ 2147483647 w 3517"/>
              <a:gd name="T31" fmla="*/ 2147483647 h 2245"/>
              <a:gd name="T32" fmla="*/ 2147483647 w 3517"/>
              <a:gd name="T33" fmla="*/ 2147483647 h 2245"/>
              <a:gd name="T34" fmla="*/ 2147483647 w 3517"/>
              <a:gd name="T35" fmla="*/ 2147483647 h 2245"/>
              <a:gd name="T36" fmla="*/ 2147483647 w 3517"/>
              <a:gd name="T37" fmla="*/ 0 h 2245"/>
              <a:gd name="T38" fmla="*/ 2147483647 w 3517"/>
              <a:gd name="T39" fmla="*/ 0 h 2245"/>
              <a:gd name="T40" fmla="*/ 2147483647 w 3517"/>
              <a:gd name="T41" fmla="*/ 0 h 2245"/>
              <a:gd name="T42" fmla="*/ 2147483647 w 3517"/>
              <a:gd name="T43" fmla="*/ 2147483647 h 2245"/>
              <a:gd name="T44" fmla="*/ 2147483647 w 3517"/>
              <a:gd name="T45" fmla="*/ 2147483647 h 2245"/>
              <a:gd name="T46" fmla="*/ 2147483647 w 3517"/>
              <a:gd name="T47" fmla="*/ 2147483647 h 2245"/>
              <a:gd name="T48" fmla="*/ 2147483647 w 3517"/>
              <a:gd name="T49" fmla="*/ 2147483647 h 2245"/>
              <a:gd name="T50" fmla="*/ 2147483647 w 3517"/>
              <a:gd name="T51" fmla="*/ 2147483647 h 2245"/>
              <a:gd name="T52" fmla="*/ 2147483647 w 3517"/>
              <a:gd name="T53" fmla="*/ 2147483647 h 2245"/>
              <a:gd name="T54" fmla="*/ 2147483647 w 3517"/>
              <a:gd name="T55" fmla="*/ 2147483647 h 2245"/>
              <a:gd name="T56" fmla="*/ 2147483647 w 3517"/>
              <a:gd name="T57" fmla="*/ 2147483647 h 2245"/>
              <a:gd name="T58" fmla="*/ 2147483647 w 3517"/>
              <a:gd name="T59" fmla="*/ 2147483647 h 2245"/>
              <a:gd name="T60" fmla="*/ 2147483647 w 3517"/>
              <a:gd name="T61" fmla="*/ 2147483647 h 2245"/>
              <a:gd name="T62" fmla="*/ 2147483647 w 3517"/>
              <a:gd name="T63" fmla="*/ 2147483647 h 2245"/>
              <a:gd name="T64" fmla="*/ 2147483647 w 3517"/>
              <a:gd name="T65" fmla="*/ 2147483647 h 2245"/>
              <a:gd name="T66" fmla="*/ 2147483647 w 3517"/>
              <a:gd name="T67" fmla="*/ 2147483647 h 2245"/>
              <a:gd name="T68" fmla="*/ 2147483647 w 3517"/>
              <a:gd name="T69" fmla="*/ 2147483647 h 2245"/>
              <a:gd name="T70" fmla="*/ 2147483647 w 3517"/>
              <a:gd name="T71" fmla="*/ 2147483647 h 2245"/>
              <a:gd name="T72" fmla="*/ 2147483647 w 3517"/>
              <a:gd name="T73" fmla="*/ 2147483647 h 2245"/>
              <a:gd name="T74" fmla="*/ 2147483647 w 3517"/>
              <a:gd name="T75" fmla="*/ 2147483647 h 2245"/>
              <a:gd name="T76" fmla="*/ 2147483647 w 3517"/>
              <a:gd name="T77" fmla="*/ 2147483647 h 2245"/>
              <a:gd name="T78" fmla="*/ 2147483647 w 3517"/>
              <a:gd name="T79" fmla="*/ 2147483647 h 2245"/>
              <a:gd name="T80" fmla="*/ 2147483647 w 3517"/>
              <a:gd name="T81" fmla="*/ 2147483647 h 2245"/>
              <a:gd name="T82" fmla="*/ 2147483647 w 3517"/>
              <a:gd name="T83" fmla="*/ 2147483647 h 2245"/>
              <a:gd name="T84" fmla="*/ 2147483647 w 3517"/>
              <a:gd name="T85" fmla="*/ 2147483647 h 2245"/>
              <a:gd name="T86" fmla="*/ 2147483647 w 3517"/>
              <a:gd name="T87" fmla="*/ 2147483647 h 2245"/>
              <a:gd name="T88" fmla="*/ 2147483647 w 3517"/>
              <a:gd name="T89" fmla="*/ 2147483647 h 2245"/>
              <a:gd name="T90" fmla="*/ 2147483647 w 3517"/>
              <a:gd name="T91" fmla="*/ 2147483647 h 2245"/>
              <a:gd name="T92" fmla="*/ 2147483647 w 3517"/>
              <a:gd name="T93" fmla="*/ 2147483647 h 2245"/>
              <a:gd name="T94" fmla="*/ 2147483647 w 3517"/>
              <a:gd name="T95" fmla="*/ 2147483647 h 2245"/>
              <a:gd name="T96" fmla="*/ 2147483647 w 3517"/>
              <a:gd name="T97" fmla="*/ 2147483647 h 2245"/>
              <a:gd name="T98" fmla="*/ 2147483647 w 3517"/>
              <a:gd name="T99" fmla="*/ 2147483647 h 2245"/>
              <a:gd name="T100" fmla="*/ 2147483647 w 3517"/>
              <a:gd name="T101" fmla="*/ 2147483647 h 2245"/>
              <a:gd name="T102" fmla="*/ 2147483647 w 3517"/>
              <a:gd name="T103" fmla="*/ 2147483647 h 2245"/>
              <a:gd name="T104" fmla="*/ 2147483647 w 3517"/>
              <a:gd name="T105" fmla="*/ 2147483647 h 2245"/>
              <a:gd name="T106" fmla="*/ 2147483647 w 3517"/>
              <a:gd name="T107" fmla="*/ 2147483647 h 2245"/>
              <a:gd name="T108" fmla="*/ 2147483647 w 3517"/>
              <a:gd name="T109" fmla="*/ 2147483647 h 2245"/>
              <a:gd name="T110" fmla="*/ 2147483647 w 3517"/>
              <a:gd name="T111" fmla="*/ 2147483647 h 2245"/>
              <a:gd name="T112" fmla="*/ 2147483647 w 3517"/>
              <a:gd name="T113" fmla="*/ 2147483647 h 2245"/>
              <a:gd name="T114" fmla="*/ 2147483647 w 3517"/>
              <a:gd name="T115" fmla="*/ 2147483647 h 2245"/>
              <a:gd name="T116" fmla="*/ 2147483647 w 3517"/>
              <a:gd name="T117" fmla="*/ 2147483647 h 22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17"/>
              <a:gd name="T178" fmla="*/ 0 h 2245"/>
              <a:gd name="T179" fmla="*/ 3517 w 3517"/>
              <a:gd name="T180" fmla="*/ 2245 h 224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17" h="2245">
                <a:moveTo>
                  <a:pt x="348" y="2208"/>
                </a:moveTo>
                <a:lnTo>
                  <a:pt x="324" y="2172"/>
                </a:lnTo>
                <a:lnTo>
                  <a:pt x="288" y="2136"/>
                </a:lnTo>
                <a:lnTo>
                  <a:pt x="252" y="2100"/>
                </a:lnTo>
                <a:lnTo>
                  <a:pt x="216" y="2052"/>
                </a:lnTo>
                <a:lnTo>
                  <a:pt x="192" y="2016"/>
                </a:lnTo>
                <a:lnTo>
                  <a:pt x="168" y="1980"/>
                </a:lnTo>
                <a:lnTo>
                  <a:pt x="144" y="1944"/>
                </a:lnTo>
                <a:lnTo>
                  <a:pt x="132" y="1908"/>
                </a:lnTo>
                <a:lnTo>
                  <a:pt x="108" y="1872"/>
                </a:lnTo>
                <a:lnTo>
                  <a:pt x="96" y="1836"/>
                </a:lnTo>
                <a:lnTo>
                  <a:pt x="72" y="1800"/>
                </a:lnTo>
                <a:lnTo>
                  <a:pt x="60" y="1764"/>
                </a:lnTo>
                <a:lnTo>
                  <a:pt x="48" y="1716"/>
                </a:lnTo>
                <a:lnTo>
                  <a:pt x="36" y="1680"/>
                </a:lnTo>
                <a:lnTo>
                  <a:pt x="24" y="1644"/>
                </a:lnTo>
                <a:lnTo>
                  <a:pt x="12" y="1608"/>
                </a:lnTo>
                <a:lnTo>
                  <a:pt x="12" y="1560"/>
                </a:lnTo>
                <a:lnTo>
                  <a:pt x="0" y="1464"/>
                </a:lnTo>
                <a:lnTo>
                  <a:pt x="0" y="1392"/>
                </a:lnTo>
                <a:lnTo>
                  <a:pt x="0" y="1320"/>
                </a:lnTo>
                <a:lnTo>
                  <a:pt x="0" y="1224"/>
                </a:lnTo>
                <a:lnTo>
                  <a:pt x="0" y="1152"/>
                </a:lnTo>
                <a:lnTo>
                  <a:pt x="0" y="1080"/>
                </a:lnTo>
                <a:lnTo>
                  <a:pt x="0" y="984"/>
                </a:lnTo>
                <a:lnTo>
                  <a:pt x="0" y="912"/>
                </a:lnTo>
                <a:lnTo>
                  <a:pt x="0" y="840"/>
                </a:lnTo>
                <a:lnTo>
                  <a:pt x="0" y="768"/>
                </a:lnTo>
                <a:lnTo>
                  <a:pt x="0" y="696"/>
                </a:lnTo>
                <a:lnTo>
                  <a:pt x="12" y="600"/>
                </a:lnTo>
                <a:lnTo>
                  <a:pt x="12" y="528"/>
                </a:lnTo>
                <a:lnTo>
                  <a:pt x="24" y="480"/>
                </a:lnTo>
                <a:lnTo>
                  <a:pt x="48" y="444"/>
                </a:lnTo>
                <a:lnTo>
                  <a:pt x="60" y="408"/>
                </a:lnTo>
                <a:lnTo>
                  <a:pt x="84" y="372"/>
                </a:lnTo>
                <a:lnTo>
                  <a:pt x="120" y="336"/>
                </a:lnTo>
                <a:lnTo>
                  <a:pt x="156" y="312"/>
                </a:lnTo>
                <a:lnTo>
                  <a:pt x="192" y="276"/>
                </a:lnTo>
                <a:lnTo>
                  <a:pt x="228" y="252"/>
                </a:lnTo>
                <a:lnTo>
                  <a:pt x="264" y="228"/>
                </a:lnTo>
                <a:lnTo>
                  <a:pt x="312" y="192"/>
                </a:lnTo>
                <a:lnTo>
                  <a:pt x="360" y="168"/>
                </a:lnTo>
                <a:lnTo>
                  <a:pt x="456" y="144"/>
                </a:lnTo>
                <a:lnTo>
                  <a:pt x="504" y="120"/>
                </a:lnTo>
                <a:lnTo>
                  <a:pt x="552" y="108"/>
                </a:lnTo>
                <a:lnTo>
                  <a:pt x="624" y="96"/>
                </a:lnTo>
                <a:lnTo>
                  <a:pt x="672" y="84"/>
                </a:lnTo>
                <a:lnTo>
                  <a:pt x="768" y="72"/>
                </a:lnTo>
                <a:lnTo>
                  <a:pt x="804" y="60"/>
                </a:lnTo>
                <a:lnTo>
                  <a:pt x="852" y="48"/>
                </a:lnTo>
                <a:lnTo>
                  <a:pt x="948" y="36"/>
                </a:lnTo>
                <a:lnTo>
                  <a:pt x="1044" y="24"/>
                </a:lnTo>
                <a:lnTo>
                  <a:pt x="1116" y="24"/>
                </a:lnTo>
                <a:lnTo>
                  <a:pt x="1164" y="12"/>
                </a:lnTo>
                <a:lnTo>
                  <a:pt x="1212" y="0"/>
                </a:lnTo>
                <a:lnTo>
                  <a:pt x="1308" y="0"/>
                </a:lnTo>
                <a:lnTo>
                  <a:pt x="1380" y="0"/>
                </a:lnTo>
                <a:lnTo>
                  <a:pt x="1476" y="0"/>
                </a:lnTo>
                <a:lnTo>
                  <a:pt x="1548" y="0"/>
                </a:lnTo>
                <a:lnTo>
                  <a:pt x="1668" y="0"/>
                </a:lnTo>
                <a:lnTo>
                  <a:pt x="1740" y="0"/>
                </a:lnTo>
                <a:lnTo>
                  <a:pt x="1836" y="0"/>
                </a:lnTo>
                <a:lnTo>
                  <a:pt x="1932" y="0"/>
                </a:lnTo>
                <a:lnTo>
                  <a:pt x="2028" y="12"/>
                </a:lnTo>
                <a:lnTo>
                  <a:pt x="2124" y="24"/>
                </a:lnTo>
                <a:lnTo>
                  <a:pt x="2196" y="24"/>
                </a:lnTo>
                <a:lnTo>
                  <a:pt x="2268" y="24"/>
                </a:lnTo>
                <a:lnTo>
                  <a:pt x="2340" y="24"/>
                </a:lnTo>
                <a:lnTo>
                  <a:pt x="2412" y="36"/>
                </a:lnTo>
                <a:lnTo>
                  <a:pt x="2484" y="36"/>
                </a:lnTo>
                <a:lnTo>
                  <a:pt x="2556" y="48"/>
                </a:lnTo>
                <a:lnTo>
                  <a:pt x="2628" y="48"/>
                </a:lnTo>
                <a:lnTo>
                  <a:pt x="2676" y="72"/>
                </a:lnTo>
                <a:lnTo>
                  <a:pt x="2748" y="84"/>
                </a:lnTo>
                <a:lnTo>
                  <a:pt x="2820" y="96"/>
                </a:lnTo>
                <a:lnTo>
                  <a:pt x="2868" y="120"/>
                </a:lnTo>
                <a:lnTo>
                  <a:pt x="2964" y="156"/>
                </a:lnTo>
                <a:lnTo>
                  <a:pt x="3060" y="180"/>
                </a:lnTo>
                <a:lnTo>
                  <a:pt x="3144" y="216"/>
                </a:lnTo>
                <a:lnTo>
                  <a:pt x="3180" y="252"/>
                </a:lnTo>
                <a:lnTo>
                  <a:pt x="3252" y="324"/>
                </a:lnTo>
                <a:lnTo>
                  <a:pt x="3288" y="360"/>
                </a:lnTo>
                <a:lnTo>
                  <a:pt x="3324" y="456"/>
                </a:lnTo>
                <a:lnTo>
                  <a:pt x="3372" y="504"/>
                </a:lnTo>
                <a:lnTo>
                  <a:pt x="3396" y="540"/>
                </a:lnTo>
                <a:lnTo>
                  <a:pt x="3420" y="576"/>
                </a:lnTo>
                <a:lnTo>
                  <a:pt x="3444" y="624"/>
                </a:lnTo>
                <a:lnTo>
                  <a:pt x="3468" y="672"/>
                </a:lnTo>
                <a:lnTo>
                  <a:pt x="3480" y="720"/>
                </a:lnTo>
                <a:lnTo>
                  <a:pt x="3492" y="816"/>
                </a:lnTo>
                <a:lnTo>
                  <a:pt x="3492" y="888"/>
                </a:lnTo>
                <a:lnTo>
                  <a:pt x="3504" y="960"/>
                </a:lnTo>
                <a:lnTo>
                  <a:pt x="3516" y="1032"/>
                </a:lnTo>
                <a:lnTo>
                  <a:pt x="3516" y="1104"/>
                </a:lnTo>
                <a:lnTo>
                  <a:pt x="3516" y="1176"/>
                </a:lnTo>
                <a:lnTo>
                  <a:pt x="3516" y="1248"/>
                </a:lnTo>
                <a:lnTo>
                  <a:pt x="3516" y="1320"/>
                </a:lnTo>
                <a:lnTo>
                  <a:pt x="3516" y="1416"/>
                </a:lnTo>
                <a:lnTo>
                  <a:pt x="3516" y="1488"/>
                </a:lnTo>
                <a:lnTo>
                  <a:pt x="3516" y="1524"/>
                </a:lnTo>
                <a:lnTo>
                  <a:pt x="3516" y="1572"/>
                </a:lnTo>
                <a:lnTo>
                  <a:pt x="3516" y="1608"/>
                </a:lnTo>
                <a:lnTo>
                  <a:pt x="3504" y="1704"/>
                </a:lnTo>
                <a:lnTo>
                  <a:pt x="3492" y="1752"/>
                </a:lnTo>
                <a:lnTo>
                  <a:pt x="3468" y="1800"/>
                </a:lnTo>
                <a:lnTo>
                  <a:pt x="3456" y="1836"/>
                </a:lnTo>
                <a:lnTo>
                  <a:pt x="3432" y="1884"/>
                </a:lnTo>
                <a:lnTo>
                  <a:pt x="3408" y="1932"/>
                </a:lnTo>
                <a:lnTo>
                  <a:pt x="3384" y="1980"/>
                </a:lnTo>
                <a:lnTo>
                  <a:pt x="3348" y="2016"/>
                </a:lnTo>
                <a:lnTo>
                  <a:pt x="3324" y="2052"/>
                </a:lnTo>
                <a:lnTo>
                  <a:pt x="3276" y="2100"/>
                </a:lnTo>
                <a:lnTo>
                  <a:pt x="3240" y="2124"/>
                </a:lnTo>
                <a:lnTo>
                  <a:pt x="3204" y="2160"/>
                </a:lnTo>
                <a:lnTo>
                  <a:pt x="3168" y="2184"/>
                </a:lnTo>
                <a:lnTo>
                  <a:pt x="3132" y="2208"/>
                </a:lnTo>
                <a:lnTo>
                  <a:pt x="3096" y="2208"/>
                </a:lnTo>
                <a:lnTo>
                  <a:pt x="3024" y="2208"/>
                </a:lnTo>
                <a:lnTo>
                  <a:pt x="2988" y="2208"/>
                </a:lnTo>
                <a:lnTo>
                  <a:pt x="2952" y="2208"/>
                </a:lnTo>
                <a:lnTo>
                  <a:pt x="2916" y="2208"/>
                </a:lnTo>
                <a:lnTo>
                  <a:pt x="2868" y="2208"/>
                </a:lnTo>
                <a:lnTo>
                  <a:pt x="2796" y="2208"/>
                </a:lnTo>
                <a:lnTo>
                  <a:pt x="2676" y="2208"/>
                </a:lnTo>
                <a:lnTo>
                  <a:pt x="2640" y="2208"/>
                </a:lnTo>
                <a:lnTo>
                  <a:pt x="2592" y="2208"/>
                </a:lnTo>
                <a:lnTo>
                  <a:pt x="2496" y="2208"/>
                </a:lnTo>
                <a:lnTo>
                  <a:pt x="2460" y="2208"/>
                </a:lnTo>
                <a:lnTo>
                  <a:pt x="2364" y="2208"/>
                </a:lnTo>
                <a:lnTo>
                  <a:pt x="2316" y="2196"/>
                </a:lnTo>
                <a:lnTo>
                  <a:pt x="2268" y="2196"/>
                </a:lnTo>
                <a:lnTo>
                  <a:pt x="2220" y="2196"/>
                </a:lnTo>
                <a:lnTo>
                  <a:pt x="2184" y="2196"/>
                </a:lnTo>
                <a:lnTo>
                  <a:pt x="2136" y="2196"/>
                </a:lnTo>
                <a:lnTo>
                  <a:pt x="2088" y="2196"/>
                </a:lnTo>
                <a:lnTo>
                  <a:pt x="2040" y="2196"/>
                </a:lnTo>
                <a:lnTo>
                  <a:pt x="2004" y="2196"/>
                </a:lnTo>
                <a:lnTo>
                  <a:pt x="1968" y="2196"/>
                </a:lnTo>
                <a:lnTo>
                  <a:pt x="1920" y="2208"/>
                </a:lnTo>
                <a:lnTo>
                  <a:pt x="1884" y="2208"/>
                </a:lnTo>
                <a:lnTo>
                  <a:pt x="1848" y="2208"/>
                </a:lnTo>
                <a:lnTo>
                  <a:pt x="1812" y="2220"/>
                </a:lnTo>
                <a:lnTo>
                  <a:pt x="1776" y="2220"/>
                </a:lnTo>
                <a:lnTo>
                  <a:pt x="1740" y="2220"/>
                </a:lnTo>
                <a:lnTo>
                  <a:pt x="1704" y="2220"/>
                </a:lnTo>
                <a:lnTo>
                  <a:pt x="1668" y="2220"/>
                </a:lnTo>
                <a:lnTo>
                  <a:pt x="1632" y="2220"/>
                </a:lnTo>
                <a:lnTo>
                  <a:pt x="1596" y="2220"/>
                </a:lnTo>
                <a:lnTo>
                  <a:pt x="1560" y="2220"/>
                </a:lnTo>
                <a:lnTo>
                  <a:pt x="1524" y="2220"/>
                </a:lnTo>
                <a:lnTo>
                  <a:pt x="1452" y="2220"/>
                </a:lnTo>
                <a:lnTo>
                  <a:pt x="1380" y="2232"/>
                </a:lnTo>
                <a:lnTo>
                  <a:pt x="1284" y="2232"/>
                </a:lnTo>
                <a:lnTo>
                  <a:pt x="1188" y="2244"/>
                </a:lnTo>
                <a:lnTo>
                  <a:pt x="1140" y="2244"/>
                </a:lnTo>
                <a:lnTo>
                  <a:pt x="1092" y="2244"/>
                </a:lnTo>
                <a:lnTo>
                  <a:pt x="1056" y="2244"/>
                </a:lnTo>
                <a:lnTo>
                  <a:pt x="1020" y="2244"/>
                </a:lnTo>
                <a:lnTo>
                  <a:pt x="984" y="2244"/>
                </a:lnTo>
                <a:lnTo>
                  <a:pt x="948" y="2244"/>
                </a:lnTo>
                <a:lnTo>
                  <a:pt x="912" y="2244"/>
                </a:lnTo>
                <a:lnTo>
                  <a:pt x="876" y="2244"/>
                </a:lnTo>
                <a:lnTo>
                  <a:pt x="828" y="2244"/>
                </a:lnTo>
                <a:lnTo>
                  <a:pt x="792" y="2244"/>
                </a:lnTo>
                <a:lnTo>
                  <a:pt x="756" y="2244"/>
                </a:lnTo>
                <a:lnTo>
                  <a:pt x="708" y="2244"/>
                </a:lnTo>
                <a:lnTo>
                  <a:pt x="672" y="2244"/>
                </a:lnTo>
                <a:lnTo>
                  <a:pt x="636" y="2244"/>
                </a:lnTo>
                <a:lnTo>
                  <a:pt x="600" y="2244"/>
                </a:lnTo>
                <a:lnTo>
                  <a:pt x="564" y="2232"/>
                </a:lnTo>
                <a:lnTo>
                  <a:pt x="528" y="2232"/>
                </a:lnTo>
                <a:lnTo>
                  <a:pt x="492" y="2232"/>
                </a:lnTo>
                <a:lnTo>
                  <a:pt x="456" y="2220"/>
                </a:lnTo>
                <a:lnTo>
                  <a:pt x="420" y="2220"/>
                </a:lnTo>
                <a:lnTo>
                  <a:pt x="384" y="2220"/>
                </a:lnTo>
                <a:lnTo>
                  <a:pt x="348" y="2208"/>
                </a:lnTo>
              </a:path>
            </a:pathLst>
          </a:custGeom>
          <a:solidFill>
            <a:srgbClr val="A2C1FE"/>
          </a:solidFill>
          <a:ln w="50800" cap="rnd">
            <a:solidFill>
              <a:schemeClr val="tx1"/>
            </a:solidFill>
            <a:round/>
            <a:headEnd/>
            <a:tailEnd/>
          </a:ln>
        </p:spPr>
        <p:txBody>
          <a:bodyPr/>
          <a:lstStyle/>
          <a:p>
            <a:endParaRPr lang="en-US"/>
          </a:p>
        </p:txBody>
      </p:sp>
      <p:sp>
        <p:nvSpPr>
          <p:cNvPr id="53250" name="Freeform 3"/>
          <p:cNvSpPr>
            <a:spLocks/>
          </p:cNvSpPr>
          <p:nvPr/>
        </p:nvSpPr>
        <p:spPr bwMode="auto">
          <a:xfrm>
            <a:off x="3140075" y="5067300"/>
            <a:ext cx="5449888" cy="1201738"/>
          </a:xfrm>
          <a:custGeom>
            <a:avLst/>
            <a:gdLst>
              <a:gd name="T0" fmla="*/ 2147483647 w 3433"/>
              <a:gd name="T1" fmla="*/ 2147483647 h 757"/>
              <a:gd name="T2" fmla="*/ 2147483647 w 3433"/>
              <a:gd name="T3" fmla="*/ 2147483647 h 757"/>
              <a:gd name="T4" fmla="*/ 2147483647 w 3433"/>
              <a:gd name="T5" fmla="*/ 2147483647 h 757"/>
              <a:gd name="T6" fmla="*/ 2147483647 w 3433"/>
              <a:gd name="T7" fmla="*/ 2147483647 h 757"/>
              <a:gd name="T8" fmla="*/ 2147483647 w 3433"/>
              <a:gd name="T9" fmla="*/ 2147483647 h 757"/>
              <a:gd name="T10" fmla="*/ 2147483647 w 3433"/>
              <a:gd name="T11" fmla="*/ 0 h 757"/>
              <a:gd name="T12" fmla="*/ 2147483647 w 3433"/>
              <a:gd name="T13" fmla="*/ 2147483647 h 757"/>
              <a:gd name="T14" fmla="*/ 2147483647 w 3433"/>
              <a:gd name="T15" fmla="*/ 2147483647 h 757"/>
              <a:gd name="T16" fmla="*/ 2147483647 w 3433"/>
              <a:gd name="T17" fmla="*/ 2147483647 h 757"/>
              <a:gd name="T18" fmla="*/ 2147483647 w 3433"/>
              <a:gd name="T19" fmla="*/ 2147483647 h 757"/>
              <a:gd name="T20" fmla="*/ 2147483647 w 3433"/>
              <a:gd name="T21" fmla="*/ 2147483647 h 757"/>
              <a:gd name="T22" fmla="*/ 2147483647 w 3433"/>
              <a:gd name="T23" fmla="*/ 2147483647 h 757"/>
              <a:gd name="T24" fmla="*/ 2147483647 w 3433"/>
              <a:gd name="T25" fmla="*/ 2147483647 h 757"/>
              <a:gd name="T26" fmla="*/ 2147483647 w 3433"/>
              <a:gd name="T27" fmla="*/ 2147483647 h 757"/>
              <a:gd name="T28" fmla="*/ 2147483647 w 3433"/>
              <a:gd name="T29" fmla="*/ 2147483647 h 757"/>
              <a:gd name="T30" fmla="*/ 2147483647 w 3433"/>
              <a:gd name="T31" fmla="*/ 2147483647 h 757"/>
              <a:gd name="T32" fmla="*/ 2147483647 w 3433"/>
              <a:gd name="T33" fmla="*/ 2147483647 h 757"/>
              <a:gd name="T34" fmla="*/ 2147483647 w 3433"/>
              <a:gd name="T35" fmla="*/ 2147483647 h 757"/>
              <a:gd name="T36" fmla="*/ 2147483647 w 3433"/>
              <a:gd name="T37" fmla="*/ 2147483647 h 757"/>
              <a:gd name="T38" fmla="*/ 2147483647 w 3433"/>
              <a:gd name="T39" fmla="*/ 2147483647 h 757"/>
              <a:gd name="T40" fmla="*/ 2147483647 w 3433"/>
              <a:gd name="T41" fmla="*/ 2147483647 h 757"/>
              <a:gd name="T42" fmla="*/ 2147483647 w 3433"/>
              <a:gd name="T43" fmla="*/ 2147483647 h 757"/>
              <a:gd name="T44" fmla="*/ 2147483647 w 3433"/>
              <a:gd name="T45" fmla="*/ 2147483647 h 757"/>
              <a:gd name="T46" fmla="*/ 2147483647 w 3433"/>
              <a:gd name="T47" fmla="*/ 2147483647 h 757"/>
              <a:gd name="T48" fmla="*/ 2147483647 w 3433"/>
              <a:gd name="T49" fmla="*/ 2147483647 h 757"/>
              <a:gd name="T50" fmla="*/ 2147483647 w 3433"/>
              <a:gd name="T51" fmla="*/ 2147483647 h 757"/>
              <a:gd name="T52" fmla="*/ 2147483647 w 3433"/>
              <a:gd name="T53" fmla="*/ 2147483647 h 757"/>
              <a:gd name="T54" fmla="*/ 2147483647 w 3433"/>
              <a:gd name="T55" fmla="*/ 2147483647 h 757"/>
              <a:gd name="T56" fmla="*/ 2147483647 w 3433"/>
              <a:gd name="T57" fmla="*/ 2147483647 h 757"/>
              <a:gd name="T58" fmla="*/ 2147483647 w 3433"/>
              <a:gd name="T59" fmla="*/ 2147483647 h 757"/>
              <a:gd name="T60" fmla="*/ 2147483647 w 3433"/>
              <a:gd name="T61" fmla="*/ 2147483647 h 757"/>
              <a:gd name="T62" fmla="*/ 2147483647 w 3433"/>
              <a:gd name="T63" fmla="*/ 2147483647 h 757"/>
              <a:gd name="T64" fmla="*/ 0 w 3433"/>
              <a:gd name="T65" fmla="*/ 2147483647 h 757"/>
              <a:gd name="T66" fmla="*/ 2147483647 w 3433"/>
              <a:gd name="T67" fmla="*/ 2147483647 h 757"/>
              <a:gd name="T68" fmla="*/ 2147483647 w 3433"/>
              <a:gd name="T69" fmla="*/ 2147483647 h 757"/>
              <a:gd name="T70" fmla="*/ 2147483647 w 3433"/>
              <a:gd name="T71" fmla="*/ 2147483647 h 757"/>
              <a:gd name="T72" fmla="*/ 2147483647 w 3433"/>
              <a:gd name="T73" fmla="*/ 2147483647 h 757"/>
              <a:gd name="T74" fmla="*/ 2147483647 w 3433"/>
              <a:gd name="T75" fmla="*/ 2147483647 h 757"/>
              <a:gd name="T76" fmla="*/ 2147483647 w 3433"/>
              <a:gd name="T77" fmla="*/ 2147483647 h 757"/>
              <a:gd name="T78" fmla="*/ 2147483647 w 3433"/>
              <a:gd name="T79" fmla="*/ 2147483647 h 757"/>
              <a:gd name="T80" fmla="*/ 2147483647 w 3433"/>
              <a:gd name="T81" fmla="*/ 2147483647 h 757"/>
              <a:gd name="T82" fmla="*/ 2147483647 w 3433"/>
              <a:gd name="T83" fmla="*/ 2147483647 h 757"/>
              <a:gd name="T84" fmla="*/ 2147483647 w 3433"/>
              <a:gd name="T85" fmla="*/ 2147483647 h 757"/>
              <a:gd name="T86" fmla="*/ 2147483647 w 3433"/>
              <a:gd name="T87" fmla="*/ 2147483647 h 757"/>
              <a:gd name="T88" fmla="*/ 2147483647 w 3433"/>
              <a:gd name="T89" fmla="*/ 2147483647 h 757"/>
              <a:gd name="T90" fmla="*/ 2147483647 w 3433"/>
              <a:gd name="T91" fmla="*/ 2147483647 h 757"/>
              <a:gd name="T92" fmla="*/ 2147483647 w 3433"/>
              <a:gd name="T93" fmla="*/ 2147483647 h 757"/>
              <a:gd name="T94" fmla="*/ 2147483647 w 3433"/>
              <a:gd name="T95" fmla="*/ 2147483647 h 757"/>
              <a:gd name="T96" fmla="*/ 2147483647 w 3433"/>
              <a:gd name="T97" fmla="*/ 2147483647 h 757"/>
              <a:gd name="T98" fmla="*/ 2147483647 w 3433"/>
              <a:gd name="T99" fmla="*/ 2147483647 h 757"/>
              <a:gd name="T100" fmla="*/ 2147483647 w 3433"/>
              <a:gd name="T101" fmla="*/ 2147483647 h 757"/>
              <a:gd name="T102" fmla="*/ 2147483647 w 3433"/>
              <a:gd name="T103" fmla="*/ 2147483647 h 757"/>
              <a:gd name="T104" fmla="*/ 2147483647 w 3433"/>
              <a:gd name="T105" fmla="*/ 2147483647 h 757"/>
              <a:gd name="T106" fmla="*/ 2147483647 w 3433"/>
              <a:gd name="T107" fmla="*/ 2147483647 h 757"/>
              <a:gd name="T108" fmla="*/ 2147483647 w 3433"/>
              <a:gd name="T109" fmla="*/ 2147483647 h 757"/>
              <a:gd name="T110" fmla="*/ 2147483647 w 3433"/>
              <a:gd name="T111" fmla="*/ 2147483647 h 757"/>
              <a:gd name="T112" fmla="*/ 2147483647 w 3433"/>
              <a:gd name="T113" fmla="*/ 2147483647 h 757"/>
              <a:gd name="T114" fmla="*/ 2147483647 w 3433"/>
              <a:gd name="T115" fmla="*/ 2147483647 h 757"/>
              <a:gd name="T116" fmla="*/ 2147483647 w 3433"/>
              <a:gd name="T117" fmla="*/ 2147483647 h 757"/>
              <a:gd name="T118" fmla="*/ 2147483647 w 3433"/>
              <a:gd name="T119" fmla="*/ 2147483647 h 757"/>
              <a:gd name="T120" fmla="*/ 2147483647 w 3433"/>
              <a:gd name="T121" fmla="*/ 2147483647 h 7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33"/>
              <a:gd name="T184" fmla="*/ 0 h 757"/>
              <a:gd name="T185" fmla="*/ 3433 w 3433"/>
              <a:gd name="T186" fmla="*/ 757 h 7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33" h="757">
                <a:moveTo>
                  <a:pt x="3408" y="264"/>
                </a:moveTo>
                <a:lnTo>
                  <a:pt x="3372" y="252"/>
                </a:lnTo>
                <a:lnTo>
                  <a:pt x="3336" y="240"/>
                </a:lnTo>
                <a:lnTo>
                  <a:pt x="3300" y="216"/>
                </a:lnTo>
                <a:lnTo>
                  <a:pt x="3264" y="192"/>
                </a:lnTo>
                <a:lnTo>
                  <a:pt x="3228" y="180"/>
                </a:lnTo>
                <a:lnTo>
                  <a:pt x="3192" y="156"/>
                </a:lnTo>
                <a:lnTo>
                  <a:pt x="3156" y="132"/>
                </a:lnTo>
                <a:lnTo>
                  <a:pt x="3120" y="108"/>
                </a:lnTo>
                <a:lnTo>
                  <a:pt x="3084" y="84"/>
                </a:lnTo>
                <a:lnTo>
                  <a:pt x="3048" y="72"/>
                </a:lnTo>
                <a:lnTo>
                  <a:pt x="3012" y="48"/>
                </a:lnTo>
                <a:lnTo>
                  <a:pt x="2976" y="48"/>
                </a:lnTo>
                <a:lnTo>
                  <a:pt x="2940" y="36"/>
                </a:lnTo>
                <a:lnTo>
                  <a:pt x="2904" y="24"/>
                </a:lnTo>
                <a:lnTo>
                  <a:pt x="2868" y="12"/>
                </a:lnTo>
                <a:lnTo>
                  <a:pt x="2832" y="0"/>
                </a:lnTo>
                <a:lnTo>
                  <a:pt x="2796" y="0"/>
                </a:lnTo>
                <a:lnTo>
                  <a:pt x="2760" y="0"/>
                </a:lnTo>
                <a:lnTo>
                  <a:pt x="2724" y="12"/>
                </a:lnTo>
                <a:lnTo>
                  <a:pt x="2688" y="24"/>
                </a:lnTo>
                <a:lnTo>
                  <a:pt x="2640" y="24"/>
                </a:lnTo>
                <a:lnTo>
                  <a:pt x="2604" y="24"/>
                </a:lnTo>
                <a:lnTo>
                  <a:pt x="2568" y="24"/>
                </a:lnTo>
                <a:lnTo>
                  <a:pt x="2532" y="24"/>
                </a:lnTo>
                <a:lnTo>
                  <a:pt x="2496" y="24"/>
                </a:lnTo>
                <a:lnTo>
                  <a:pt x="2460" y="24"/>
                </a:lnTo>
                <a:lnTo>
                  <a:pt x="2424" y="24"/>
                </a:lnTo>
                <a:lnTo>
                  <a:pt x="2388" y="24"/>
                </a:lnTo>
                <a:lnTo>
                  <a:pt x="2352" y="24"/>
                </a:lnTo>
                <a:lnTo>
                  <a:pt x="2316" y="24"/>
                </a:lnTo>
                <a:lnTo>
                  <a:pt x="2280" y="24"/>
                </a:lnTo>
                <a:lnTo>
                  <a:pt x="2244" y="24"/>
                </a:lnTo>
                <a:lnTo>
                  <a:pt x="2208" y="24"/>
                </a:lnTo>
                <a:lnTo>
                  <a:pt x="2172" y="24"/>
                </a:lnTo>
                <a:lnTo>
                  <a:pt x="2136" y="24"/>
                </a:lnTo>
                <a:lnTo>
                  <a:pt x="2100" y="24"/>
                </a:lnTo>
                <a:lnTo>
                  <a:pt x="2064" y="24"/>
                </a:lnTo>
                <a:lnTo>
                  <a:pt x="2028" y="24"/>
                </a:lnTo>
                <a:lnTo>
                  <a:pt x="1992" y="24"/>
                </a:lnTo>
                <a:lnTo>
                  <a:pt x="1956" y="24"/>
                </a:lnTo>
                <a:lnTo>
                  <a:pt x="1920" y="24"/>
                </a:lnTo>
                <a:lnTo>
                  <a:pt x="1884" y="24"/>
                </a:lnTo>
                <a:lnTo>
                  <a:pt x="1848" y="24"/>
                </a:lnTo>
                <a:lnTo>
                  <a:pt x="1812" y="24"/>
                </a:lnTo>
                <a:lnTo>
                  <a:pt x="1776" y="24"/>
                </a:lnTo>
                <a:lnTo>
                  <a:pt x="1740" y="24"/>
                </a:lnTo>
                <a:lnTo>
                  <a:pt x="1704" y="24"/>
                </a:lnTo>
                <a:lnTo>
                  <a:pt x="1668" y="24"/>
                </a:lnTo>
                <a:lnTo>
                  <a:pt x="1632" y="24"/>
                </a:lnTo>
                <a:lnTo>
                  <a:pt x="1584" y="24"/>
                </a:lnTo>
                <a:lnTo>
                  <a:pt x="1536" y="24"/>
                </a:lnTo>
                <a:lnTo>
                  <a:pt x="1488" y="24"/>
                </a:lnTo>
                <a:lnTo>
                  <a:pt x="1452" y="24"/>
                </a:lnTo>
                <a:lnTo>
                  <a:pt x="1416" y="24"/>
                </a:lnTo>
                <a:lnTo>
                  <a:pt x="1380" y="24"/>
                </a:lnTo>
                <a:lnTo>
                  <a:pt x="1344" y="24"/>
                </a:lnTo>
                <a:lnTo>
                  <a:pt x="1308" y="24"/>
                </a:lnTo>
                <a:lnTo>
                  <a:pt x="1272" y="24"/>
                </a:lnTo>
                <a:lnTo>
                  <a:pt x="1236" y="24"/>
                </a:lnTo>
                <a:lnTo>
                  <a:pt x="1200" y="24"/>
                </a:lnTo>
                <a:lnTo>
                  <a:pt x="1164" y="24"/>
                </a:lnTo>
                <a:lnTo>
                  <a:pt x="1128" y="24"/>
                </a:lnTo>
                <a:lnTo>
                  <a:pt x="1092" y="24"/>
                </a:lnTo>
                <a:lnTo>
                  <a:pt x="1056" y="24"/>
                </a:lnTo>
                <a:lnTo>
                  <a:pt x="1020" y="24"/>
                </a:lnTo>
                <a:lnTo>
                  <a:pt x="984" y="24"/>
                </a:lnTo>
                <a:lnTo>
                  <a:pt x="888" y="24"/>
                </a:lnTo>
                <a:lnTo>
                  <a:pt x="816" y="24"/>
                </a:lnTo>
                <a:lnTo>
                  <a:pt x="768" y="24"/>
                </a:lnTo>
                <a:lnTo>
                  <a:pt x="732" y="24"/>
                </a:lnTo>
                <a:lnTo>
                  <a:pt x="696" y="24"/>
                </a:lnTo>
                <a:lnTo>
                  <a:pt x="660" y="24"/>
                </a:lnTo>
                <a:lnTo>
                  <a:pt x="624" y="24"/>
                </a:lnTo>
                <a:lnTo>
                  <a:pt x="588" y="24"/>
                </a:lnTo>
                <a:lnTo>
                  <a:pt x="552" y="24"/>
                </a:lnTo>
                <a:lnTo>
                  <a:pt x="516" y="24"/>
                </a:lnTo>
                <a:lnTo>
                  <a:pt x="480" y="24"/>
                </a:lnTo>
                <a:lnTo>
                  <a:pt x="444" y="24"/>
                </a:lnTo>
                <a:lnTo>
                  <a:pt x="408" y="24"/>
                </a:lnTo>
                <a:lnTo>
                  <a:pt x="372" y="24"/>
                </a:lnTo>
                <a:lnTo>
                  <a:pt x="336" y="24"/>
                </a:lnTo>
                <a:lnTo>
                  <a:pt x="300" y="24"/>
                </a:lnTo>
                <a:lnTo>
                  <a:pt x="264" y="24"/>
                </a:lnTo>
                <a:lnTo>
                  <a:pt x="228" y="36"/>
                </a:lnTo>
                <a:lnTo>
                  <a:pt x="192" y="48"/>
                </a:lnTo>
                <a:lnTo>
                  <a:pt x="156" y="72"/>
                </a:lnTo>
                <a:lnTo>
                  <a:pt x="144" y="108"/>
                </a:lnTo>
                <a:lnTo>
                  <a:pt x="120" y="144"/>
                </a:lnTo>
                <a:lnTo>
                  <a:pt x="96" y="180"/>
                </a:lnTo>
                <a:lnTo>
                  <a:pt x="84" y="216"/>
                </a:lnTo>
                <a:lnTo>
                  <a:pt x="60" y="252"/>
                </a:lnTo>
                <a:lnTo>
                  <a:pt x="48" y="288"/>
                </a:lnTo>
                <a:lnTo>
                  <a:pt x="36" y="324"/>
                </a:lnTo>
                <a:lnTo>
                  <a:pt x="24" y="360"/>
                </a:lnTo>
                <a:lnTo>
                  <a:pt x="12" y="396"/>
                </a:lnTo>
                <a:lnTo>
                  <a:pt x="0" y="432"/>
                </a:lnTo>
                <a:lnTo>
                  <a:pt x="0" y="468"/>
                </a:lnTo>
                <a:lnTo>
                  <a:pt x="0" y="504"/>
                </a:lnTo>
                <a:lnTo>
                  <a:pt x="0" y="540"/>
                </a:lnTo>
                <a:lnTo>
                  <a:pt x="36" y="564"/>
                </a:lnTo>
                <a:lnTo>
                  <a:pt x="72" y="576"/>
                </a:lnTo>
                <a:lnTo>
                  <a:pt x="108" y="588"/>
                </a:lnTo>
                <a:lnTo>
                  <a:pt x="144" y="600"/>
                </a:lnTo>
                <a:lnTo>
                  <a:pt x="180" y="612"/>
                </a:lnTo>
                <a:lnTo>
                  <a:pt x="216" y="624"/>
                </a:lnTo>
                <a:lnTo>
                  <a:pt x="252" y="636"/>
                </a:lnTo>
                <a:lnTo>
                  <a:pt x="288" y="648"/>
                </a:lnTo>
                <a:lnTo>
                  <a:pt x="336" y="660"/>
                </a:lnTo>
                <a:lnTo>
                  <a:pt x="372" y="672"/>
                </a:lnTo>
                <a:lnTo>
                  <a:pt x="468" y="672"/>
                </a:lnTo>
                <a:lnTo>
                  <a:pt x="516" y="696"/>
                </a:lnTo>
                <a:lnTo>
                  <a:pt x="588" y="696"/>
                </a:lnTo>
                <a:lnTo>
                  <a:pt x="660" y="696"/>
                </a:lnTo>
                <a:lnTo>
                  <a:pt x="708" y="708"/>
                </a:lnTo>
                <a:lnTo>
                  <a:pt x="756" y="720"/>
                </a:lnTo>
                <a:lnTo>
                  <a:pt x="792" y="720"/>
                </a:lnTo>
                <a:lnTo>
                  <a:pt x="828" y="732"/>
                </a:lnTo>
                <a:lnTo>
                  <a:pt x="876" y="732"/>
                </a:lnTo>
                <a:lnTo>
                  <a:pt x="924" y="732"/>
                </a:lnTo>
                <a:lnTo>
                  <a:pt x="960" y="732"/>
                </a:lnTo>
                <a:lnTo>
                  <a:pt x="1008" y="732"/>
                </a:lnTo>
                <a:lnTo>
                  <a:pt x="1104" y="732"/>
                </a:lnTo>
                <a:lnTo>
                  <a:pt x="1152" y="744"/>
                </a:lnTo>
                <a:lnTo>
                  <a:pt x="1224" y="744"/>
                </a:lnTo>
                <a:lnTo>
                  <a:pt x="1320" y="744"/>
                </a:lnTo>
                <a:lnTo>
                  <a:pt x="1368" y="744"/>
                </a:lnTo>
                <a:lnTo>
                  <a:pt x="1416" y="744"/>
                </a:lnTo>
                <a:lnTo>
                  <a:pt x="1464" y="744"/>
                </a:lnTo>
                <a:lnTo>
                  <a:pt x="1512" y="744"/>
                </a:lnTo>
                <a:lnTo>
                  <a:pt x="1596" y="744"/>
                </a:lnTo>
                <a:lnTo>
                  <a:pt x="1632" y="744"/>
                </a:lnTo>
                <a:lnTo>
                  <a:pt x="1728" y="744"/>
                </a:lnTo>
                <a:lnTo>
                  <a:pt x="1776" y="744"/>
                </a:lnTo>
                <a:lnTo>
                  <a:pt x="1812" y="744"/>
                </a:lnTo>
                <a:lnTo>
                  <a:pt x="1848" y="744"/>
                </a:lnTo>
                <a:lnTo>
                  <a:pt x="1884" y="744"/>
                </a:lnTo>
                <a:lnTo>
                  <a:pt x="1920" y="744"/>
                </a:lnTo>
                <a:lnTo>
                  <a:pt x="1956" y="756"/>
                </a:lnTo>
                <a:lnTo>
                  <a:pt x="1992" y="756"/>
                </a:lnTo>
                <a:lnTo>
                  <a:pt x="2028" y="756"/>
                </a:lnTo>
                <a:lnTo>
                  <a:pt x="2064" y="756"/>
                </a:lnTo>
                <a:lnTo>
                  <a:pt x="2100" y="756"/>
                </a:lnTo>
                <a:lnTo>
                  <a:pt x="2136" y="756"/>
                </a:lnTo>
                <a:lnTo>
                  <a:pt x="2172" y="756"/>
                </a:lnTo>
                <a:lnTo>
                  <a:pt x="2208" y="756"/>
                </a:lnTo>
                <a:lnTo>
                  <a:pt x="2256" y="756"/>
                </a:lnTo>
                <a:lnTo>
                  <a:pt x="2292" y="756"/>
                </a:lnTo>
                <a:lnTo>
                  <a:pt x="2328" y="756"/>
                </a:lnTo>
                <a:lnTo>
                  <a:pt x="2364" y="756"/>
                </a:lnTo>
                <a:lnTo>
                  <a:pt x="2400" y="756"/>
                </a:lnTo>
                <a:lnTo>
                  <a:pt x="2436" y="756"/>
                </a:lnTo>
                <a:lnTo>
                  <a:pt x="2472" y="756"/>
                </a:lnTo>
                <a:lnTo>
                  <a:pt x="2508" y="756"/>
                </a:lnTo>
                <a:lnTo>
                  <a:pt x="2544" y="756"/>
                </a:lnTo>
                <a:lnTo>
                  <a:pt x="2580" y="756"/>
                </a:lnTo>
                <a:lnTo>
                  <a:pt x="2616" y="756"/>
                </a:lnTo>
                <a:lnTo>
                  <a:pt x="2652" y="756"/>
                </a:lnTo>
                <a:lnTo>
                  <a:pt x="2688" y="756"/>
                </a:lnTo>
                <a:lnTo>
                  <a:pt x="2736" y="744"/>
                </a:lnTo>
                <a:lnTo>
                  <a:pt x="2784" y="732"/>
                </a:lnTo>
                <a:lnTo>
                  <a:pt x="2832" y="732"/>
                </a:lnTo>
                <a:lnTo>
                  <a:pt x="2868" y="720"/>
                </a:lnTo>
                <a:lnTo>
                  <a:pt x="2904" y="720"/>
                </a:lnTo>
                <a:lnTo>
                  <a:pt x="2952" y="708"/>
                </a:lnTo>
                <a:lnTo>
                  <a:pt x="2988" y="696"/>
                </a:lnTo>
                <a:lnTo>
                  <a:pt x="3024" y="696"/>
                </a:lnTo>
                <a:lnTo>
                  <a:pt x="3060" y="684"/>
                </a:lnTo>
                <a:lnTo>
                  <a:pt x="3096" y="672"/>
                </a:lnTo>
                <a:lnTo>
                  <a:pt x="3144" y="648"/>
                </a:lnTo>
                <a:lnTo>
                  <a:pt x="3180" y="636"/>
                </a:lnTo>
                <a:lnTo>
                  <a:pt x="3216" y="624"/>
                </a:lnTo>
                <a:lnTo>
                  <a:pt x="3252" y="612"/>
                </a:lnTo>
                <a:lnTo>
                  <a:pt x="3288" y="588"/>
                </a:lnTo>
                <a:lnTo>
                  <a:pt x="3324" y="564"/>
                </a:lnTo>
                <a:lnTo>
                  <a:pt x="3360" y="540"/>
                </a:lnTo>
                <a:lnTo>
                  <a:pt x="3384" y="504"/>
                </a:lnTo>
                <a:lnTo>
                  <a:pt x="3408" y="468"/>
                </a:lnTo>
                <a:lnTo>
                  <a:pt x="3420" y="432"/>
                </a:lnTo>
                <a:lnTo>
                  <a:pt x="3432" y="396"/>
                </a:lnTo>
                <a:lnTo>
                  <a:pt x="3432" y="360"/>
                </a:lnTo>
                <a:lnTo>
                  <a:pt x="3432" y="324"/>
                </a:lnTo>
                <a:lnTo>
                  <a:pt x="3420" y="288"/>
                </a:lnTo>
                <a:lnTo>
                  <a:pt x="3384" y="264"/>
                </a:lnTo>
                <a:lnTo>
                  <a:pt x="3408" y="264"/>
                </a:lnTo>
              </a:path>
            </a:pathLst>
          </a:custGeom>
          <a:solidFill>
            <a:srgbClr val="A2C1FE"/>
          </a:solidFill>
          <a:ln w="50800" cap="rnd">
            <a:solidFill>
              <a:schemeClr val="tx1"/>
            </a:solidFill>
            <a:round/>
            <a:headEnd/>
            <a:tailEnd/>
          </a:ln>
        </p:spPr>
        <p:txBody>
          <a:bodyPr/>
          <a:lstStyle/>
          <a:p>
            <a:endParaRPr lang="en-US"/>
          </a:p>
        </p:txBody>
      </p:sp>
      <p:sp>
        <p:nvSpPr>
          <p:cNvPr id="53251" name="Rectangle 7"/>
          <p:cNvSpPr>
            <a:spLocks noChangeArrowheads="1"/>
          </p:cNvSpPr>
          <p:nvPr/>
        </p:nvSpPr>
        <p:spPr bwMode="auto">
          <a:xfrm>
            <a:off x="1625600" y="5207000"/>
            <a:ext cx="8940800" cy="406400"/>
          </a:xfrm>
          <a:prstGeom prst="rect">
            <a:avLst/>
          </a:prstGeom>
          <a:solidFill>
            <a:schemeClr val="bg1"/>
          </a:solidFill>
          <a:ln w="50800">
            <a:solidFill>
              <a:schemeClr val="tx1"/>
            </a:solidFill>
            <a:miter lim="800000"/>
            <a:headEnd/>
            <a:tailEnd/>
          </a:ln>
        </p:spPr>
        <p:txBody>
          <a:bodyPr wrap="none" anchor="ctr"/>
          <a:lstStyle/>
          <a:p>
            <a:endParaRPr lang="en-US" sz="2400"/>
          </a:p>
        </p:txBody>
      </p:sp>
      <p:sp>
        <p:nvSpPr>
          <p:cNvPr id="53252" name="Line 8"/>
          <p:cNvSpPr>
            <a:spLocks noChangeShapeType="1"/>
          </p:cNvSpPr>
          <p:nvPr/>
        </p:nvSpPr>
        <p:spPr bwMode="auto">
          <a:xfrm>
            <a:off x="2073275" y="5207000"/>
            <a:ext cx="0" cy="406400"/>
          </a:xfrm>
          <a:prstGeom prst="line">
            <a:avLst/>
          </a:prstGeom>
          <a:noFill/>
          <a:ln w="50800">
            <a:solidFill>
              <a:schemeClr val="tx1"/>
            </a:solidFill>
            <a:round/>
            <a:headEnd/>
            <a:tailEnd/>
          </a:ln>
        </p:spPr>
        <p:txBody>
          <a:bodyPr wrap="none" anchor="ctr"/>
          <a:lstStyle/>
          <a:p>
            <a:endParaRPr lang="en-US"/>
          </a:p>
        </p:txBody>
      </p:sp>
      <p:sp>
        <p:nvSpPr>
          <p:cNvPr id="53253" name="Rectangle 9"/>
          <p:cNvSpPr>
            <a:spLocks noChangeArrowheads="1"/>
          </p:cNvSpPr>
          <p:nvPr/>
        </p:nvSpPr>
        <p:spPr bwMode="auto">
          <a:xfrm>
            <a:off x="1614489" y="5197475"/>
            <a:ext cx="625475" cy="515938"/>
          </a:xfrm>
          <a:prstGeom prst="rect">
            <a:avLst/>
          </a:prstGeom>
          <a:noFill/>
          <a:ln w="12700">
            <a:noFill/>
            <a:miter lim="800000"/>
            <a:headEnd/>
            <a:tailEnd/>
          </a:ln>
        </p:spPr>
        <p:txBody>
          <a:bodyPr lIns="90488" tIns="44450" rIns="90488" bIns="44450">
            <a:spAutoFit/>
          </a:bodyPr>
          <a:lstStyle/>
          <a:p>
            <a:pPr eaLnBrk="0" hangingPunct="0"/>
            <a:r>
              <a:rPr lang="en-US" sz="2800" b="1"/>
              <a:t>G</a:t>
            </a:r>
          </a:p>
        </p:txBody>
      </p:sp>
      <p:sp>
        <p:nvSpPr>
          <p:cNvPr id="53254" name="Line 10"/>
          <p:cNvSpPr>
            <a:spLocks noChangeShapeType="1"/>
          </p:cNvSpPr>
          <p:nvPr/>
        </p:nvSpPr>
        <p:spPr bwMode="auto">
          <a:xfrm>
            <a:off x="2682875" y="5207000"/>
            <a:ext cx="0" cy="406400"/>
          </a:xfrm>
          <a:prstGeom prst="line">
            <a:avLst/>
          </a:prstGeom>
          <a:noFill/>
          <a:ln w="50800">
            <a:solidFill>
              <a:schemeClr val="tx1"/>
            </a:solidFill>
            <a:round/>
            <a:headEnd/>
            <a:tailEnd/>
          </a:ln>
        </p:spPr>
        <p:txBody>
          <a:bodyPr wrap="none" anchor="ctr"/>
          <a:lstStyle/>
          <a:p>
            <a:endParaRPr lang="en-US"/>
          </a:p>
        </p:txBody>
      </p:sp>
      <p:sp>
        <p:nvSpPr>
          <p:cNvPr id="53255" name="Line 11"/>
          <p:cNvSpPr>
            <a:spLocks noChangeShapeType="1"/>
          </p:cNvSpPr>
          <p:nvPr/>
        </p:nvSpPr>
        <p:spPr bwMode="auto">
          <a:xfrm>
            <a:off x="3825875" y="5207000"/>
            <a:ext cx="0" cy="406400"/>
          </a:xfrm>
          <a:prstGeom prst="line">
            <a:avLst/>
          </a:prstGeom>
          <a:noFill/>
          <a:ln w="50800">
            <a:solidFill>
              <a:schemeClr val="tx1"/>
            </a:solidFill>
            <a:round/>
            <a:headEnd/>
            <a:tailEnd/>
          </a:ln>
        </p:spPr>
        <p:txBody>
          <a:bodyPr wrap="none" anchor="ctr"/>
          <a:lstStyle/>
          <a:p>
            <a:endParaRPr lang="en-US"/>
          </a:p>
        </p:txBody>
      </p:sp>
      <p:sp>
        <p:nvSpPr>
          <p:cNvPr id="53256" name="Line 12"/>
          <p:cNvSpPr>
            <a:spLocks noChangeShapeType="1"/>
          </p:cNvSpPr>
          <p:nvPr/>
        </p:nvSpPr>
        <p:spPr bwMode="auto">
          <a:xfrm>
            <a:off x="3292475" y="5207000"/>
            <a:ext cx="0" cy="406400"/>
          </a:xfrm>
          <a:prstGeom prst="line">
            <a:avLst/>
          </a:prstGeom>
          <a:noFill/>
          <a:ln w="50800">
            <a:solidFill>
              <a:schemeClr val="tx1"/>
            </a:solidFill>
            <a:round/>
            <a:headEnd/>
            <a:tailEnd/>
          </a:ln>
        </p:spPr>
        <p:txBody>
          <a:bodyPr wrap="none" anchor="ctr"/>
          <a:lstStyle/>
          <a:p>
            <a:endParaRPr lang="en-US"/>
          </a:p>
        </p:txBody>
      </p:sp>
      <p:sp>
        <p:nvSpPr>
          <p:cNvPr id="53257" name="Rectangle 13"/>
          <p:cNvSpPr>
            <a:spLocks noChangeArrowheads="1"/>
          </p:cNvSpPr>
          <p:nvPr/>
        </p:nvSpPr>
        <p:spPr bwMode="auto">
          <a:xfrm>
            <a:off x="2147889" y="5197475"/>
            <a:ext cx="600075" cy="515938"/>
          </a:xfrm>
          <a:prstGeom prst="rect">
            <a:avLst/>
          </a:prstGeom>
          <a:noFill/>
          <a:ln w="12700">
            <a:noFill/>
            <a:miter lim="800000"/>
            <a:headEnd/>
            <a:tailEnd/>
          </a:ln>
        </p:spPr>
        <p:txBody>
          <a:bodyPr lIns="90488" tIns="44450" rIns="90488" bIns="44450">
            <a:spAutoFit/>
          </a:bodyPr>
          <a:lstStyle/>
          <a:p>
            <a:pPr eaLnBrk="0" hangingPunct="0"/>
            <a:r>
              <a:rPr lang="en-US" sz="2800" b="1"/>
              <a:t>C</a:t>
            </a:r>
          </a:p>
        </p:txBody>
      </p:sp>
      <p:sp>
        <p:nvSpPr>
          <p:cNvPr id="53258" name="Rectangle 14"/>
          <p:cNvSpPr>
            <a:spLocks noChangeArrowheads="1"/>
          </p:cNvSpPr>
          <p:nvPr/>
        </p:nvSpPr>
        <p:spPr bwMode="auto">
          <a:xfrm>
            <a:off x="2757489" y="5197475"/>
            <a:ext cx="600075" cy="515938"/>
          </a:xfrm>
          <a:prstGeom prst="rect">
            <a:avLst/>
          </a:prstGeom>
          <a:noFill/>
          <a:ln w="12700">
            <a:noFill/>
            <a:miter lim="800000"/>
            <a:headEnd/>
            <a:tailEnd/>
          </a:ln>
        </p:spPr>
        <p:txBody>
          <a:bodyPr lIns="90488" tIns="44450" rIns="90488" bIns="44450">
            <a:spAutoFit/>
          </a:bodyPr>
          <a:lstStyle/>
          <a:p>
            <a:pPr eaLnBrk="0" hangingPunct="0"/>
            <a:r>
              <a:rPr lang="en-US" sz="2800" b="1"/>
              <a:t>U</a:t>
            </a:r>
          </a:p>
        </p:txBody>
      </p:sp>
      <p:sp>
        <p:nvSpPr>
          <p:cNvPr id="53259" name="Rectangle 15"/>
          <p:cNvSpPr>
            <a:spLocks noChangeArrowheads="1"/>
          </p:cNvSpPr>
          <p:nvPr/>
        </p:nvSpPr>
        <p:spPr bwMode="auto">
          <a:xfrm>
            <a:off x="3367089" y="5197475"/>
            <a:ext cx="600075" cy="515938"/>
          </a:xfrm>
          <a:prstGeom prst="rect">
            <a:avLst/>
          </a:prstGeom>
          <a:noFill/>
          <a:ln w="12700">
            <a:noFill/>
            <a:miter lim="800000"/>
            <a:headEnd/>
            <a:tailEnd/>
          </a:ln>
        </p:spPr>
        <p:txBody>
          <a:bodyPr lIns="90488" tIns="44450" rIns="90488" bIns="44450">
            <a:spAutoFit/>
          </a:bodyPr>
          <a:lstStyle/>
          <a:p>
            <a:pPr eaLnBrk="0" hangingPunct="0"/>
            <a:r>
              <a:rPr lang="en-US" sz="2800" b="1"/>
              <a:t>A</a:t>
            </a:r>
          </a:p>
        </p:txBody>
      </p:sp>
      <p:sp>
        <p:nvSpPr>
          <p:cNvPr id="53260" name="Line 16"/>
          <p:cNvSpPr>
            <a:spLocks noChangeShapeType="1"/>
          </p:cNvSpPr>
          <p:nvPr/>
        </p:nvSpPr>
        <p:spPr bwMode="auto">
          <a:xfrm>
            <a:off x="5578475" y="5207000"/>
            <a:ext cx="0" cy="406400"/>
          </a:xfrm>
          <a:prstGeom prst="line">
            <a:avLst/>
          </a:prstGeom>
          <a:noFill/>
          <a:ln w="50800">
            <a:solidFill>
              <a:schemeClr val="tx1"/>
            </a:solidFill>
            <a:round/>
            <a:headEnd/>
            <a:tailEnd/>
          </a:ln>
        </p:spPr>
        <p:txBody>
          <a:bodyPr wrap="none" anchor="ctr"/>
          <a:lstStyle/>
          <a:p>
            <a:endParaRPr lang="en-US"/>
          </a:p>
        </p:txBody>
      </p:sp>
      <p:sp>
        <p:nvSpPr>
          <p:cNvPr id="53261" name="Line 17"/>
          <p:cNvSpPr>
            <a:spLocks noChangeShapeType="1"/>
          </p:cNvSpPr>
          <p:nvPr/>
        </p:nvSpPr>
        <p:spPr bwMode="auto">
          <a:xfrm>
            <a:off x="5045075" y="5207000"/>
            <a:ext cx="0" cy="406400"/>
          </a:xfrm>
          <a:prstGeom prst="line">
            <a:avLst/>
          </a:prstGeom>
          <a:noFill/>
          <a:ln w="50800">
            <a:solidFill>
              <a:schemeClr val="tx1"/>
            </a:solidFill>
            <a:round/>
            <a:headEnd/>
            <a:tailEnd/>
          </a:ln>
        </p:spPr>
        <p:txBody>
          <a:bodyPr wrap="none" anchor="ctr"/>
          <a:lstStyle/>
          <a:p>
            <a:endParaRPr lang="en-US"/>
          </a:p>
        </p:txBody>
      </p:sp>
      <p:sp>
        <p:nvSpPr>
          <p:cNvPr id="53262" name="Line 18"/>
          <p:cNvSpPr>
            <a:spLocks noChangeShapeType="1"/>
          </p:cNvSpPr>
          <p:nvPr/>
        </p:nvSpPr>
        <p:spPr bwMode="auto">
          <a:xfrm>
            <a:off x="4435475" y="5207000"/>
            <a:ext cx="0" cy="406400"/>
          </a:xfrm>
          <a:prstGeom prst="line">
            <a:avLst/>
          </a:prstGeom>
          <a:noFill/>
          <a:ln w="50800">
            <a:solidFill>
              <a:schemeClr val="tx1"/>
            </a:solidFill>
            <a:round/>
            <a:headEnd/>
            <a:tailEnd/>
          </a:ln>
        </p:spPr>
        <p:txBody>
          <a:bodyPr wrap="none" anchor="ctr"/>
          <a:lstStyle/>
          <a:p>
            <a:endParaRPr lang="en-US"/>
          </a:p>
        </p:txBody>
      </p:sp>
      <p:sp>
        <p:nvSpPr>
          <p:cNvPr id="53263" name="Line 19"/>
          <p:cNvSpPr>
            <a:spLocks noChangeShapeType="1"/>
          </p:cNvSpPr>
          <p:nvPr/>
        </p:nvSpPr>
        <p:spPr bwMode="auto">
          <a:xfrm>
            <a:off x="6188075" y="5207000"/>
            <a:ext cx="0" cy="406400"/>
          </a:xfrm>
          <a:prstGeom prst="line">
            <a:avLst/>
          </a:prstGeom>
          <a:noFill/>
          <a:ln w="50800">
            <a:solidFill>
              <a:schemeClr val="tx1"/>
            </a:solidFill>
            <a:round/>
            <a:headEnd/>
            <a:tailEnd/>
          </a:ln>
        </p:spPr>
        <p:txBody>
          <a:bodyPr wrap="none" anchor="ctr"/>
          <a:lstStyle/>
          <a:p>
            <a:endParaRPr lang="en-US"/>
          </a:p>
        </p:txBody>
      </p:sp>
      <p:sp>
        <p:nvSpPr>
          <p:cNvPr id="53264" name="Rectangle 20"/>
          <p:cNvSpPr>
            <a:spLocks noChangeArrowheads="1"/>
          </p:cNvSpPr>
          <p:nvPr/>
        </p:nvSpPr>
        <p:spPr bwMode="auto">
          <a:xfrm>
            <a:off x="3976689" y="5197475"/>
            <a:ext cx="600075" cy="515938"/>
          </a:xfrm>
          <a:prstGeom prst="rect">
            <a:avLst/>
          </a:prstGeom>
          <a:noFill/>
          <a:ln w="12700">
            <a:noFill/>
            <a:miter lim="800000"/>
            <a:headEnd/>
            <a:tailEnd/>
          </a:ln>
        </p:spPr>
        <p:txBody>
          <a:bodyPr lIns="90488" tIns="44450" rIns="90488" bIns="44450">
            <a:spAutoFit/>
          </a:bodyPr>
          <a:lstStyle/>
          <a:p>
            <a:pPr eaLnBrk="0" hangingPunct="0"/>
            <a:r>
              <a:rPr lang="en-US" sz="2800" b="1"/>
              <a:t>C</a:t>
            </a:r>
          </a:p>
        </p:txBody>
      </p:sp>
      <p:sp>
        <p:nvSpPr>
          <p:cNvPr id="53265" name="Rectangle 21"/>
          <p:cNvSpPr>
            <a:spLocks noChangeArrowheads="1"/>
          </p:cNvSpPr>
          <p:nvPr/>
        </p:nvSpPr>
        <p:spPr bwMode="auto">
          <a:xfrm>
            <a:off x="4510089" y="5197475"/>
            <a:ext cx="600075" cy="515938"/>
          </a:xfrm>
          <a:prstGeom prst="rect">
            <a:avLst/>
          </a:prstGeom>
          <a:noFill/>
          <a:ln w="12700">
            <a:noFill/>
            <a:miter lim="800000"/>
            <a:headEnd/>
            <a:tailEnd/>
          </a:ln>
        </p:spPr>
        <p:txBody>
          <a:bodyPr lIns="90488" tIns="44450" rIns="90488" bIns="44450">
            <a:spAutoFit/>
          </a:bodyPr>
          <a:lstStyle/>
          <a:p>
            <a:pPr eaLnBrk="0" hangingPunct="0"/>
            <a:r>
              <a:rPr lang="en-US" sz="2800" b="1"/>
              <a:t>U</a:t>
            </a:r>
          </a:p>
        </p:txBody>
      </p:sp>
      <p:sp>
        <p:nvSpPr>
          <p:cNvPr id="53266" name="Rectangle 22"/>
          <p:cNvSpPr>
            <a:spLocks noChangeArrowheads="1"/>
          </p:cNvSpPr>
          <p:nvPr/>
        </p:nvSpPr>
        <p:spPr bwMode="auto">
          <a:xfrm>
            <a:off x="5119689" y="5197475"/>
            <a:ext cx="600075" cy="515938"/>
          </a:xfrm>
          <a:prstGeom prst="rect">
            <a:avLst/>
          </a:prstGeom>
          <a:noFill/>
          <a:ln w="12700">
            <a:noFill/>
            <a:miter lim="800000"/>
            <a:headEnd/>
            <a:tailEnd/>
          </a:ln>
        </p:spPr>
        <p:txBody>
          <a:bodyPr lIns="90488" tIns="44450" rIns="90488" bIns="44450">
            <a:spAutoFit/>
          </a:bodyPr>
          <a:lstStyle/>
          <a:p>
            <a:pPr eaLnBrk="0" hangingPunct="0"/>
            <a:r>
              <a:rPr lang="en-US" sz="2800" b="1"/>
              <a:t>U</a:t>
            </a:r>
          </a:p>
        </p:txBody>
      </p:sp>
      <p:sp>
        <p:nvSpPr>
          <p:cNvPr id="53267" name="Rectangle 23"/>
          <p:cNvSpPr>
            <a:spLocks noChangeArrowheads="1"/>
          </p:cNvSpPr>
          <p:nvPr/>
        </p:nvSpPr>
        <p:spPr bwMode="auto">
          <a:xfrm>
            <a:off x="5653089" y="5197475"/>
            <a:ext cx="600075" cy="515938"/>
          </a:xfrm>
          <a:prstGeom prst="rect">
            <a:avLst/>
          </a:prstGeom>
          <a:noFill/>
          <a:ln w="12700">
            <a:noFill/>
            <a:miter lim="800000"/>
            <a:headEnd/>
            <a:tailEnd/>
          </a:ln>
        </p:spPr>
        <p:txBody>
          <a:bodyPr lIns="90488" tIns="44450" rIns="90488" bIns="44450">
            <a:spAutoFit/>
          </a:bodyPr>
          <a:lstStyle/>
          <a:p>
            <a:pPr eaLnBrk="0" hangingPunct="0"/>
            <a:r>
              <a:rPr lang="en-US" sz="2800" b="1"/>
              <a:t>C</a:t>
            </a:r>
          </a:p>
        </p:txBody>
      </p:sp>
      <p:sp>
        <p:nvSpPr>
          <p:cNvPr id="53268" name="Rectangle 24"/>
          <p:cNvSpPr>
            <a:spLocks noChangeArrowheads="1"/>
          </p:cNvSpPr>
          <p:nvPr/>
        </p:nvSpPr>
        <p:spPr bwMode="auto">
          <a:xfrm>
            <a:off x="6186489" y="5197475"/>
            <a:ext cx="625475" cy="515938"/>
          </a:xfrm>
          <a:prstGeom prst="rect">
            <a:avLst/>
          </a:prstGeom>
          <a:noFill/>
          <a:ln w="12700">
            <a:noFill/>
            <a:miter lim="800000"/>
            <a:headEnd/>
            <a:tailEnd/>
          </a:ln>
        </p:spPr>
        <p:txBody>
          <a:bodyPr lIns="90488" tIns="44450" rIns="90488" bIns="44450">
            <a:spAutoFit/>
          </a:bodyPr>
          <a:lstStyle/>
          <a:p>
            <a:pPr eaLnBrk="0" hangingPunct="0"/>
            <a:r>
              <a:rPr lang="en-US" sz="2800" b="1"/>
              <a:t>G</a:t>
            </a:r>
          </a:p>
        </p:txBody>
      </p:sp>
      <p:sp>
        <p:nvSpPr>
          <p:cNvPr id="53269" name="Rectangle 25"/>
          <p:cNvSpPr>
            <a:spLocks noChangeArrowheads="1"/>
          </p:cNvSpPr>
          <p:nvPr/>
        </p:nvSpPr>
        <p:spPr bwMode="auto">
          <a:xfrm>
            <a:off x="2479675" y="177800"/>
            <a:ext cx="863600" cy="711200"/>
          </a:xfrm>
          <a:prstGeom prst="rect">
            <a:avLst/>
          </a:prstGeom>
          <a:solidFill>
            <a:srgbClr val="99FF33"/>
          </a:solidFill>
          <a:ln w="50800">
            <a:solidFill>
              <a:schemeClr val="tx1"/>
            </a:solidFill>
            <a:miter lim="800000"/>
            <a:headEnd/>
            <a:tailEnd/>
          </a:ln>
        </p:spPr>
        <p:txBody>
          <a:bodyPr wrap="none" anchor="ctr"/>
          <a:lstStyle/>
          <a:p>
            <a:endParaRPr lang="en-US" sz="2400"/>
          </a:p>
        </p:txBody>
      </p:sp>
      <p:sp>
        <p:nvSpPr>
          <p:cNvPr id="53270" name="Rectangle 26"/>
          <p:cNvSpPr>
            <a:spLocks noChangeArrowheads="1"/>
          </p:cNvSpPr>
          <p:nvPr/>
        </p:nvSpPr>
        <p:spPr bwMode="auto">
          <a:xfrm>
            <a:off x="2516188" y="244476"/>
            <a:ext cx="7213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aa1</a:t>
            </a:r>
          </a:p>
        </p:txBody>
      </p:sp>
      <p:sp>
        <p:nvSpPr>
          <p:cNvPr id="53271" name="Oval 27"/>
          <p:cNvSpPr>
            <a:spLocks noChangeArrowheads="1"/>
          </p:cNvSpPr>
          <p:nvPr/>
        </p:nvSpPr>
        <p:spPr bwMode="auto">
          <a:xfrm>
            <a:off x="3698875" y="558800"/>
            <a:ext cx="863600" cy="787400"/>
          </a:xfrm>
          <a:prstGeom prst="ellipse">
            <a:avLst/>
          </a:prstGeom>
          <a:solidFill>
            <a:srgbClr val="CC66FF"/>
          </a:solidFill>
          <a:ln w="50800">
            <a:solidFill>
              <a:schemeClr val="tx1"/>
            </a:solidFill>
            <a:round/>
            <a:headEnd/>
            <a:tailEnd/>
          </a:ln>
        </p:spPr>
        <p:txBody>
          <a:bodyPr wrap="none" anchor="ctr"/>
          <a:lstStyle/>
          <a:p>
            <a:endParaRPr lang="en-US" sz="2400"/>
          </a:p>
        </p:txBody>
      </p:sp>
      <p:sp>
        <p:nvSpPr>
          <p:cNvPr id="53272" name="Rectangle 28"/>
          <p:cNvSpPr>
            <a:spLocks noChangeArrowheads="1"/>
          </p:cNvSpPr>
          <p:nvPr/>
        </p:nvSpPr>
        <p:spPr bwMode="auto">
          <a:xfrm>
            <a:off x="3659188" y="701676"/>
            <a:ext cx="7213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aa2</a:t>
            </a:r>
          </a:p>
        </p:txBody>
      </p:sp>
      <p:sp>
        <p:nvSpPr>
          <p:cNvPr id="53273" name="Line 29"/>
          <p:cNvSpPr>
            <a:spLocks noChangeShapeType="1"/>
          </p:cNvSpPr>
          <p:nvPr/>
        </p:nvSpPr>
        <p:spPr bwMode="auto">
          <a:xfrm>
            <a:off x="6721475" y="5207000"/>
            <a:ext cx="0" cy="406400"/>
          </a:xfrm>
          <a:prstGeom prst="line">
            <a:avLst/>
          </a:prstGeom>
          <a:noFill/>
          <a:ln w="50800">
            <a:solidFill>
              <a:schemeClr val="tx1"/>
            </a:solidFill>
            <a:round/>
            <a:headEnd/>
            <a:tailEnd/>
          </a:ln>
        </p:spPr>
        <p:txBody>
          <a:bodyPr wrap="none" anchor="ctr"/>
          <a:lstStyle/>
          <a:p>
            <a:endParaRPr lang="en-US"/>
          </a:p>
        </p:txBody>
      </p:sp>
      <p:sp>
        <p:nvSpPr>
          <p:cNvPr id="53274" name="Rectangle 30"/>
          <p:cNvSpPr>
            <a:spLocks noChangeArrowheads="1"/>
          </p:cNvSpPr>
          <p:nvPr/>
        </p:nvSpPr>
        <p:spPr bwMode="auto">
          <a:xfrm>
            <a:off x="6794500" y="5197475"/>
            <a:ext cx="541338" cy="515938"/>
          </a:xfrm>
          <a:prstGeom prst="rect">
            <a:avLst/>
          </a:prstGeom>
          <a:noFill/>
          <a:ln w="12700">
            <a:noFill/>
            <a:miter lim="800000"/>
            <a:headEnd/>
            <a:tailEnd/>
          </a:ln>
        </p:spPr>
        <p:txBody>
          <a:bodyPr lIns="90488" tIns="44450" rIns="90488" bIns="44450">
            <a:spAutoFit/>
          </a:bodyPr>
          <a:lstStyle/>
          <a:p>
            <a:pPr eaLnBrk="0" hangingPunct="0"/>
            <a:r>
              <a:rPr lang="en-US" sz="2800" b="1"/>
              <a:t>A</a:t>
            </a:r>
          </a:p>
        </p:txBody>
      </p:sp>
      <p:sp>
        <p:nvSpPr>
          <p:cNvPr id="53275" name="Line 31"/>
          <p:cNvSpPr>
            <a:spLocks noChangeShapeType="1"/>
          </p:cNvSpPr>
          <p:nvPr/>
        </p:nvSpPr>
        <p:spPr bwMode="auto">
          <a:xfrm>
            <a:off x="7331075" y="5207000"/>
            <a:ext cx="0" cy="406400"/>
          </a:xfrm>
          <a:prstGeom prst="line">
            <a:avLst/>
          </a:prstGeom>
          <a:noFill/>
          <a:ln w="50800">
            <a:solidFill>
              <a:schemeClr val="tx1"/>
            </a:solidFill>
            <a:round/>
            <a:headEnd/>
            <a:tailEnd/>
          </a:ln>
        </p:spPr>
        <p:txBody>
          <a:bodyPr wrap="none" anchor="ctr"/>
          <a:lstStyle/>
          <a:p>
            <a:endParaRPr lang="en-US"/>
          </a:p>
        </p:txBody>
      </p:sp>
      <p:sp>
        <p:nvSpPr>
          <p:cNvPr id="53276" name="Freeform 40"/>
          <p:cNvSpPr>
            <a:spLocks/>
          </p:cNvSpPr>
          <p:nvPr/>
        </p:nvSpPr>
        <p:spPr bwMode="auto">
          <a:xfrm>
            <a:off x="1539875" y="1295400"/>
            <a:ext cx="1620838" cy="2744788"/>
          </a:xfrm>
          <a:custGeom>
            <a:avLst/>
            <a:gdLst>
              <a:gd name="T0" fmla="*/ 2147483647 w 1021"/>
              <a:gd name="T1" fmla="*/ 2147483647 h 1729"/>
              <a:gd name="T2" fmla="*/ 2147483647 w 1021"/>
              <a:gd name="T3" fmla="*/ 2147483647 h 1729"/>
              <a:gd name="T4" fmla="*/ 2147483647 w 1021"/>
              <a:gd name="T5" fmla="*/ 2147483647 h 1729"/>
              <a:gd name="T6" fmla="*/ 2147483647 w 1021"/>
              <a:gd name="T7" fmla="*/ 2147483647 h 1729"/>
              <a:gd name="T8" fmla="*/ 2147483647 w 1021"/>
              <a:gd name="T9" fmla="*/ 2147483647 h 1729"/>
              <a:gd name="T10" fmla="*/ 2147483647 w 1021"/>
              <a:gd name="T11" fmla="*/ 2147483647 h 1729"/>
              <a:gd name="T12" fmla="*/ 2147483647 w 1021"/>
              <a:gd name="T13" fmla="*/ 2147483647 h 1729"/>
              <a:gd name="T14" fmla="*/ 2147483647 w 1021"/>
              <a:gd name="T15" fmla="*/ 2147483647 h 1729"/>
              <a:gd name="T16" fmla="*/ 2147483647 w 1021"/>
              <a:gd name="T17" fmla="*/ 2147483647 h 1729"/>
              <a:gd name="T18" fmla="*/ 2147483647 w 1021"/>
              <a:gd name="T19" fmla="*/ 2147483647 h 1729"/>
              <a:gd name="T20" fmla="*/ 2147483647 w 1021"/>
              <a:gd name="T21" fmla="*/ 2147483647 h 1729"/>
              <a:gd name="T22" fmla="*/ 2147483647 w 1021"/>
              <a:gd name="T23" fmla="*/ 2147483647 h 1729"/>
              <a:gd name="T24" fmla="*/ 2147483647 w 1021"/>
              <a:gd name="T25" fmla="*/ 2147483647 h 1729"/>
              <a:gd name="T26" fmla="*/ 2147483647 w 1021"/>
              <a:gd name="T27" fmla="*/ 2147483647 h 1729"/>
              <a:gd name="T28" fmla="*/ 2147483647 w 1021"/>
              <a:gd name="T29" fmla="*/ 2147483647 h 1729"/>
              <a:gd name="T30" fmla="*/ 2147483647 w 1021"/>
              <a:gd name="T31" fmla="*/ 2147483647 h 1729"/>
              <a:gd name="T32" fmla="*/ 2147483647 w 1021"/>
              <a:gd name="T33" fmla="*/ 2147483647 h 1729"/>
              <a:gd name="T34" fmla="*/ 2147483647 w 1021"/>
              <a:gd name="T35" fmla="*/ 2147483647 h 1729"/>
              <a:gd name="T36" fmla="*/ 2147483647 w 1021"/>
              <a:gd name="T37" fmla="*/ 2147483647 h 1729"/>
              <a:gd name="T38" fmla="*/ 2147483647 w 1021"/>
              <a:gd name="T39" fmla="*/ 2147483647 h 1729"/>
              <a:gd name="T40" fmla="*/ 2147483647 w 1021"/>
              <a:gd name="T41" fmla="*/ 2147483647 h 1729"/>
              <a:gd name="T42" fmla="*/ 2147483647 w 1021"/>
              <a:gd name="T43" fmla="*/ 2147483647 h 1729"/>
              <a:gd name="T44" fmla="*/ 2147483647 w 1021"/>
              <a:gd name="T45" fmla="*/ 2147483647 h 1729"/>
              <a:gd name="T46" fmla="*/ 2147483647 w 1021"/>
              <a:gd name="T47" fmla="*/ 2147483647 h 1729"/>
              <a:gd name="T48" fmla="*/ 2147483647 w 1021"/>
              <a:gd name="T49" fmla="*/ 2147483647 h 1729"/>
              <a:gd name="T50" fmla="*/ 2147483647 w 1021"/>
              <a:gd name="T51" fmla="*/ 2147483647 h 1729"/>
              <a:gd name="T52" fmla="*/ 2147483647 w 1021"/>
              <a:gd name="T53" fmla="*/ 2147483647 h 1729"/>
              <a:gd name="T54" fmla="*/ 2147483647 w 1021"/>
              <a:gd name="T55" fmla="*/ 2147483647 h 1729"/>
              <a:gd name="T56" fmla="*/ 2147483647 w 1021"/>
              <a:gd name="T57" fmla="*/ 2147483647 h 1729"/>
              <a:gd name="T58" fmla="*/ 2147483647 w 1021"/>
              <a:gd name="T59" fmla="*/ 2147483647 h 1729"/>
              <a:gd name="T60" fmla="*/ 2147483647 w 1021"/>
              <a:gd name="T61" fmla="*/ 2147483647 h 1729"/>
              <a:gd name="T62" fmla="*/ 2147483647 w 1021"/>
              <a:gd name="T63" fmla="*/ 2147483647 h 1729"/>
              <a:gd name="T64" fmla="*/ 2147483647 w 1021"/>
              <a:gd name="T65" fmla="*/ 2147483647 h 1729"/>
              <a:gd name="T66" fmla="*/ 2147483647 w 1021"/>
              <a:gd name="T67" fmla="*/ 2147483647 h 1729"/>
              <a:gd name="T68" fmla="*/ 2147483647 w 1021"/>
              <a:gd name="T69" fmla="*/ 2147483647 h 1729"/>
              <a:gd name="T70" fmla="*/ 2147483647 w 1021"/>
              <a:gd name="T71" fmla="*/ 2147483647 h 1729"/>
              <a:gd name="T72" fmla="*/ 2147483647 w 1021"/>
              <a:gd name="T73" fmla="*/ 2147483647 h 1729"/>
              <a:gd name="T74" fmla="*/ 2147483647 w 1021"/>
              <a:gd name="T75" fmla="*/ 2147483647 h 1729"/>
              <a:gd name="T76" fmla="*/ 2147483647 w 1021"/>
              <a:gd name="T77" fmla="*/ 2147483647 h 1729"/>
              <a:gd name="T78" fmla="*/ 2147483647 w 1021"/>
              <a:gd name="T79" fmla="*/ 2147483647 h 1729"/>
              <a:gd name="T80" fmla="*/ 2147483647 w 1021"/>
              <a:gd name="T81" fmla="*/ 2147483647 h 1729"/>
              <a:gd name="T82" fmla="*/ 2147483647 w 1021"/>
              <a:gd name="T83" fmla="*/ 2147483647 h 1729"/>
              <a:gd name="T84" fmla="*/ 2147483647 w 1021"/>
              <a:gd name="T85" fmla="*/ 2147483647 h 1729"/>
              <a:gd name="T86" fmla="*/ 2147483647 w 1021"/>
              <a:gd name="T87" fmla="*/ 2147483647 h 1729"/>
              <a:gd name="T88" fmla="*/ 2147483647 w 1021"/>
              <a:gd name="T89" fmla="*/ 2147483647 h 1729"/>
              <a:gd name="T90" fmla="*/ 2147483647 w 1021"/>
              <a:gd name="T91" fmla="*/ 2147483647 h 1729"/>
              <a:gd name="T92" fmla="*/ 2147483647 w 1021"/>
              <a:gd name="T93" fmla="*/ 2147483647 h 1729"/>
              <a:gd name="T94" fmla="*/ 2147483647 w 1021"/>
              <a:gd name="T95" fmla="*/ 2147483647 h 1729"/>
              <a:gd name="T96" fmla="*/ 0 w 1021"/>
              <a:gd name="T97" fmla="*/ 2147483647 h 1729"/>
              <a:gd name="T98" fmla="*/ 2147483647 w 1021"/>
              <a:gd name="T99" fmla="*/ 2147483647 h 1729"/>
              <a:gd name="T100" fmla="*/ 2147483647 w 1021"/>
              <a:gd name="T101" fmla="*/ 2147483647 h 1729"/>
              <a:gd name="T102" fmla="*/ 2147483647 w 1021"/>
              <a:gd name="T103" fmla="*/ 2147483647 h 1729"/>
              <a:gd name="T104" fmla="*/ 2147483647 w 1021"/>
              <a:gd name="T105" fmla="*/ 2147483647 h 1729"/>
              <a:gd name="T106" fmla="*/ 2147483647 w 1021"/>
              <a:gd name="T107" fmla="*/ 2147483647 h 1729"/>
              <a:gd name="T108" fmla="*/ 2147483647 w 1021"/>
              <a:gd name="T109" fmla="*/ 2147483647 h 1729"/>
              <a:gd name="T110" fmla="*/ 2147483647 w 1021"/>
              <a:gd name="T111" fmla="*/ 2147483647 h 1729"/>
              <a:gd name="T112" fmla="*/ 2147483647 w 1021"/>
              <a:gd name="T113" fmla="*/ 2147483647 h 1729"/>
              <a:gd name="T114" fmla="*/ 2147483647 w 1021"/>
              <a:gd name="T115" fmla="*/ 2147483647 h 1729"/>
              <a:gd name="T116" fmla="*/ 2147483647 w 1021"/>
              <a:gd name="T117" fmla="*/ 2147483647 h 1729"/>
              <a:gd name="T118" fmla="*/ 2147483647 w 1021"/>
              <a:gd name="T119" fmla="*/ 2147483647 h 17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21"/>
              <a:gd name="T181" fmla="*/ 0 h 1729"/>
              <a:gd name="T182" fmla="*/ 1021 w 1021"/>
              <a:gd name="T183" fmla="*/ 1729 h 17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21" h="1729">
                <a:moveTo>
                  <a:pt x="624" y="0"/>
                </a:moveTo>
                <a:lnTo>
                  <a:pt x="624" y="35"/>
                </a:lnTo>
                <a:lnTo>
                  <a:pt x="600" y="82"/>
                </a:lnTo>
                <a:lnTo>
                  <a:pt x="600" y="129"/>
                </a:lnTo>
                <a:lnTo>
                  <a:pt x="600" y="165"/>
                </a:lnTo>
                <a:lnTo>
                  <a:pt x="600" y="200"/>
                </a:lnTo>
                <a:lnTo>
                  <a:pt x="600" y="235"/>
                </a:lnTo>
                <a:lnTo>
                  <a:pt x="588" y="270"/>
                </a:lnTo>
                <a:lnTo>
                  <a:pt x="588" y="317"/>
                </a:lnTo>
                <a:lnTo>
                  <a:pt x="588" y="353"/>
                </a:lnTo>
                <a:lnTo>
                  <a:pt x="588" y="388"/>
                </a:lnTo>
                <a:lnTo>
                  <a:pt x="588" y="423"/>
                </a:lnTo>
                <a:lnTo>
                  <a:pt x="588" y="458"/>
                </a:lnTo>
                <a:lnTo>
                  <a:pt x="588" y="494"/>
                </a:lnTo>
                <a:lnTo>
                  <a:pt x="588" y="529"/>
                </a:lnTo>
                <a:lnTo>
                  <a:pt x="588" y="564"/>
                </a:lnTo>
                <a:lnTo>
                  <a:pt x="588" y="600"/>
                </a:lnTo>
                <a:lnTo>
                  <a:pt x="588" y="647"/>
                </a:lnTo>
                <a:lnTo>
                  <a:pt x="588" y="682"/>
                </a:lnTo>
                <a:lnTo>
                  <a:pt x="624" y="682"/>
                </a:lnTo>
                <a:lnTo>
                  <a:pt x="660" y="694"/>
                </a:lnTo>
                <a:lnTo>
                  <a:pt x="672" y="658"/>
                </a:lnTo>
                <a:lnTo>
                  <a:pt x="672" y="623"/>
                </a:lnTo>
                <a:lnTo>
                  <a:pt x="684" y="588"/>
                </a:lnTo>
                <a:lnTo>
                  <a:pt x="720" y="564"/>
                </a:lnTo>
                <a:lnTo>
                  <a:pt x="756" y="541"/>
                </a:lnTo>
                <a:lnTo>
                  <a:pt x="792" y="541"/>
                </a:lnTo>
                <a:lnTo>
                  <a:pt x="828" y="529"/>
                </a:lnTo>
                <a:lnTo>
                  <a:pt x="876" y="541"/>
                </a:lnTo>
                <a:lnTo>
                  <a:pt x="912" y="552"/>
                </a:lnTo>
                <a:lnTo>
                  <a:pt x="948" y="576"/>
                </a:lnTo>
                <a:lnTo>
                  <a:pt x="972" y="611"/>
                </a:lnTo>
                <a:lnTo>
                  <a:pt x="996" y="647"/>
                </a:lnTo>
                <a:lnTo>
                  <a:pt x="1008" y="682"/>
                </a:lnTo>
                <a:lnTo>
                  <a:pt x="1020" y="717"/>
                </a:lnTo>
                <a:lnTo>
                  <a:pt x="1020" y="752"/>
                </a:lnTo>
                <a:lnTo>
                  <a:pt x="1020" y="788"/>
                </a:lnTo>
                <a:lnTo>
                  <a:pt x="1008" y="835"/>
                </a:lnTo>
                <a:lnTo>
                  <a:pt x="996" y="870"/>
                </a:lnTo>
                <a:lnTo>
                  <a:pt x="960" y="905"/>
                </a:lnTo>
                <a:lnTo>
                  <a:pt x="924" y="929"/>
                </a:lnTo>
                <a:lnTo>
                  <a:pt x="888" y="952"/>
                </a:lnTo>
                <a:lnTo>
                  <a:pt x="852" y="952"/>
                </a:lnTo>
                <a:lnTo>
                  <a:pt x="816" y="952"/>
                </a:lnTo>
                <a:lnTo>
                  <a:pt x="780" y="940"/>
                </a:lnTo>
                <a:lnTo>
                  <a:pt x="732" y="917"/>
                </a:lnTo>
                <a:lnTo>
                  <a:pt x="708" y="882"/>
                </a:lnTo>
                <a:lnTo>
                  <a:pt x="696" y="846"/>
                </a:lnTo>
                <a:lnTo>
                  <a:pt x="660" y="823"/>
                </a:lnTo>
                <a:lnTo>
                  <a:pt x="624" y="823"/>
                </a:lnTo>
                <a:lnTo>
                  <a:pt x="588" y="823"/>
                </a:lnTo>
                <a:lnTo>
                  <a:pt x="588" y="858"/>
                </a:lnTo>
                <a:lnTo>
                  <a:pt x="588" y="893"/>
                </a:lnTo>
                <a:lnTo>
                  <a:pt x="600" y="929"/>
                </a:lnTo>
                <a:lnTo>
                  <a:pt x="612" y="964"/>
                </a:lnTo>
                <a:lnTo>
                  <a:pt x="612" y="999"/>
                </a:lnTo>
                <a:lnTo>
                  <a:pt x="624" y="1034"/>
                </a:lnTo>
                <a:lnTo>
                  <a:pt x="624" y="1070"/>
                </a:lnTo>
                <a:lnTo>
                  <a:pt x="624" y="1105"/>
                </a:lnTo>
                <a:lnTo>
                  <a:pt x="624" y="1199"/>
                </a:lnTo>
                <a:lnTo>
                  <a:pt x="624" y="1270"/>
                </a:lnTo>
                <a:lnTo>
                  <a:pt x="624" y="1340"/>
                </a:lnTo>
                <a:lnTo>
                  <a:pt x="624" y="1387"/>
                </a:lnTo>
                <a:lnTo>
                  <a:pt x="660" y="1375"/>
                </a:lnTo>
                <a:lnTo>
                  <a:pt x="696" y="1375"/>
                </a:lnTo>
                <a:lnTo>
                  <a:pt x="732" y="1375"/>
                </a:lnTo>
                <a:lnTo>
                  <a:pt x="780" y="1375"/>
                </a:lnTo>
                <a:lnTo>
                  <a:pt x="816" y="1387"/>
                </a:lnTo>
                <a:lnTo>
                  <a:pt x="852" y="1399"/>
                </a:lnTo>
                <a:lnTo>
                  <a:pt x="888" y="1411"/>
                </a:lnTo>
                <a:lnTo>
                  <a:pt x="924" y="1422"/>
                </a:lnTo>
                <a:lnTo>
                  <a:pt x="960" y="1458"/>
                </a:lnTo>
                <a:lnTo>
                  <a:pt x="972" y="1493"/>
                </a:lnTo>
                <a:lnTo>
                  <a:pt x="996" y="1528"/>
                </a:lnTo>
                <a:lnTo>
                  <a:pt x="996" y="1563"/>
                </a:lnTo>
                <a:lnTo>
                  <a:pt x="996" y="1599"/>
                </a:lnTo>
                <a:lnTo>
                  <a:pt x="984" y="1634"/>
                </a:lnTo>
                <a:lnTo>
                  <a:pt x="960" y="1669"/>
                </a:lnTo>
                <a:lnTo>
                  <a:pt x="924" y="1693"/>
                </a:lnTo>
                <a:lnTo>
                  <a:pt x="888" y="1704"/>
                </a:lnTo>
                <a:lnTo>
                  <a:pt x="852" y="1704"/>
                </a:lnTo>
                <a:lnTo>
                  <a:pt x="804" y="1704"/>
                </a:lnTo>
                <a:lnTo>
                  <a:pt x="768" y="1716"/>
                </a:lnTo>
                <a:lnTo>
                  <a:pt x="732" y="1716"/>
                </a:lnTo>
                <a:lnTo>
                  <a:pt x="696" y="1716"/>
                </a:lnTo>
                <a:lnTo>
                  <a:pt x="660" y="1728"/>
                </a:lnTo>
                <a:lnTo>
                  <a:pt x="624" y="1728"/>
                </a:lnTo>
                <a:lnTo>
                  <a:pt x="588" y="1728"/>
                </a:lnTo>
                <a:lnTo>
                  <a:pt x="552" y="1728"/>
                </a:lnTo>
                <a:lnTo>
                  <a:pt x="516" y="1728"/>
                </a:lnTo>
                <a:lnTo>
                  <a:pt x="480" y="1728"/>
                </a:lnTo>
                <a:lnTo>
                  <a:pt x="444" y="1728"/>
                </a:lnTo>
                <a:lnTo>
                  <a:pt x="408" y="1728"/>
                </a:lnTo>
                <a:lnTo>
                  <a:pt x="372" y="1728"/>
                </a:lnTo>
                <a:lnTo>
                  <a:pt x="336" y="1716"/>
                </a:lnTo>
                <a:lnTo>
                  <a:pt x="300" y="1716"/>
                </a:lnTo>
                <a:lnTo>
                  <a:pt x="264" y="1716"/>
                </a:lnTo>
                <a:lnTo>
                  <a:pt x="228" y="1704"/>
                </a:lnTo>
                <a:lnTo>
                  <a:pt x="192" y="1693"/>
                </a:lnTo>
                <a:lnTo>
                  <a:pt x="156" y="1681"/>
                </a:lnTo>
                <a:lnTo>
                  <a:pt x="120" y="1669"/>
                </a:lnTo>
                <a:lnTo>
                  <a:pt x="96" y="1634"/>
                </a:lnTo>
                <a:lnTo>
                  <a:pt x="72" y="1599"/>
                </a:lnTo>
                <a:lnTo>
                  <a:pt x="48" y="1563"/>
                </a:lnTo>
                <a:lnTo>
                  <a:pt x="48" y="1528"/>
                </a:lnTo>
                <a:lnTo>
                  <a:pt x="60" y="1493"/>
                </a:lnTo>
                <a:lnTo>
                  <a:pt x="84" y="1458"/>
                </a:lnTo>
                <a:lnTo>
                  <a:pt x="132" y="1434"/>
                </a:lnTo>
                <a:lnTo>
                  <a:pt x="168" y="1411"/>
                </a:lnTo>
                <a:lnTo>
                  <a:pt x="204" y="1399"/>
                </a:lnTo>
                <a:lnTo>
                  <a:pt x="252" y="1387"/>
                </a:lnTo>
                <a:lnTo>
                  <a:pt x="288" y="1387"/>
                </a:lnTo>
                <a:lnTo>
                  <a:pt x="336" y="1387"/>
                </a:lnTo>
                <a:lnTo>
                  <a:pt x="372" y="1387"/>
                </a:lnTo>
                <a:lnTo>
                  <a:pt x="408" y="1387"/>
                </a:lnTo>
                <a:lnTo>
                  <a:pt x="444" y="1387"/>
                </a:lnTo>
                <a:lnTo>
                  <a:pt x="456" y="1352"/>
                </a:lnTo>
                <a:lnTo>
                  <a:pt x="456" y="1317"/>
                </a:lnTo>
                <a:lnTo>
                  <a:pt x="456" y="1281"/>
                </a:lnTo>
                <a:lnTo>
                  <a:pt x="456" y="1246"/>
                </a:lnTo>
                <a:lnTo>
                  <a:pt x="456" y="1211"/>
                </a:lnTo>
                <a:lnTo>
                  <a:pt x="456" y="1176"/>
                </a:lnTo>
                <a:lnTo>
                  <a:pt x="444" y="1140"/>
                </a:lnTo>
                <a:lnTo>
                  <a:pt x="444" y="1105"/>
                </a:lnTo>
                <a:lnTo>
                  <a:pt x="444" y="1070"/>
                </a:lnTo>
                <a:lnTo>
                  <a:pt x="444" y="1034"/>
                </a:lnTo>
                <a:lnTo>
                  <a:pt x="444" y="999"/>
                </a:lnTo>
                <a:lnTo>
                  <a:pt x="444" y="964"/>
                </a:lnTo>
                <a:lnTo>
                  <a:pt x="444" y="929"/>
                </a:lnTo>
                <a:lnTo>
                  <a:pt x="444" y="893"/>
                </a:lnTo>
                <a:lnTo>
                  <a:pt x="408" y="870"/>
                </a:lnTo>
                <a:lnTo>
                  <a:pt x="372" y="870"/>
                </a:lnTo>
                <a:lnTo>
                  <a:pt x="336" y="870"/>
                </a:lnTo>
                <a:lnTo>
                  <a:pt x="336" y="905"/>
                </a:lnTo>
                <a:lnTo>
                  <a:pt x="336" y="940"/>
                </a:lnTo>
                <a:lnTo>
                  <a:pt x="300" y="964"/>
                </a:lnTo>
                <a:lnTo>
                  <a:pt x="264" y="987"/>
                </a:lnTo>
                <a:lnTo>
                  <a:pt x="228" y="987"/>
                </a:lnTo>
                <a:lnTo>
                  <a:pt x="192" y="987"/>
                </a:lnTo>
                <a:lnTo>
                  <a:pt x="156" y="987"/>
                </a:lnTo>
                <a:lnTo>
                  <a:pt x="120" y="976"/>
                </a:lnTo>
                <a:lnTo>
                  <a:pt x="84" y="964"/>
                </a:lnTo>
                <a:lnTo>
                  <a:pt x="60" y="929"/>
                </a:lnTo>
                <a:lnTo>
                  <a:pt x="36" y="893"/>
                </a:lnTo>
                <a:lnTo>
                  <a:pt x="12" y="858"/>
                </a:lnTo>
                <a:lnTo>
                  <a:pt x="0" y="823"/>
                </a:lnTo>
                <a:lnTo>
                  <a:pt x="0" y="788"/>
                </a:lnTo>
                <a:lnTo>
                  <a:pt x="0" y="752"/>
                </a:lnTo>
                <a:lnTo>
                  <a:pt x="24" y="717"/>
                </a:lnTo>
                <a:lnTo>
                  <a:pt x="60" y="694"/>
                </a:lnTo>
                <a:lnTo>
                  <a:pt x="96" y="670"/>
                </a:lnTo>
                <a:lnTo>
                  <a:pt x="132" y="658"/>
                </a:lnTo>
                <a:lnTo>
                  <a:pt x="180" y="658"/>
                </a:lnTo>
                <a:lnTo>
                  <a:pt x="216" y="658"/>
                </a:lnTo>
                <a:lnTo>
                  <a:pt x="252" y="670"/>
                </a:lnTo>
                <a:lnTo>
                  <a:pt x="288" y="682"/>
                </a:lnTo>
                <a:lnTo>
                  <a:pt x="312" y="717"/>
                </a:lnTo>
                <a:lnTo>
                  <a:pt x="324" y="752"/>
                </a:lnTo>
                <a:lnTo>
                  <a:pt x="360" y="752"/>
                </a:lnTo>
                <a:lnTo>
                  <a:pt x="396" y="752"/>
                </a:lnTo>
                <a:lnTo>
                  <a:pt x="432" y="752"/>
                </a:lnTo>
                <a:lnTo>
                  <a:pt x="432" y="717"/>
                </a:lnTo>
                <a:lnTo>
                  <a:pt x="444" y="682"/>
                </a:lnTo>
                <a:lnTo>
                  <a:pt x="444" y="647"/>
                </a:lnTo>
                <a:lnTo>
                  <a:pt x="444" y="600"/>
                </a:lnTo>
                <a:lnTo>
                  <a:pt x="444" y="564"/>
                </a:lnTo>
                <a:lnTo>
                  <a:pt x="444" y="529"/>
                </a:lnTo>
                <a:lnTo>
                  <a:pt x="444" y="494"/>
                </a:lnTo>
                <a:lnTo>
                  <a:pt x="444" y="458"/>
                </a:lnTo>
                <a:lnTo>
                  <a:pt x="444" y="423"/>
                </a:lnTo>
                <a:lnTo>
                  <a:pt x="444" y="376"/>
                </a:lnTo>
                <a:lnTo>
                  <a:pt x="444" y="341"/>
                </a:lnTo>
                <a:lnTo>
                  <a:pt x="444" y="306"/>
                </a:lnTo>
                <a:lnTo>
                  <a:pt x="432" y="259"/>
                </a:lnTo>
                <a:lnTo>
                  <a:pt x="432" y="223"/>
                </a:lnTo>
                <a:lnTo>
                  <a:pt x="432" y="188"/>
                </a:lnTo>
                <a:lnTo>
                  <a:pt x="432" y="153"/>
                </a:lnTo>
                <a:lnTo>
                  <a:pt x="432" y="118"/>
                </a:lnTo>
                <a:lnTo>
                  <a:pt x="432" y="82"/>
                </a:lnTo>
                <a:lnTo>
                  <a:pt x="432" y="47"/>
                </a:lnTo>
                <a:lnTo>
                  <a:pt x="432" y="12"/>
                </a:lnTo>
              </a:path>
            </a:pathLst>
          </a:custGeom>
          <a:noFill/>
          <a:ln w="50800" cap="rnd">
            <a:solidFill>
              <a:srgbClr val="FF0000"/>
            </a:solidFill>
            <a:round/>
            <a:headEnd/>
            <a:tailEnd/>
          </a:ln>
        </p:spPr>
        <p:txBody>
          <a:bodyPr/>
          <a:lstStyle/>
          <a:p>
            <a:endParaRPr lang="en-US"/>
          </a:p>
        </p:txBody>
      </p:sp>
      <p:sp>
        <p:nvSpPr>
          <p:cNvPr id="53277" name="AutoShape 41"/>
          <p:cNvSpPr>
            <a:spLocks noChangeArrowheads="1"/>
          </p:cNvSpPr>
          <p:nvPr/>
        </p:nvSpPr>
        <p:spPr bwMode="auto">
          <a:xfrm>
            <a:off x="4749800" y="711200"/>
            <a:ext cx="939800" cy="863600"/>
          </a:xfrm>
          <a:prstGeom prst="triangle">
            <a:avLst>
              <a:gd name="adj" fmla="val 49995"/>
            </a:avLst>
          </a:prstGeom>
          <a:solidFill>
            <a:srgbClr val="FFCC66"/>
          </a:solidFill>
          <a:ln w="50800">
            <a:solidFill>
              <a:schemeClr val="tx1"/>
            </a:solidFill>
            <a:miter lim="800000"/>
            <a:headEnd/>
            <a:tailEnd/>
          </a:ln>
        </p:spPr>
        <p:txBody>
          <a:bodyPr wrap="none" anchor="ctr"/>
          <a:lstStyle/>
          <a:p>
            <a:endParaRPr lang="en-US" sz="2400"/>
          </a:p>
        </p:txBody>
      </p:sp>
      <p:sp>
        <p:nvSpPr>
          <p:cNvPr id="53278" name="Rectangle 42"/>
          <p:cNvSpPr>
            <a:spLocks noChangeArrowheads="1"/>
          </p:cNvSpPr>
          <p:nvPr/>
        </p:nvSpPr>
        <p:spPr bwMode="auto">
          <a:xfrm>
            <a:off x="4862513" y="1158876"/>
            <a:ext cx="7213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aa3</a:t>
            </a:r>
          </a:p>
        </p:txBody>
      </p:sp>
      <p:sp>
        <p:nvSpPr>
          <p:cNvPr id="53279" name="Line 44"/>
          <p:cNvSpPr>
            <a:spLocks noChangeShapeType="1"/>
          </p:cNvSpPr>
          <p:nvPr/>
        </p:nvSpPr>
        <p:spPr bwMode="auto">
          <a:xfrm>
            <a:off x="5959475" y="4673600"/>
            <a:ext cx="0" cy="101600"/>
          </a:xfrm>
          <a:prstGeom prst="line">
            <a:avLst/>
          </a:prstGeom>
          <a:noFill/>
          <a:ln w="50800">
            <a:solidFill>
              <a:schemeClr val="tx1"/>
            </a:solidFill>
            <a:round/>
            <a:headEnd/>
            <a:tailEnd/>
          </a:ln>
        </p:spPr>
        <p:txBody>
          <a:bodyPr wrap="none" anchor="ctr"/>
          <a:lstStyle/>
          <a:p>
            <a:endParaRPr lang="en-US"/>
          </a:p>
        </p:txBody>
      </p:sp>
      <p:sp>
        <p:nvSpPr>
          <p:cNvPr id="53280" name="Line 45"/>
          <p:cNvSpPr>
            <a:spLocks noChangeShapeType="1"/>
          </p:cNvSpPr>
          <p:nvPr/>
        </p:nvSpPr>
        <p:spPr bwMode="auto">
          <a:xfrm>
            <a:off x="6492875" y="4673600"/>
            <a:ext cx="0" cy="101600"/>
          </a:xfrm>
          <a:prstGeom prst="line">
            <a:avLst/>
          </a:prstGeom>
          <a:noFill/>
          <a:ln w="50800">
            <a:solidFill>
              <a:schemeClr val="tx1"/>
            </a:solidFill>
            <a:round/>
            <a:headEnd/>
            <a:tailEnd/>
          </a:ln>
        </p:spPr>
        <p:txBody>
          <a:bodyPr wrap="none" anchor="ctr"/>
          <a:lstStyle/>
          <a:p>
            <a:endParaRPr lang="en-US"/>
          </a:p>
        </p:txBody>
      </p:sp>
      <p:sp>
        <p:nvSpPr>
          <p:cNvPr id="53281" name="Line 46"/>
          <p:cNvSpPr>
            <a:spLocks noChangeShapeType="1"/>
          </p:cNvSpPr>
          <p:nvPr/>
        </p:nvSpPr>
        <p:spPr bwMode="auto">
          <a:xfrm>
            <a:off x="7026275" y="4673600"/>
            <a:ext cx="0" cy="101600"/>
          </a:xfrm>
          <a:prstGeom prst="line">
            <a:avLst/>
          </a:prstGeom>
          <a:noFill/>
          <a:ln w="50800">
            <a:solidFill>
              <a:schemeClr val="tx1"/>
            </a:solidFill>
            <a:round/>
            <a:headEnd/>
            <a:tailEnd/>
          </a:ln>
        </p:spPr>
        <p:txBody>
          <a:bodyPr wrap="none" anchor="ctr"/>
          <a:lstStyle/>
          <a:p>
            <a:endParaRPr lang="en-US"/>
          </a:p>
        </p:txBody>
      </p:sp>
      <p:sp>
        <p:nvSpPr>
          <p:cNvPr id="53282" name="Rectangle 47"/>
          <p:cNvSpPr>
            <a:spLocks noChangeArrowheads="1"/>
          </p:cNvSpPr>
          <p:nvPr/>
        </p:nvSpPr>
        <p:spPr bwMode="auto">
          <a:xfrm>
            <a:off x="5716589" y="4740276"/>
            <a:ext cx="411973" cy="520655"/>
          </a:xfrm>
          <a:prstGeom prst="rect">
            <a:avLst/>
          </a:prstGeom>
          <a:noFill/>
          <a:ln w="12700">
            <a:noFill/>
            <a:miter lim="800000"/>
            <a:headEnd/>
            <a:tailEnd/>
          </a:ln>
        </p:spPr>
        <p:txBody>
          <a:bodyPr wrap="none" lIns="90488" tIns="44450" rIns="90488" bIns="44450">
            <a:spAutoFit/>
          </a:bodyPr>
          <a:lstStyle/>
          <a:p>
            <a:pPr eaLnBrk="0" hangingPunct="0"/>
            <a:r>
              <a:rPr lang="en-US" sz="2800" b="1"/>
              <a:t>G</a:t>
            </a:r>
          </a:p>
        </p:txBody>
      </p:sp>
      <p:sp>
        <p:nvSpPr>
          <p:cNvPr id="53283" name="Rectangle 48"/>
          <p:cNvSpPr>
            <a:spLocks noChangeArrowheads="1"/>
          </p:cNvSpPr>
          <p:nvPr/>
        </p:nvSpPr>
        <p:spPr bwMode="auto">
          <a:xfrm>
            <a:off x="6249989" y="4740276"/>
            <a:ext cx="373501" cy="520655"/>
          </a:xfrm>
          <a:prstGeom prst="rect">
            <a:avLst/>
          </a:prstGeom>
          <a:noFill/>
          <a:ln w="12700">
            <a:noFill/>
            <a:miter lim="800000"/>
            <a:headEnd/>
            <a:tailEnd/>
          </a:ln>
        </p:spPr>
        <p:txBody>
          <a:bodyPr wrap="none" lIns="90488" tIns="44450" rIns="90488" bIns="44450">
            <a:spAutoFit/>
          </a:bodyPr>
          <a:lstStyle/>
          <a:p>
            <a:pPr eaLnBrk="0" hangingPunct="0"/>
            <a:r>
              <a:rPr lang="en-US" sz="2800" b="1"/>
              <a:t>C</a:t>
            </a:r>
          </a:p>
        </p:txBody>
      </p:sp>
      <p:sp>
        <p:nvSpPr>
          <p:cNvPr id="53284" name="Rectangle 49"/>
          <p:cNvSpPr>
            <a:spLocks noChangeArrowheads="1"/>
          </p:cNvSpPr>
          <p:nvPr/>
        </p:nvSpPr>
        <p:spPr bwMode="auto">
          <a:xfrm>
            <a:off x="6783388" y="4740276"/>
            <a:ext cx="416782" cy="520655"/>
          </a:xfrm>
          <a:prstGeom prst="rect">
            <a:avLst/>
          </a:prstGeom>
          <a:noFill/>
          <a:ln w="12700">
            <a:noFill/>
            <a:miter lim="800000"/>
            <a:headEnd/>
            <a:tailEnd/>
          </a:ln>
        </p:spPr>
        <p:txBody>
          <a:bodyPr wrap="none" lIns="90488" tIns="44450" rIns="90488" bIns="44450">
            <a:spAutoFit/>
          </a:bodyPr>
          <a:lstStyle/>
          <a:p>
            <a:pPr eaLnBrk="0" hangingPunct="0"/>
            <a:r>
              <a:rPr lang="en-US" sz="2800" b="1"/>
              <a:t>U</a:t>
            </a:r>
          </a:p>
        </p:txBody>
      </p:sp>
      <p:sp>
        <p:nvSpPr>
          <p:cNvPr id="53285" name="Freeform 50"/>
          <p:cNvSpPr>
            <a:spLocks/>
          </p:cNvSpPr>
          <p:nvPr/>
        </p:nvSpPr>
        <p:spPr bwMode="auto">
          <a:xfrm>
            <a:off x="5654675" y="1905000"/>
            <a:ext cx="1620838" cy="2744788"/>
          </a:xfrm>
          <a:custGeom>
            <a:avLst/>
            <a:gdLst>
              <a:gd name="T0" fmla="*/ 2147483647 w 1021"/>
              <a:gd name="T1" fmla="*/ 2147483647 h 1729"/>
              <a:gd name="T2" fmla="*/ 2147483647 w 1021"/>
              <a:gd name="T3" fmla="*/ 2147483647 h 1729"/>
              <a:gd name="T4" fmla="*/ 2147483647 w 1021"/>
              <a:gd name="T5" fmla="*/ 2147483647 h 1729"/>
              <a:gd name="T6" fmla="*/ 2147483647 w 1021"/>
              <a:gd name="T7" fmla="*/ 2147483647 h 1729"/>
              <a:gd name="T8" fmla="*/ 2147483647 w 1021"/>
              <a:gd name="T9" fmla="*/ 2147483647 h 1729"/>
              <a:gd name="T10" fmla="*/ 2147483647 w 1021"/>
              <a:gd name="T11" fmla="*/ 2147483647 h 1729"/>
              <a:gd name="T12" fmla="*/ 2147483647 w 1021"/>
              <a:gd name="T13" fmla="*/ 2147483647 h 1729"/>
              <a:gd name="T14" fmla="*/ 2147483647 w 1021"/>
              <a:gd name="T15" fmla="*/ 2147483647 h 1729"/>
              <a:gd name="T16" fmla="*/ 2147483647 w 1021"/>
              <a:gd name="T17" fmla="*/ 2147483647 h 1729"/>
              <a:gd name="T18" fmla="*/ 2147483647 w 1021"/>
              <a:gd name="T19" fmla="*/ 2147483647 h 1729"/>
              <a:gd name="T20" fmla="*/ 2147483647 w 1021"/>
              <a:gd name="T21" fmla="*/ 2147483647 h 1729"/>
              <a:gd name="T22" fmla="*/ 2147483647 w 1021"/>
              <a:gd name="T23" fmla="*/ 2147483647 h 1729"/>
              <a:gd name="T24" fmla="*/ 2147483647 w 1021"/>
              <a:gd name="T25" fmla="*/ 2147483647 h 1729"/>
              <a:gd name="T26" fmla="*/ 2147483647 w 1021"/>
              <a:gd name="T27" fmla="*/ 2147483647 h 1729"/>
              <a:gd name="T28" fmla="*/ 2147483647 w 1021"/>
              <a:gd name="T29" fmla="*/ 2147483647 h 1729"/>
              <a:gd name="T30" fmla="*/ 2147483647 w 1021"/>
              <a:gd name="T31" fmla="*/ 2147483647 h 1729"/>
              <a:gd name="T32" fmla="*/ 2147483647 w 1021"/>
              <a:gd name="T33" fmla="*/ 2147483647 h 1729"/>
              <a:gd name="T34" fmla="*/ 2147483647 w 1021"/>
              <a:gd name="T35" fmla="*/ 2147483647 h 1729"/>
              <a:gd name="T36" fmla="*/ 2147483647 w 1021"/>
              <a:gd name="T37" fmla="*/ 2147483647 h 1729"/>
              <a:gd name="T38" fmla="*/ 2147483647 w 1021"/>
              <a:gd name="T39" fmla="*/ 2147483647 h 1729"/>
              <a:gd name="T40" fmla="*/ 2147483647 w 1021"/>
              <a:gd name="T41" fmla="*/ 2147483647 h 1729"/>
              <a:gd name="T42" fmla="*/ 2147483647 w 1021"/>
              <a:gd name="T43" fmla="*/ 2147483647 h 1729"/>
              <a:gd name="T44" fmla="*/ 2147483647 w 1021"/>
              <a:gd name="T45" fmla="*/ 2147483647 h 1729"/>
              <a:gd name="T46" fmla="*/ 2147483647 w 1021"/>
              <a:gd name="T47" fmla="*/ 2147483647 h 1729"/>
              <a:gd name="T48" fmla="*/ 2147483647 w 1021"/>
              <a:gd name="T49" fmla="*/ 2147483647 h 1729"/>
              <a:gd name="T50" fmla="*/ 2147483647 w 1021"/>
              <a:gd name="T51" fmla="*/ 2147483647 h 1729"/>
              <a:gd name="T52" fmla="*/ 2147483647 w 1021"/>
              <a:gd name="T53" fmla="*/ 2147483647 h 1729"/>
              <a:gd name="T54" fmla="*/ 2147483647 w 1021"/>
              <a:gd name="T55" fmla="*/ 2147483647 h 1729"/>
              <a:gd name="T56" fmla="*/ 2147483647 w 1021"/>
              <a:gd name="T57" fmla="*/ 2147483647 h 1729"/>
              <a:gd name="T58" fmla="*/ 2147483647 w 1021"/>
              <a:gd name="T59" fmla="*/ 2147483647 h 1729"/>
              <a:gd name="T60" fmla="*/ 2147483647 w 1021"/>
              <a:gd name="T61" fmla="*/ 2147483647 h 1729"/>
              <a:gd name="T62" fmla="*/ 2147483647 w 1021"/>
              <a:gd name="T63" fmla="*/ 2147483647 h 1729"/>
              <a:gd name="T64" fmla="*/ 2147483647 w 1021"/>
              <a:gd name="T65" fmla="*/ 2147483647 h 1729"/>
              <a:gd name="T66" fmla="*/ 2147483647 w 1021"/>
              <a:gd name="T67" fmla="*/ 2147483647 h 1729"/>
              <a:gd name="T68" fmla="*/ 2147483647 w 1021"/>
              <a:gd name="T69" fmla="*/ 2147483647 h 1729"/>
              <a:gd name="T70" fmla="*/ 2147483647 w 1021"/>
              <a:gd name="T71" fmla="*/ 2147483647 h 1729"/>
              <a:gd name="T72" fmla="*/ 2147483647 w 1021"/>
              <a:gd name="T73" fmla="*/ 2147483647 h 1729"/>
              <a:gd name="T74" fmla="*/ 2147483647 w 1021"/>
              <a:gd name="T75" fmla="*/ 2147483647 h 1729"/>
              <a:gd name="T76" fmla="*/ 2147483647 w 1021"/>
              <a:gd name="T77" fmla="*/ 2147483647 h 1729"/>
              <a:gd name="T78" fmla="*/ 2147483647 w 1021"/>
              <a:gd name="T79" fmla="*/ 2147483647 h 1729"/>
              <a:gd name="T80" fmla="*/ 2147483647 w 1021"/>
              <a:gd name="T81" fmla="*/ 2147483647 h 1729"/>
              <a:gd name="T82" fmla="*/ 2147483647 w 1021"/>
              <a:gd name="T83" fmla="*/ 2147483647 h 1729"/>
              <a:gd name="T84" fmla="*/ 2147483647 w 1021"/>
              <a:gd name="T85" fmla="*/ 2147483647 h 1729"/>
              <a:gd name="T86" fmla="*/ 2147483647 w 1021"/>
              <a:gd name="T87" fmla="*/ 2147483647 h 1729"/>
              <a:gd name="T88" fmla="*/ 2147483647 w 1021"/>
              <a:gd name="T89" fmla="*/ 2147483647 h 1729"/>
              <a:gd name="T90" fmla="*/ 2147483647 w 1021"/>
              <a:gd name="T91" fmla="*/ 2147483647 h 1729"/>
              <a:gd name="T92" fmla="*/ 2147483647 w 1021"/>
              <a:gd name="T93" fmla="*/ 2147483647 h 1729"/>
              <a:gd name="T94" fmla="*/ 2147483647 w 1021"/>
              <a:gd name="T95" fmla="*/ 2147483647 h 1729"/>
              <a:gd name="T96" fmla="*/ 0 w 1021"/>
              <a:gd name="T97" fmla="*/ 2147483647 h 1729"/>
              <a:gd name="T98" fmla="*/ 2147483647 w 1021"/>
              <a:gd name="T99" fmla="*/ 2147483647 h 1729"/>
              <a:gd name="T100" fmla="*/ 2147483647 w 1021"/>
              <a:gd name="T101" fmla="*/ 2147483647 h 1729"/>
              <a:gd name="T102" fmla="*/ 2147483647 w 1021"/>
              <a:gd name="T103" fmla="*/ 2147483647 h 1729"/>
              <a:gd name="T104" fmla="*/ 2147483647 w 1021"/>
              <a:gd name="T105" fmla="*/ 2147483647 h 1729"/>
              <a:gd name="T106" fmla="*/ 2147483647 w 1021"/>
              <a:gd name="T107" fmla="*/ 2147483647 h 1729"/>
              <a:gd name="T108" fmla="*/ 2147483647 w 1021"/>
              <a:gd name="T109" fmla="*/ 2147483647 h 1729"/>
              <a:gd name="T110" fmla="*/ 2147483647 w 1021"/>
              <a:gd name="T111" fmla="*/ 2147483647 h 1729"/>
              <a:gd name="T112" fmla="*/ 2147483647 w 1021"/>
              <a:gd name="T113" fmla="*/ 2147483647 h 1729"/>
              <a:gd name="T114" fmla="*/ 2147483647 w 1021"/>
              <a:gd name="T115" fmla="*/ 2147483647 h 1729"/>
              <a:gd name="T116" fmla="*/ 2147483647 w 1021"/>
              <a:gd name="T117" fmla="*/ 2147483647 h 1729"/>
              <a:gd name="T118" fmla="*/ 2147483647 w 1021"/>
              <a:gd name="T119" fmla="*/ 2147483647 h 17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21"/>
              <a:gd name="T181" fmla="*/ 0 h 1729"/>
              <a:gd name="T182" fmla="*/ 1021 w 1021"/>
              <a:gd name="T183" fmla="*/ 1729 h 17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21" h="1729">
                <a:moveTo>
                  <a:pt x="624" y="0"/>
                </a:moveTo>
                <a:lnTo>
                  <a:pt x="624" y="35"/>
                </a:lnTo>
                <a:lnTo>
                  <a:pt x="600" y="82"/>
                </a:lnTo>
                <a:lnTo>
                  <a:pt x="600" y="129"/>
                </a:lnTo>
                <a:lnTo>
                  <a:pt x="600" y="165"/>
                </a:lnTo>
                <a:lnTo>
                  <a:pt x="600" y="200"/>
                </a:lnTo>
                <a:lnTo>
                  <a:pt x="600" y="235"/>
                </a:lnTo>
                <a:lnTo>
                  <a:pt x="588" y="270"/>
                </a:lnTo>
                <a:lnTo>
                  <a:pt x="588" y="317"/>
                </a:lnTo>
                <a:lnTo>
                  <a:pt x="588" y="353"/>
                </a:lnTo>
                <a:lnTo>
                  <a:pt x="588" y="388"/>
                </a:lnTo>
                <a:lnTo>
                  <a:pt x="588" y="423"/>
                </a:lnTo>
                <a:lnTo>
                  <a:pt x="588" y="458"/>
                </a:lnTo>
                <a:lnTo>
                  <a:pt x="588" y="494"/>
                </a:lnTo>
                <a:lnTo>
                  <a:pt x="588" y="529"/>
                </a:lnTo>
                <a:lnTo>
                  <a:pt x="588" y="564"/>
                </a:lnTo>
                <a:lnTo>
                  <a:pt x="588" y="600"/>
                </a:lnTo>
                <a:lnTo>
                  <a:pt x="588" y="647"/>
                </a:lnTo>
                <a:lnTo>
                  <a:pt x="588" y="682"/>
                </a:lnTo>
                <a:lnTo>
                  <a:pt x="624" y="682"/>
                </a:lnTo>
                <a:lnTo>
                  <a:pt x="660" y="694"/>
                </a:lnTo>
                <a:lnTo>
                  <a:pt x="672" y="658"/>
                </a:lnTo>
                <a:lnTo>
                  <a:pt x="672" y="623"/>
                </a:lnTo>
                <a:lnTo>
                  <a:pt x="684" y="588"/>
                </a:lnTo>
                <a:lnTo>
                  <a:pt x="720" y="564"/>
                </a:lnTo>
                <a:lnTo>
                  <a:pt x="756" y="541"/>
                </a:lnTo>
                <a:lnTo>
                  <a:pt x="792" y="541"/>
                </a:lnTo>
                <a:lnTo>
                  <a:pt x="828" y="529"/>
                </a:lnTo>
                <a:lnTo>
                  <a:pt x="876" y="541"/>
                </a:lnTo>
                <a:lnTo>
                  <a:pt x="912" y="552"/>
                </a:lnTo>
                <a:lnTo>
                  <a:pt x="948" y="576"/>
                </a:lnTo>
                <a:lnTo>
                  <a:pt x="972" y="611"/>
                </a:lnTo>
                <a:lnTo>
                  <a:pt x="996" y="647"/>
                </a:lnTo>
                <a:lnTo>
                  <a:pt x="1008" y="682"/>
                </a:lnTo>
                <a:lnTo>
                  <a:pt x="1020" y="717"/>
                </a:lnTo>
                <a:lnTo>
                  <a:pt x="1020" y="752"/>
                </a:lnTo>
                <a:lnTo>
                  <a:pt x="1020" y="788"/>
                </a:lnTo>
                <a:lnTo>
                  <a:pt x="1008" y="835"/>
                </a:lnTo>
                <a:lnTo>
                  <a:pt x="996" y="870"/>
                </a:lnTo>
                <a:lnTo>
                  <a:pt x="960" y="905"/>
                </a:lnTo>
                <a:lnTo>
                  <a:pt x="924" y="929"/>
                </a:lnTo>
                <a:lnTo>
                  <a:pt x="888" y="952"/>
                </a:lnTo>
                <a:lnTo>
                  <a:pt x="852" y="952"/>
                </a:lnTo>
                <a:lnTo>
                  <a:pt x="816" y="952"/>
                </a:lnTo>
                <a:lnTo>
                  <a:pt x="780" y="940"/>
                </a:lnTo>
                <a:lnTo>
                  <a:pt x="732" y="917"/>
                </a:lnTo>
                <a:lnTo>
                  <a:pt x="708" y="882"/>
                </a:lnTo>
                <a:lnTo>
                  <a:pt x="696" y="846"/>
                </a:lnTo>
                <a:lnTo>
                  <a:pt x="660" y="823"/>
                </a:lnTo>
                <a:lnTo>
                  <a:pt x="624" y="823"/>
                </a:lnTo>
                <a:lnTo>
                  <a:pt x="588" y="823"/>
                </a:lnTo>
                <a:lnTo>
                  <a:pt x="588" y="858"/>
                </a:lnTo>
                <a:lnTo>
                  <a:pt x="588" y="893"/>
                </a:lnTo>
                <a:lnTo>
                  <a:pt x="600" y="929"/>
                </a:lnTo>
                <a:lnTo>
                  <a:pt x="612" y="964"/>
                </a:lnTo>
                <a:lnTo>
                  <a:pt x="612" y="999"/>
                </a:lnTo>
                <a:lnTo>
                  <a:pt x="624" y="1034"/>
                </a:lnTo>
                <a:lnTo>
                  <a:pt x="624" y="1070"/>
                </a:lnTo>
                <a:lnTo>
                  <a:pt x="624" y="1105"/>
                </a:lnTo>
                <a:lnTo>
                  <a:pt x="624" y="1199"/>
                </a:lnTo>
                <a:lnTo>
                  <a:pt x="624" y="1270"/>
                </a:lnTo>
                <a:lnTo>
                  <a:pt x="624" y="1340"/>
                </a:lnTo>
                <a:lnTo>
                  <a:pt x="624" y="1387"/>
                </a:lnTo>
                <a:lnTo>
                  <a:pt x="660" y="1375"/>
                </a:lnTo>
                <a:lnTo>
                  <a:pt x="696" y="1375"/>
                </a:lnTo>
                <a:lnTo>
                  <a:pt x="732" y="1375"/>
                </a:lnTo>
                <a:lnTo>
                  <a:pt x="780" y="1375"/>
                </a:lnTo>
                <a:lnTo>
                  <a:pt x="816" y="1387"/>
                </a:lnTo>
                <a:lnTo>
                  <a:pt x="852" y="1399"/>
                </a:lnTo>
                <a:lnTo>
                  <a:pt x="888" y="1411"/>
                </a:lnTo>
                <a:lnTo>
                  <a:pt x="924" y="1422"/>
                </a:lnTo>
                <a:lnTo>
                  <a:pt x="960" y="1458"/>
                </a:lnTo>
                <a:lnTo>
                  <a:pt x="972" y="1493"/>
                </a:lnTo>
                <a:lnTo>
                  <a:pt x="996" y="1528"/>
                </a:lnTo>
                <a:lnTo>
                  <a:pt x="996" y="1563"/>
                </a:lnTo>
                <a:lnTo>
                  <a:pt x="996" y="1599"/>
                </a:lnTo>
                <a:lnTo>
                  <a:pt x="984" y="1634"/>
                </a:lnTo>
                <a:lnTo>
                  <a:pt x="960" y="1669"/>
                </a:lnTo>
                <a:lnTo>
                  <a:pt x="924" y="1693"/>
                </a:lnTo>
                <a:lnTo>
                  <a:pt x="888" y="1704"/>
                </a:lnTo>
                <a:lnTo>
                  <a:pt x="852" y="1704"/>
                </a:lnTo>
                <a:lnTo>
                  <a:pt x="804" y="1704"/>
                </a:lnTo>
                <a:lnTo>
                  <a:pt x="768" y="1716"/>
                </a:lnTo>
                <a:lnTo>
                  <a:pt x="732" y="1716"/>
                </a:lnTo>
                <a:lnTo>
                  <a:pt x="696" y="1716"/>
                </a:lnTo>
                <a:lnTo>
                  <a:pt x="660" y="1728"/>
                </a:lnTo>
                <a:lnTo>
                  <a:pt x="624" y="1728"/>
                </a:lnTo>
                <a:lnTo>
                  <a:pt x="588" y="1728"/>
                </a:lnTo>
                <a:lnTo>
                  <a:pt x="552" y="1728"/>
                </a:lnTo>
                <a:lnTo>
                  <a:pt x="516" y="1728"/>
                </a:lnTo>
                <a:lnTo>
                  <a:pt x="480" y="1728"/>
                </a:lnTo>
                <a:lnTo>
                  <a:pt x="444" y="1728"/>
                </a:lnTo>
                <a:lnTo>
                  <a:pt x="408" y="1728"/>
                </a:lnTo>
                <a:lnTo>
                  <a:pt x="372" y="1728"/>
                </a:lnTo>
                <a:lnTo>
                  <a:pt x="336" y="1716"/>
                </a:lnTo>
                <a:lnTo>
                  <a:pt x="300" y="1716"/>
                </a:lnTo>
                <a:lnTo>
                  <a:pt x="264" y="1716"/>
                </a:lnTo>
                <a:lnTo>
                  <a:pt x="228" y="1704"/>
                </a:lnTo>
                <a:lnTo>
                  <a:pt x="192" y="1693"/>
                </a:lnTo>
                <a:lnTo>
                  <a:pt x="156" y="1681"/>
                </a:lnTo>
                <a:lnTo>
                  <a:pt x="120" y="1669"/>
                </a:lnTo>
                <a:lnTo>
                  <a:pt x="96" y="1634"/>
                </a:lnTo>
                <a:lnTo>
                  <a:pt x="72" y="1599"/>
                </a:lnTo>
                <a:lnTo>
                  <a:pt x="48" y="1563"/>
                </a:lnTo>
                <a:lnTo>
                  <a:pt x="48" y="1528"/>
                </a:lnTo>
                <a:lnTo>
                  <a:pt x="60" y="1493"/>
                </a:lnTo>
                <a:lnTo>
                  <a:pt x="84" y="1458"/>
                </a:lnTo>
                <a:lnTo>
                  <a:pt x="132" y="1434"/>
                </a:lnTo>
                <a:lnTo>
                  <a:pt x="168" y="1411"/>
                </a:lnTo>
                <a:lnTo>
                  <a:pt x="204" y="1399"/>
                </a:lnTo>
                <a:lnTo>
                  <a:pt x="252" y="1387"/>
                </a:lnTo>
                <a:lnTo>
                  <a:pt x="288" y="1387"/>
                </a:lnTo>
                <a:lnTo>
                  <a:pt x="336" y="1387"/>
                </a:lnTo>
                <a:lnTo>
                  <a:pt x="372" y="1387"/>
                </a:lnTo>
                <a:lnTo>
                  <a:pt x="408" y="1387"/>
                </a:lnTo>
                <a:lnTo>
                  <a:pt x="444" y="1387"/>
                </a:lnTo>
                <a:lnTo>
                  <a:pt x="456" y="1352"/>
                </a:lnTo>
                <a:lnTo>
                  <a:pt x="456" y="1317"/>
                </a:lnTo>
                <a:lnTo>
                  <a:pt x="456" y="1281"/>
                </a:lnTo>
                <a:lnTo>
                  <a:pt x="456" y="1246"/>
                </a:lnTo>
                <a:lnTo>
                  <a:pt x="456" y="1211"/>
                </a:lnTo>
                <a:lnTo>
                  <a:pt x="456" y="1176"/>
                </a:lnTo>
                <a:lnTo>
                  <a:pt x="444" y="1140"/>
                </a:lnTo>
                <a:lnTo>
                  <a:pt x="444" y="1105"/>
                </a:lnTo>
                <a:lnTo>
                  <a:pt x="444" y="1070"/>
                </a:lnTo>
                <a:lnTo>
                  <a:pt x="444" y="1034"/>
                </a:lnTo>
                <a:lnTo>
                  <a:pt x="444" y="999"/>
                </a:lnTo>
                <a:lnTo>
                  <a:pt x="444" y="964"/>
                </a:lnTo>
                <a:lnTo>
                  <a:pt x="444" y="929"/>
                </a:lnTo>
                <a:lnTo>
                  <a:pt x="444" y="893"/>
                </a:lnTo>
                <a:lnTo>
                  <a:pt x="408" y="870"/>
                </a:lnTo>
                <a:lnTo>
                  <a:pt x="372" y="870"/>
                </a:lnTo>
                <a:lnTo>
                  <a:pt x="336" y="870"/>
                </a:lnTo>
                <a:lnTo>
                  <a:pt x="336" y="905"/>
                </a:lnTo>
                <a:lnTo>
                  <a:pt x="336" y="940"/>
                </a:lnTo>
                <a:lnTo>
                  <a:pt x="300" y="964"/>
                </a:lnTo>
                <a:lnTo>
                  <a:pt x="264" y="987"/>
                </a:lnTo>
                <a:lnTo>
                  <a:pt x="228" y="987"/>
                </a:lnTo>
                <a:lnTo>
                  <a:pt x="192" y="987"/>
                </a:lnTo>
                <a:lnTo>
                  <a:pt x="156" y="987"/>
                </a:lnTo>
                <a:lnTo>
                  <a:pt x="120" y="976"/>
                </a:lnTo>
                <a:lnTo>
                  <a:pt x="84" y="964"/>
                </a:lnTo>
                <a:lnTo>
                  <a:pt x="60" y="929"/>
                </a:lnTo>
                <a:lnTo>
                  <a:pt x="36" y="893"/>
                </a:lnTo>
                <a:lnTo>
                  <a:pt x="12" y="858"/>
                </a:lnTo>
                <a:lnTo>
                  <a:pt x="0" y="823"/>
                </a:lnTo>
                <a:lnTo>
                  <a:pt x="0" y="788"/>
                </a:lnTo>
                <a:lnTo>
                  <a:pt x="0" y="752"/>
                </a:lnTo>
                <a:lnTo>
                  <a:pt x="24" y="717"/>
                </a:lnTo>
                <a:lnTo>
                  <a:pt x="60" y="694"/>
                </a:lnTo>
                <a:lnTo>
                  <a:pt x="96" y="670"/>
                </a:lnTo>
                <a:lnTo>
                  <a:pt x="132" y="658"/>
                </a:lnTo>
                <a:lnTo>
                  <a:pt x="180" y="658"/>
                </a:lnTo>
                <a:lnTo>
                  <a:pt x="216" y="658"/>
                </a:lnTo>
                <a:lnTo>
                  <a:pt x="252" y="670"/>
                </a:lnTo>
                <a:lnTo>
                  <a:pt x="288" y="682"/>
                </a:lnTo>
                <a:lnTo>
                  <a:pt x="312" y="717"/>
                </a:lnTo>
                <a:lnTo>
                  <a:pt x="324" y="752"/>
                </a:lnTo>
                <a:lnTo>
                  <a:pt x="360" y="752"/>
                </a:lnTo>
                <a:lnTo>
                  <a:pt x="396" y="752"/>
                </a:lnTo>
                <a:lnTo>
                  <a:pt x="432" y="752"/>
                </a:lnTo>
                <a:lnTo>
                  <a:pt x="432" y="717"/>
                </a:lnTo>
                <a:lnTo>
                  <a:pt x="444" y="682"/>
                </a:lnTo>
                <a:lnTo>
                  <a:pt x="444" y="647"/>
                </a:lnTo>
                <a:lnTo>
                  <a:pt x="444" y="600"/>
                </a:lnTo>
                <a:lnTo>
                  <a:pt x="444" y="564"/>
                </a:lnTo>
                <a:lnTo>
                  <a:pt x="444" y="529"/>
                </a:lnTo>
                <a:lnTo>
                  <a:pt x="444" y="494"/>
                </a:lnTo>
                <a:lnTo>
                  <a:pt x="444" y="458"/>
                </a:lnTo>
                <a:lnTo>
                  <a:pt x="444" y="423"/>
                </a:lnTo>
                <a:lnTo>
                  <a:pt x="444" y="376"/>
                </a:lnTo>
                <a:lnTo>
                  <a:pt x="444" y="341"/>
                </a:lnTo>
                <a:lnTo>
                  <a:pt x="444" y="306"/>
                </a:lnTo>
                <a:lnTo>
                  <a:pt x="432" y="259"/>
                </a:lnTo>
                <a:lnTo>
                  <a:pt x="432" y="223"/>
                </a:lnTo>
                <a:lnTo>
                  <a:pt x="432" y="188"/>
                </a:lnTo>
                <a:lnTo>
                  <a:pt x="432" y="153"/>
                </a:lnTo>
                <a:lnTo>
                  <a:pt x="432" y="118"/>
                </a:lnTo>
                <a:lnTo>
                  <a:pt x="432" y="82"/>
                </a:lnTo>
                <a:lnTo>
                  <a:pt x="432" y="47"/>
                </a:lnTo>
                <a:lnTo>
                  <a:pt x="432" y="12"/>
                </a:lnTo>
              </a:path>
            </a:pathLst>
          </a:custGeom>
          <a:noFill/>
          <a:ln w="50800" cap="rnd">
            <a:solidFill>
              <a:srgbClr val="FF0000"/>
            </a:solidFill>
            <a:round/>
            <a:headEnd/>
            <a:tailEnd/>
          </a:ln>
        </p:spPr>
        <p:txBody>
          <a:bodyPr/>
          <a:lstStyle/>
          <a:p>
            <a:endParaRPr lang="en-US"/>
          </a:p>
        </p:txBody>
      </p:sp>
      <p:sp>
        <p:nvSpPr>
          <p:cNvPr id="53286" name="AutoShape 51"/>
          <p:cNvSpPr>
            <a:spLocks noChangeArrowheads="1"/>
          </p:cNvSpPr>
          <p:nvPr/>
        </p:nvSpPr>
        <p:spPr bwMode="auto">
          <a:xfrm>
            <a:off x="6121400" y="1016000"/>
            <a:ext cx="1016000" cy="1168400"/>
          </a:xfrm>
          <a:prstGeom prst="diamond">
            <a:avLst/>
          </a:prstGeom>
          <a:solidFill>
            <a:schemeClr val="accent1"/>
          </a:solidFill>
          <a:ln w="50800">
            <a:solidFill>
              <a:schemeClr val="tx1"/>
            </a:solidFill>
            <a:miter lim="800000"/>
            <a:headEnd/>
            <a:tailEnd/>
          </a:ln>
        </p:spPr>
        <p:txBody>
          <a:bodyPr wrap="none" anchor="ctr"/>
          <a:lstStyle/>
          <a:p>
            <a:endParaRPr lang="en-US" sz="2400"/>
          </a:p>
        </p:txBody>
      </p:sp>
      <p:sp>
        <p:nvSpPr>
          <p:cNvPr id="53287" name="Rectangle 52"/>
          <p:cNvSpPr>
            <a:spLocks noChangeArrowheads="1"/>
          </p:cNvSpPr>
          <p:nvPr/>
        </p:nvSpPr>
        <p:spPr bwMode="auto">
          <a:xfrm>
            <a:off x="6234113" y="1387476"/>
            <a:ext cx="7213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aa4</a:t>
            </a:r>
          </a:p>
        </p:txBody>
      </p:sp>
      <p:sp>
        <p:nvSpPr>
          <p:cNvPr id="53288" name="Line 53"/>
          <p:cNvSpPr>
            <a:spLocks noChangeShapeType="1"/>
          </p:cNvSpPr>
          <p:nvPr/>
        </p:nvSpPr>
        <p:spPr bwMode="auto">
          <a:xfrm>
            <a:off x="7864475" y="5207000"/>
            <a:ext cx="0" cy="406400"/>
          </a:xfrm>
          <a:prstGeom prst="line">
            <a:avLst/>
          </a:prstGeom>
          <a:noFill/>
          <a:ln w="50800">
            <a:solidFill>
              <a:schemeClr val="tx1"/>
            </a:solidFill>
            <a:round/>
            <a:headEnd/>
            <a:tailEnd/>
          </a:ln>
        </p:spPr>
        <p:txBody>
          <a:bodyPr wrap="none" anchor="ctr"/>
          <a:lstStyle/>
          <a:p>
            <a:endParaRPr lang="en-US"/>
          </a:p>
        </p:txBody>
      </p:sp>
      <p:sp>
        <p:nvSpPr>
          <p:cNvPr id="53289" name="Line 54"/>
          <p:cNvSpPr>
            <a:spLocks noChangeShapeType="1"/>
          </p:cNvSpPr>
          <p:nvPr/>
        </p:nvSpPr>
        <p:spPr bwMode="auto">
          <a:xfrm>
            <a:off x="8397875" y="5207000"/>
            <a:ext cx="0" cy="406400"/>
          </a:xfrm>
          <a:prstGeom prst="line">
            <a:avLst/>
          </a:prstGeom>
          <a:noFill/>
          <a:ln w="50800">
            <a:solidFill>
              <a:schemeClr val="tx1"/>
            </a:solidFill>
            <a:round/>
            <a:headEnd/>
            <a:tailEnd/>
          </a:ln>
        </p:spPr>
        <p:txBody>
          <a:bodyPr wrap="none" anchor="ctr"/>
          <a:lstStyle/>
          <a:p>
            <a:endParaRPr lang="en-US"/>
          </a:p>
        </p:txBody>
      </p:sp>
      <p:sp>
        <p:nvSpPr>
          <p:cNvPr id="53290" name="Line 55"/>
          <p:cNvSpPr>
            <a:spLocks noChangeShapeType="1"/>
          </p:cNvSpPr>
          <p:nvPr/>
        </p:nvSpPr>
        <p:spPr bwMode="auto">
          <a:xfrm>
            <a:off x="8931275" y="5207000"/>
            <a:ext cx="0" cy="406400"/>
          </a:xfrm>
          <a:prstGeom prst="line">
            <a:avLst/>
          </a:prstGeom>
          <a:noFill/>
          <a:ln w="50800">
            <a:solidFill>
              <a:schemeClr val="tx1"/>
            </a:solidFill>
            <a:round/>
            <a:headEnd/>
            <a:tailEnd/>
          </a:ln>
        </p:spPr>
        <p:txBody>
          <a:bodyPr wrap="none" anchor="ctr"/>
          <a:lstStyle/>
          <a:p>
            <a:endParaRPr lang="en-US"/>
          </a:p>
        </p:txBody>
      </p:sp>
      <p:sp>
        <p:nvSpPr>
          <p:cNvPr id="53291" name="Rectangle 56"/>
          <p:cNvSpPr>
            <a:spLocks noChangeArrowheads="1"/>
          </p:cNvSpPr>
          <p:nvPr/>
        </p:nvSpPr>
        <p:spPr bwMode="auto">
          <a:xfrm>
            <a:off x="7386639" y="5197475"/>
            <a:ext cx="428625" cy="515938"/>
          </a:xfrm>
          <a:prstGeom prst="rect">
            <a:avLst/>
          </a:prstGeom>
          <a:noFill/>
          <a:ln w="12700">
            <a:noFill/>
            <a:miter lim="800000"/>
            <a:headEnd/>
            <a:tailEnd/>
          </a:ln>
        </p:spPr>
        <p:txBody>
          <a:bodyPr lIns="90488" tIns="44450" rIns="90488" bIns="44450">
            <a:spAutoFit/>
          </a:bodyPr>
          <a:lstStyle/>
          <a:p>
            <a:pPr eaLnBrk="0" hangingPunct="0"/>
            <a:r>
              <a:rPr lang="en-US" sz="2800" b="1"/>
              <a:t>A</a:t>
            </a:r>
          </a:p>
        </p:txBody>
      </p:sp>
      <p:sp>
        <p:nvSpPr>
          <p:cNvPr id="53292" name="Rectangle 57"/>
          <p:cNvSpPr>
            <a:spLocks noChangeArrowheads="1"/>
          </p:cNvSpPr>
          <p:nvPr/>
        </p:nvSpPr>
        <p:spPr bwMode="auto">
          <a:xfrm>
            <a:off x="7920039" y="5197475"/>
            <a:ext cx="428625" cy="515938"/>
          </a:xfrm>
          <a:prstGeom prst="rect">
            <a:avLst/>
          </a:prstGeom>
          <a:noFill/>
          <a:ln w="12700">
            <a:noFill/>
            <a:miter lim="800000"/>
            <a:headEnd/>
            <a:tailEnd/>
          </a:ln>
        </p:spPr>
        <p:txBody>
          <a:bodyPr lIns="90488" tIns="44450" rIns="90488" bIns="44450">
            <a:spAutoFit/>
          </a:bodyPr>
          <a:lstStyle/>
          <a:p>
            <a:pPr eaLnBrk="0" hangingPunct="0"/>
            <a:r>
              <a:rPr lang="en-US" sz="2800" b="1"/>
              <a:t>C</a:t>
            </a:r>
          </a:p>
        </p:txBody>
      </p:sp>
      <p:sp>
        <p:nvSpPr>
          <p:cNvPr id="53293" name="Rectangle 58"/>
          <p:cNvSpPr>
            <a:spLocks noChangeArrowheads="1"/>
          </p:cNvSpPr>
          <p:nvPr/>
        </p:nvSpPr>
        <p:spPr bwMode="auto">
          <a:xfrm>
            <a:off x="8453439" y="5197475"/>
            <a:ext cx="428625" cy="515938"/>
          </a:xfrm>
          <a:prstGeom prst="rect">
            <a:avLst/>
          </a:prstGeom>
          <a:noFill/>
          <a:ln w="12700">
            <a:noFill/>
            <a:miter lim="800000"/>
            <a:headEnd/>
            <a:tailEnd/>
          </a:ln>
        </p:spPr>
        <p:txBody>
          <a:bodyPr lIns="90488" tIns="44450" rIns="90488" bIns="44450">
            <a:spAutoFit/>
          </a:bodyPr>
          <a:lstStyle/>
          <a:p>
            <a:pPr eaLnBrk="0" hangingPunct="0"/>
            <a:r>
              <a:rPr lang="en-US" sz="2800" b="1"/>
              <a:t>U</a:t>
            </a:r>
          </a:p>
        </p:txBody>
      </p:sp>
      <p:sp>
        <p:nvSpPr>
          <p:cNvPr id="53294" name="Line 59"/>
          <p:cNvSpPr>
            <a:spLocks noChangeShapeType="1"/>
          </p:cNvSpPr>
          <p:nvPr/>
        </p:nvSpPr>
        <p:spPr bwMode="auto">
          <a:xfrm>
            <a:off x="7026275" y="5130800"/>
            <a:ext cx="0" cy="101600"/>
          </a:xfrm>
          <a:prstGeom prst="line">
            <a:avLst/>
          </a:prstGeom>
          <a:noFill/>
          <a:ln w="50800">
            <a:solidFill>
              <a:schemeClr val="accent2"/>
            </a:solidFill>
            <a:round/>
            <a:headEnd/>
            <a:tailEnd/>
          </a:ln>
        </p:spPr>
        <p:txBody>
          <a:bodyPr wrap="none" anchor="ctr"/>
          <a:lstStyle/>
          <a:p>
            <a:endParaRPr lang="en-US"/>
          </a:p>
        </p:txBody>
      </p:sp>
      <p:sp>
        <p:nvSpPr>
          <p:cNvPr id="53295" name="Line 60"/>
          <p:cNvSpPr>
            <a:spLocks noChangeShapeType="1"/>
          </p:cNvSpPr>
          <p:nvPr/>
        </p:nvSpPr>
        <p:spPr bwMode="auto">
          <a:xfrm>
            <a:off x="6492875" y="5130800"/>
            <a:ext cx="0" cy="101600"/>
          </a:xfrm>
          <a:prstGeom prst="line">
            <a:avLst/>
          </a:prstGeom>
          <a:noFill/>
          <a:ln w="50800">
            <a:solidFill>
              <a:schemeClr val="accent2"/>
            </a:solidFill>
            <a:round/>
            <a:headEnd/>
            <a:tailEnd/>
          </a:ln>
        </p:spPr>
        <p:txBody>
          <a:bodyPr wrap="none" anchor="ctr"/>
          <a:lstStyle/>
          <a:p>
            <a:endParaRPr lang="en-US"/>
          </a:p>
        </p:txBody>
      </p:sp>
      <p:sp>
        <p:nvSpPr>
          <p:cNvPr id="53296" name="Line 61"/>
          <p:cNvSpPr>
            <a:spLocks noChangeShapeType="1"/>
          </p:cNvSpPr>
          <p:nvPr/>
        </p:nvSpPr>
        <p:spPr bwMode="auto">
          <a:xfrm>
            <a:off x="5959475" y="5130800"/>
            <a:ext cx="0" cy="101600"/>
          </a:xfrm>
          <a:prstGeom prst="line">
            <a:avLst/>
          </a:prstGeom>
          <a:noFill/>
          <a:ln w="50800">
            <a:solidFill>
              <a:schemeClr val="accent2"/>
            </a:solidFill>
            <a:round/>
            <a:headEnd/>
            <a:tailEnd/>
          </a:ln>
        </p:spPr>
        <p:txBody>
          <a:bodyPr wrap="none" anchor="ctr"/>
          <a:lstStyle/>
          <a:p>
            <a:endParaRPr lang="en-US"/>
          </a:p>
        </p:txBody>
      </p:sp>
      <p:sp>
        <p:nvSpPr>
          <p:cNvPr id="53297" name="Line 62"/>
          <p:cNvSpPr>
            <a:spLocks noChangeShapeType="1"/>
          </p:cNvSpPr>
          <p:nvPr/>
        </p:nvSpPr>
        <p:spPr bwMode="auto">
          <a:xfrm>
            <a:off x="9464675" y="5207000"/>
            <a:ext cx="0" cy="406400"/>
          </a:xfrm>
          <a:prstGeom prst="line">
            <a:avLst/>
          </a:prstGeom>
          <a:noFill/>
          <a:ln w="50800">
            <a:solidFill>
              <a:schemeClr val="tx1"/>
            </a:solidFill>
            <a:round/>
            <a:headEnd/>
            <a:tailEnd/>
          </a:ln>
        </p:spPr>
        <p:txBody>
          <a:bodyPr wrap="none" anchor="ctr"/>
          <a:lstStyle/>
          <a:p>
            <a:endParaRPr lang="en-US"/>
          </a:p>
        </p:txBody>
      </p:sp>
      <p:sp>
        <p:nvSpPr>
          <p:cNvPr id="53298" name="Line 63"/>
          <p:cNvSpPr>
            <a:spLocks noChangeShapeType="1"/>
          </p:cNvSpPr>
          <p:nvPr/>
        </p:nvSpPr>
        <p:spPr bwMode="auto">
          <a:xfrm>
            <a:off x="9998075" y="5207000"/>
            <a:ext cx="0" cy="406400"/>
          </a:xfrm>
          <a:prstGeom prst="line">
            <a:avLst/>
          </a:prstGeom>
          <a:noFill/>
          <a:ln w="50800">
            <a:solidFill>
              <a:schemeClr val="tx1"/>
            </a:solidFill>
            <a:round/>
            <a:headEnd/>
            <a:tailEnd/>
          </a:ln>
        </p:spPr>
        <p:txBody>
          <a:bodyPr wrap="none" anchor="ctr"/>
          <a:lstStyle/>
          <a:p>
            <a:endParaRPr lang="en-US"/>
          </a:p>
        </p:txBody>
      </p:sp>
      <p:sp>
        <p:nvSpPr>
          <p:cNvPr id="53299" name="Freeform 65"/>
          <p:cNvSpPr>
            <a:spLocks/>
          </p:cNvSpPr>
          <p:nvPr/>
        </p:nvSpPr>
        <p:spPr bwMode="auto">
          <a:xfrm>
            <a:off x="8702675" y="685800"/>
            <a:ext cx="1620838" cy="2744788"/>
          </a:xfrm>
          <a:custGeom>
            <a:avLst/>
            <a:gdLst>
              <a:gd name="T0" fmla="*/ 2147483647 w 1021"/>
              <a:gd name="T1" fmla="*/ 2147483647 h 1729"/>
              <a:gd name="T2" fmla="*/ 2147483647 w 1021"/>
              <a:gd name="T3" fmla="*/ 2147483647 h 1729"/>
              <a:gd name="T4" fmla="*/ 2147483647 w 1021"/>
              <a:gd name="T5" fmla="*/ 2147483647 h 1729"/>
              <a:gd name="T6" fmla="*/ 2147483647 w 1021"/>
              <a:gd name="T7" fmla="*/ 2147483647 h 1729"/>
              <a:gd name="T8" fmla="*/ 2147483647 w 1021"/>
              <a:gd name="T9" fmla="*/ 2147483647 h 1729"/>
              <a:gd name="T10" fmla="*/ 2147483647 w 1021"/>
              <a:gd name="T11" fmla="*/ 2147483647 h 1729"/>
              <a:gd name="T12" fmla="*/ 2147483647 w 1021"/>
              <a:gd name="T13" fmla="*/ 2147483647 h 1729"/>
              <a:gd name="T14" fmla="*/ 2147483647 w 1021"/>
              <a:gd name="T15" fmla="*/ 2147483647 h 1729"/>
              <a:gd name="T16" fmla="*/ 2147483647 w 1021"/>
              <a:gd name="T17" fmla="*/ 2147483647 h 1729"/>
              <a:gd name="T18" fmla="*/ 2147483647 w 1021"/>
              <a:gd name="T19" fmla="*/ 2147483647 h 1729"/>
              <a:gd name="T20" fmla="*/ 2147483647 w 1021"/>
              <a:gd name="T21" fmla="*/ 2147483647 h 1729"/>
              <a:gd name="T22" fmla="*/ 2147483647 w 1021"/>
              <a:gd name="T23" fmla="*/ 2147483647 h 1729"/>
              <a:gd name="T24" fmla="*/ 2147483647 w 1021"/>
              <a:gd name="T25" fmla="*/ 2147483647 h 1729"/>
              <a:gd name="T26" fmla="*/ 2147483647 w 1021"/>
              <a:gd name="T27" fmla="*/ 2147483647 h 1729"/>
              <a:gd name="T28" fmla="*/ 2147483647 w 1021"/>
              <a:gd name="T29" fmla="*/ 2147483647 h 1729"/>
              <a:gd name="T30" fmla="*/ 2147483647 w 1021"/>
              <a:gd name="T31" fmla="*/ 2147483647 h 1729"/>
              <a:gd name="T32" fmla="*/ 2147483647 w 1021"/>
              <a:gd name="T33" fmla="*/ 2147483647 h 1729"/>
              <a:gd name="T34" fmla="*/ 2147483647 w 1021"/>
              <a:gd name="T35" fmla="*/ 2147483647 h 1729"/>
              <a:gd name="T36" fmla="*/ 2147483647 w 1021"/>
              <a:gd name="T37" fmla="*/ 2147483647 h 1729"/>
              <a:gd name="T38" fmla="*/ 2147483647 w 1021"/>
              <a:gd name="T39" fmla="*/ 2147483647 h 1729"/>
              <a:gd name="T40" fmla="*/ 2147483647 w 1021"/>
              <a:gd name="T41" fmla="*/ 2147483647 h 1729"/>
              <a:gd name="T42" fmla="*/ 2147483647 w 1021"/>
              <a:gd name="T43" fmla="*/ 2147483647 h 1729"/>
              <a:gd name="T44" fmla="*/ 2147483647 w 1021"/>
              <a:gd name="T45" fmla="*/ 2147483647 h 1729"/>
              <a:gd name="T46" fmla="*/ 2147483647 w 1021"/>
              <a:gd name="T47" fmla="*/ 2147483647 h 1729"/>
              <a:gd name="T48" fmla="*/ 2147483647 w 1021"/>
              <a:gd name="T49" fmla="*/ 2147483647 h 1729"/>
              <a:gd name="T50" fmla="*/ 2147483647 w 1021"/>
              <a:gd name="T51" fmla="*/ 2147483647 h 1729"/>
              <a:gd name="T52" fmla="*/ 2147483647 w 1021"/>
              <a:gd name="T53" fmla="*/ 2147483647 h 1729"/>
              <a:gd name="T54" fmla="*/ 2147483647 w 1021"/>
              <a:gd name="T55" fmla="*/ 2147483647 h 1729"/>
              <a:gd name="T56" fmla="*/ 2147483647 w 1021"/>
              <a:gd name="T57" fmla="*/ 2147483647 h 1729"/>
              <a:gd name="T58" fmla="*/ 2147483647 w 1021"/>
              <a:gd name="T59" fmla="*/ 2147483647 h 1729"/>
              <a:gd name="T60" fmla="*/ 2147483647 w 1021"/>
              <a:gd name="T61" fmla="*/ 2147483647 h 1729"/>
              <a:gd name="T62" fmla="*/ 2147483647 w 1021"/>
              <a:gd name="T63" fmla="*/ 2147483647 h 1729"/>
              <a:gd name="T64" fmla="*/ 2147483647 w 1021"/>
              <a:gd name="T65" fmla="*/ 2147483647 h 1729"/>
              <a:gd name="T66" fmla="*/ 2147483647 w 1021"/>
              <a:gd name="T67" fmla="*/ 2147483647 h 1729"/>
              <a:gd name="T68" fmla="*/ 2147483647 w 1021"/>
              <a:gd name="T69" fmla="*/ 2147483647 h 1729"/>
              <a:gd name="T70" fmla="*/ 2147483647 w 1021"/>
              <a:gd name="T71" fmla="*/ 2147483647 h 1729"/>
              <a:gd name="T72" fmla="*/ 2147483647 w 1021"/>
              <a:gd name="T73" fmla="*/ 2147483647 h 1729"/>
              <a:gd name="T74" fmla="*/ 2147483647 w 1021"/>
              <a:gd name="T75" fmla="*/ 2147483647 h 1729"/>
              <a:gd name="T76" fmla="*/ 2147483647 w 1021"/>
              <a:gd name="T77" fmla="*/ 2147483647 h 1729"/>
              <a:gd name="T78" fmla="*/ 2147483647 w 1021"/>
              <a:gd name="T79" fmla="*/ 2147483647 h 1729"/>
              <a:gd name="T80" fmla="*/ 2147483647 w 1021"/>
              <a:gd name="T81" fmla="*/ 2147483647 h 1729"/>
              <a:gd name="T82" fmla="*/ 2147483647 w 1021"/>
              <a:gd name="T83" fmla="*/ 2147483647 h 1729"/>
              <a:gd name="T84" fmla="*/ 2147483647 w 1021"/>
              <a:gd name="T85" fmla="*/ 2147483647 h 1729"/>
              <a:gd name="T86" fmla="*/ 2147483647 w 1021"/>
              <a:gd name="T87" fmla="*/ 2147483647 h 1729"/>
              <a:gd name="T88" fmla="*/ 2147483647 w 1021"/>
              <a:gd name="T89" fmla="*/ 2147483647 h 1729"/>
              <a:gd name="T90" fmla="*/ 2147483647 w 1021"/>
              <a:gd name="T91" fmla="*/ 2147483647 h 1729"/>
              <a:gd name="T92" fmla="*/ 2147483647 w 1021"/>
              <a:gd name="T93" fmla="*/ 2147483647 h 1729"/>
              <a:gd name="T94" fmla="*/ 2147483647 w 1021"/>
              <a:gd name="T95" fmla="*/ 2147483647 h 1729"/>
              <a:gd name="T96" fmla="*/ 0 w 1021"/>
              <a:gd name="T97" fmla="*/ 2147483647 h 1729"/>
              <a:gd name="T98" fmla="*/ 2147483647 w 1021"/>
              <a:gd name="T99" fmla="*/ 2147483647 h 1729"/>
              <a:gd name="T100" fmla="*/ 2147483647 w 1021"/>
              <a:gd name="T101" fmla="*/ 2147483647 h 1729"/>
              <a:gd name="T102" fmla="*/ 2147483647 w 1021"/>
              <a:gd name="T103" fmla="*/ 2147483647 h 1729"/>
              <a:gd name="T104" fmla="*/ 2147483647 w 1021"/>
              <a:gd name="T105" fmla="*/ 2147483647 h 1729"/>
              <a:gd name="T106" fmla="*/ 2147483647 w 1021"/>
              <a:gd name="T107" fmla="*/ 2147483647 h 1729"/>
              <a:gd name="T108" fmla="*/ 2147483647 w 1021"/>
              <a:gd name="T109" fmla="*/ 2147483647 h 1729"/>
              <a:gd name="T110" fmla="*/ 2147483647 w 1021"/>
              <a:gd name="T111" fmla="*/ 2147483647 h 1729"/>
              <a:gd name="T112" fmla="*/ 2147483647 w 1021"/>
              <a:gd name="T113" fmla="*/ 2147483647 h 1729"/>
              <a:gd name="T114" fmla="*/ 2147483647 w 1021"/>
              <a:gd name="T115" fmla="*/ 2147483647 h 1729"/>
              <a:gd name="T116" fmla="*/ 2147483647 w 1021"/>
              <a:gd name="T117" fmla="*/ 2147483647 h 1729"/>
              <a:gd name="T118" fmla="*/ 2147483647 w 1021"/>
              <a:gd name="T119" fmla="*/ 2147483647 h 17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21"/>
              <a:gd name="T181" fmla="*/ 0 h 1729"/>
              <a:gd name="T182" fmla="*/ 1021 w 1021"/>
              <a:gd name="T183" fmla="*/ 1729 h 17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21" h="1729">
                <a:moveTo>
                  <a:pt x="624" y="0"/>
                </a:moveTo>
                <a:lnTo>
                  <a:pt x="624" y="35"/>
                </a:lnTo>
                <a:lnTo>
                  <a:pt x="600" y="82"/>
                </a:lnTo>
                <a:lnTo>
                  <a:pt x="600" y="129"/>
                </a:lnTo>
                <a:lnTo>
                  <a:pt x="600" y="165"/>
                </a:lnTo>
                <a:lnTo>
                  <a:pt x="600" y="200"/>
                </a:lnTo>
                <a:lnTo>
                  <a:pt x="600" y="235"/>
                </a:lnTo>
                <a:lnTo>
                  <a:pt x="588" y="270"/>
                </a:lnTo>
                <a:lnTo>
                  <a:pt x="588" y="317"/>
                </a:lnTo>
                <a:lnTo>
                  <a:pt x="588" y="353"/>
                </a:lnTo>
                <a:lnTo>
                  <a:pt x="588" y="388"/>
                </a:lnTo>
                <a:lnTo>
                  <a:pt x="588" y="423"/>
                </a:lnTo>
                <a:lnTo>
                  <a:pt x="588" y="458"/>
                </a:lnTo>
                <a:lnTo>
                  <a:pt x="588" y="494"/>
                </a:lnTo>
                <a:lnTo>
                  <a:pt x="588" y="529"/>
                </a:lnTo>
                <a:lnTo>
                  <a:pt x="588" y="564"/>
                </a:lnTo>
                <a:lnTo>
                  <a:pt x="588" y="600"/>
                </a:lnTo>
                <a:lnTo>
                  <a:pt x="588" y="647"/>
                </a:lnTo>
                <a:lnTo>
                  <a:pt x="588" y="682"/>
                </a:lnTo>
                <a:lnTo>
                  <a:pt x="624" y="682"/>
                </a:lnTo>
                <a:lnTo>
                  <a:pt x="660" y="694"/>
                </a:lnTo>
                <a:lnTo>
                  <a:pt x="672" y="658"/>
                </a:lnTo>
                <a:lnTo>
                  <a:pt x="672" y="623"/>
                </a:lnTo>
                <a:lnTo>
                  <a:pt x="684" y="588"/>
                </a:lnTo>
                <a:lnTo>
                  <a:pt x="720" y="564"/>
                </a:lnTo>
                <a:lnTo>
                  <a:pt x="756" y="541"/>
                </a:lnTo>
                <a:lnTo>
                  <a:pt x="792" y="541"/>
                </a:lnTo>
                <a:lnTo>
                  <a:pt x="828" y="529"/>
                </a:lnTo>
                <a:lnTo>
                  <a:pt x="876" y="541"/>
                </a:lnTo>
                <a:lnTo>
                  <a:pt x="912" y="552"/>
                </a:lnTo>
                <a:lnTo>
                  <a:pt x="948" y="576"/>
                </a:lnTo>
                <a:lnTo>
                  <a:pt x="972" y="611"/>
                </a:lnTo>
                <a:lnTo>
                  <a:pt x="996" y="647"/>
                </a:lnTo>
                <a:lnTo>
                  <a:pt x="1008" y="682"/>
                </a:lnTo>
                <a:lnTo>
                  <a:pt x="1020" y="717"/>
                </a:lnTo>
                <a:lnTo>
                  <a:pt x="1020" y="752"/>
                </a:lnTo>
                <a:lnTo>
                  <a:pt x="1020" y="788"/>
                </a:lnTo>
                <a:lnTo>
                  <a:pt x="1008" y="835"/>
                </a:lnTo>
                <a:lnTo>
                  <a:pt x="996" y="870"/>
                </a:lnTo>
                <a:lnTo>
                  <a:pt x="960" y="905"/>
                </a:lnTo>
                <a:lnTo>
                  <a:pt x="924" y="929"/>
                </a:lnTo>
                <a:lnTo>
                  <a:pt x="888" y="952"/>
                </a:lnTo>
                <a:lnTo>
                  <a:pt x="852" y="952"/>
                </a:lnTo>
                <a:lnTo>
                  <a:pt x="816" y="952"/>
                </a:lnTo>
                <a:lnTo>
                  <a:pt x="780" y="940"/>
                </a:lnTo>
                <a:lnTo>
                  <a:pt x="732" y="917"/>
                </a:lnTo>
                <a:lnTo>
                  <a:pt x="708" y="882"/>
                </a:lnTo>
                <a:lnTo>
                  <a:pt x="696" y="846"/>
                </a:lnTo>
                <a:lnTo>
                  <a:pt x="660" y="823"/>
                </a:lnTo>
                <a:lnTo>
                  <a:pt x="624" y="823"/>
                </a:lnTo>
                <a:lnTo>
                  <a:pt x="588" y="823"/>
                </a:lnTo>
                <a:lnTo>
                  <a:pt x="588" y="858"/>
                </a:lnTo>
                <a:lnTo>
                  <a:pt x="588" y="893"/>
                </a:lnTo>
                <a:lnTo>
                  <a:pt x="600" y="929"/>
                </a:lnTo>
                <a:lnTo>
                  <a:pt x="612" y="964"/>
                </a:lnTo>
                <a:lnTo>
                  <a:pt x="612" y="999"/>
                </a:lnTo>
                <a:lnTo>
                  <a:pt x="624" y="1034"/>
                </a:lnTo>
                <a:lnTo>
                  <a:pt x="624" y="1070"/>
                </a:lnTo>
                <a:lnTo>
                  <a:pt x="624" y="1105"/>
                </a:lnTo>
                <a:lnTo>
                  <a:pt x="624" y="1199"/>
                </a:lnTo>
                <a:lnTo>
                  <a:pt x="624" y="1270"/>
                </a:lnTo>
                <a:lnTo>
                  <a:pt x="624" y="1340"/>
                </a:lnTo>
                <a:lnTo>
                  <a:pt x="624" y="1387"/>
                </a:lnTo>
                <a:lnTo>
                  <a:pt x="660" y="1375"/>
                </a:lnTo>
                <a:lnTo>
                  <a:pt x="696" y="1375"/>
                </a:lnTo>
                <a:lnTo>
                  <a:pt x="732" y="1375"/>
                </a:lnTo>
                <a:lnTo>
                  <a:pt x="780" y="1375"/>
                </a:lnTo>
                <a:lnTo>
                  <a:pt x="816" y="1387"/>
                </a:lnTo>
                <a:lnTo>
                  <a:pt x="852" y="1399"/>
                </a:lnTo>
                <a:lnTo>
                  <a:pt x="888" y="1411"/>
                </a:lnTo>
                <a:lnTo>
                  <a:pt x="924" y="1422"/>
                </a:lnTo>
                <a:lnTo>
                  <a:pt x="960" y="1458"/>
                </a:lnTo>
                <a:lnTo>
                  <a:pt x="972" y="1493"/>
                </a:lnTo>
                <a:lnTo>
                  <a:pt x="996" y="1528"/>
                </a:lnTo>
                <a:lnTo>
                  <a:pt x="996" y="1563"/>
                </a:lnTo>
                <a:lnTo>
                  <a:pt x="996" y="1599"/>
                </a:lnTo>
                <a:lnTo>
                  <a:pt x="984" y="1634"/>
                </a:lnTo>
                <a:lnTo>
                  <a:pt x="960" y="1669"/>
                </a:lnTo>
                <a:lnTo>
                  <a:pt x="924" y="1693"/>
                </a:lnTo>
                <a:lnTo>
                  <a:pt x="888" y="1704"/>
                </a:lnTo>
                <a:lnTo>
                  <a:pt x="852" y="1704"/>
                </a:lnTo>
                <a:lnTo>
                  <a:pt x="804" y="1704"/>
                </a:lnTo>
                <a:lnTo>
                  <a:pt x="768" y="1716"/>
                </a:lnTo>
                <a:lnTo>
                  <a:pt x="732" y="1716"/>
                </a:lnTo>
                <a:lnTo>
                  <a:pt x="696" y="1716"/>
                </a:lnTo>
                <a:lnTo>
                  <a:pt x="660" y="1728"/>
                </a:lnTo>
                <a:lnTo>
                  <a:pt x="624" y="1728"/>
                </a:lnTo>
                <a:lnTo>
                  <a:pt x="588" y="1728"/>
                </a:lnTo>
                <a:lnTo>
                  <a:pt x="552" y="1728"/>
                </a:lnTo>
                <a:lnTo>
                  <a:pt x="516" y="1728"/>
                </a:lnTo>
                <a:lnTo>
                  <a:pt x="480" y="1728"/>
                </a:lnTo>
                <a:lnTo>
                  <a:pt x="444" y="1728"/>
                </a:lnTo>
                <a:lnTo>
                  <a:pt x="408" y="1728"/>
                </a:lnTo>
                <a:lnTo>
                  <a:pt x="372" y="1728"/>
                </a:lnTo>
                <a:lnTo>
                  <a:pt x="336" y="1716"/>
                </a:lnTo>
                <a:lnTo>
                  <a:pt x="300" y="1716"/>
                </a:lnTo>
                <a:lnTo>
                  <a:pt x="264" y="1716"/>
                </a:lnTo>
                <a:lnTo>
                  <a:pt x="228" y="1704"/>
                </a:lnTo>
                <a:lnTo>
                  <a:pt x="192" y="1693"/>
                </a:lnTo>
                <a:lnTo>
                  <a:pt x="156" y="1681"/>
                </a:lnTo>
                <a:lnTo>
                  <a:pt x="120" y="1669"/>
                </a:lnTo>
                <a:lnTo>
                  <a:pt x="96" y="1634"/>
                </a:lnTo>
                <a:lnTo>
                  <a:pt x="72" y="1599"/>
                </a:lnTo>
                <a:lnTo>
                  <a:pt x="48" y="1563"/>
                </a:lnTo>
                <a:lnTo>
                  <a:pt x="48" y="1528"/>
                </a:lnTo>
                <a:lnTo>
                  <a:pt x="60" y="1493"/>
                </a:lnTo>
                <a:lnTo>
                  <a:pt x="84" y="1458"/>
                </a:lnTo>
                <a:lnTo>
                  <a:pt x="132" y="1434"/>
                </a:lnTo>
                <a:lnTo>
                  <a:pt x="168" y="1411"/>
                </a:lnTo>
                <a:lnTo>
                  <a:pt x="204" y="1399"/>
                </a:lnTo>
                <a:lnTo>
                  <a:pt x="252" y="1387"/>
                </a:lnTo>
                <a:lnTo>
                  <a:pt x="288" y="1387"/>
                </a:lnTo>
                <a:lnTo>
                  <a:pt x="336" y="1387"/>
                </a:lnTo>
                <a:lnTo>
                  <a:pt x="372" y="1387"/>
                </a:lnTo>
                <a:lnTo>
                  <a:pt x="408" y="1387"/>
                </a:lnTo>
                <a:lnTo>
                  <a:pt x="444" y="1387"/>
                </a:lnTo>
                <a:lnTo>
                  <a:pt x="456" y="1352"/>
                </a:lnTo>
                <a:lnTo>
                  <a:pt x="456" y="1317"/>
                </a:lnTo>
                <a:lnTo>
                  <a:pt x="456" y="1281"/>
                </a:lnTo>
                <a:lnTo>
                  <a:pt x="456" y="1246"/>
                </a:lnTo>
                <a:lnTo>
                  <a:pt x="456" y="1211"/>
                </a:lnTo>
                <a:lnTo>
                  <a:pt x="456" y="1176"/>
                </a:lnTo>
                <a:lnTo>
                  <a:pt x="444" y="1140"/>
                </a:lnTo>
                <a:lnTo>
                  <a:pt x="444" y="1105"/>
                </a:lnTo>
                <a:lnTo>
                  <a:pt x="444" y="1070"/>
                </a:lnTo>
                <a:lnTo>
                  <a:pt x="444" y="1034"/>
                </a:lnTo>
                <a:lnTo>
                  <a:pt x="444" y="999"/>
                </a:lnTo>
                <a:lnTo>
                  <a:pt x="444" y="964"/>
                </a:lnTo>
                <a:lnTo>
                  <a:pt x="444" y="929"/>
                </a:lnTo>
                <a:lnTo>
                  <a:pt x="444" y="893"/>
                </a:lnTo>
                <a:lnTo>
                  <a:pt x="408" y="870"/>
                </a:lnTo>
                <a:lnTo>
                  <a:pt x="372" y="870"/>
                </a:lnTo>
                <a:lnTo>
                  <a:pt x="336" y="870"/>
                </a:lnTo>
                <a:lnTo>
                  <a:pt x="336" y="905"/>
                </a:lnTo>
                <a:lnTo>
                  <a:pt x="336" y="940"/>
                </a:lnTo>
                <a:lnTo>
                  <a:pt x="300" y="964"/>
                </a:lnTo>
                <a:lnTo>
                  <a:pt x="264" y="987"/>
                </a:lnTo>
                <a:lnTo>
                  <a:pt x="228" y="987"/>
                </a:lnTo>
                <a:lnTo>
                  <a:pt x="192" y="987"/>
                </a:lnTo>
                <a:lnTo>
                  <a:pt x="156" y="987"/>
                </a:lnTo>
                <a:lnTo>
                  <a:pt x="120" y="976"/>
                </a:lnTo>
                <a:lnTo>
                  <a:pt x="84" y="964"/>
                </a:lnTo>
                <a:lnTo>
                  <a:pt x="60" y="929"/>
                </a:lnTo>
                <a:lnTo>
                  <a:pt x="36" y="893"/>
                </a:lnTo>
                <a:lnTo>
                  <a:pt x="12" y="858"/>
                </a:lnTo>
                <a:lnTo>
                  <a:pt x="0" y="823"/>
                </a:lnTo>
                <a:lnTo>
                  <a:pt x="0" y="788"/>
                </a:lnTo>
                <a:lnTo>
                  <a:pt x="0" y="752"/>
                </a:lnTo>
                <a:lnTo>
                  <a:pt x="24" y="717"/>
                </a:lnTo>
                <a:lnTo>
                  <a:pt x="60" y="694"/>
                </a:lnTo>
                <a:lnTo>
                  <a:pt x="96" y="670"/>
                </a:lnTo>
                <a:lnTo>
                  <a:pt x="132" y="658"/>
                </a:lnTo>
                <a:lnTo>
                  <a:pt x="180" y="658"/>
                </a:lnTo>
                <a:lnTo>
                  <a:pt x="216" y="658"/>
                </a:lnTo>
                <a:lnTo>
                  <a:pt x="252" y="670"/>
                </a:lnTo>
                <a:lnTo>
                  <a:pt x="288" y="682"/>
                </a:lnTo>
                <a:lnTo>
                  <a:pt x="312" y="717"/>
                </a:lnTo>
                <a:lnTo>
                  <a:pt x="324" y="752"/>
                </a:lnTo>
                <a:lnTo>
                  <a:pt x="360" y="752"/>
                </a:lnTo>
                <a:lnTo>
                  <a:pt x="396" y="752"/>
                </a:lnTo>
                <a:lnTo>
                  <a:pt x="432" y="752"/>
                </a:lnTo>
                <a:lnTo>
                  <a:pt x="432" y="717"/>
                </a:lnTo>
                <a:lnTo>
                  <a:pt x="444" y="682"/>
                </a:lnTo>
                <a:lnTo>
                  <a:pt x="444" y="647"/>
                </a:lnTo>
                <a:lnTo>
                  <a:pt x="444" y="600"/>
                </a:lnTo>
                <a:lnTo>
                  <a:pt x="444" y="564"/>
                </a:lnTo>
                <a:lnTo>
                  <a:pt x="444" y="529"/>
                </a:lnTo>
                <a:lnTo>
                  <a:pt x="444" y="494"/>
                </a:lnTo>
                <a:lnTo>
                  <a:pt x="444" y="458"/>
                </a:lnTo>
                <a:lnTo>
                  <a:pt x="444" y="423"/>
                </a:lnTo>
                <a:lnTo>
                  <a:pt x="444" y="376"/>
                </a:lnTo>
                <a:lnTo>
                  <a:pt x="444" y="341"/>
                </a:lnTo>
                <a:lnTo>
                  <a:pt x="444" y="306"/>
                </a:lnTo>
                <a:lnTo>
                  <a:pt x="432" y="259"/>
                </a:lnTo>
                <a:lnTo>
                  <a:pt x="432" y="223"/>
                </a:lnTo>
                <a:lnTo>
                  <a:pt x="432" y="188"/>
                </a:lnTo>
                <a:lnTo>
                  <a:pt x="432" y="153"/>
                </a:lnTo>
                <a:lnTo>
                  <a:pt x="432" y="118"/>
                </a:lnTo>
                <a:lnTo>
                  <a:pt x="432" y="82"/>
                </a:lnTo>
                <a:lnTo>
                  <a:pt x="432" y="47"/>
                </a:lnTo>
                <a:lnTo>
                  <a:pt x="432" y="12"/>
                </a:lnTo>
              </a:path>
            </a:pathLst>
          </a:custGeom>
          <a:noFill/>
          <a:ln w="50800" cap="rnd">
            <a:solidFill>
              <a:srgbClr val="FF0000"/>
            </a:solidFill>
            <a:round/>
            <a:headEnd/>
            <a:tailEnd/>
          </a:ln>
        </p:spPr>
        <p:txBody>
          <a:bodyPr/>
          <a:lstStyle/>
          <a:p>
            <a:endParaRPr lang="en-US"/>
          </a:p>
        </p:txBody>
      </p:sp>
      <p:sp>
        <p:nvSpPr>
          <p:cNvPr id="53300" name="Line 66"/>
          <p:cNvSpPr>
            <a:spLocks noChangeShapeType="1"/>
          </p:cNvSpPr>
          <p:nvPr/>
        </p:nvSpPr>
        <p:spPr bwMode="auto">
          <a:xfrm>
            <a:off x="9083675" y="3454400"/>
            <a:ext cx="0" cy="101600"/>
          </a:xfrm>
          <a:prstGeom prst="line">
            <a:avLst/>
          </a:prstGeom>
          <a:noFill/>
          <a:ln w="50800">
            <a:solidFill>
              <a:schemeClr val="tx1"/>
            </a:solidFill>
            <a:round/>
            <a:headEnd/>
            <a:tailEnd/>
          </a:ln>
        </p:spPr>
        <p:txBody>
          <a:bodyPr wrap="none" anchor="ctr"/>
          <a:lstStyle/>
          <a:p>
            <a:endParaRPr lang="en-US"/>
          </a:p>
        </p:txBody>
      </p:sp>
      <p:sp>
        <p:nvSpPr>
          <p:cNvPr id="53301" name="Line 67"/>
          <p:cNvSpPr>
            <a:spLocks noChangeShapeType="1"/>
          </p:cNvSpPr>
          <p:nvPr/>
        </p:nvSpPr>
        <p:spPr bwMode="auto">
          <a:xfrm>
            <a:off x="9617075" y="3454400"/>
            <a:ext cx="0" cy="101600"/>
          </a:xfrm>
          <a:prstGeom prst="line">
            <a:avLst/>
          </a:prstGeom>
          <a:noFill/>
          <a:ln w="50800">
            <a:solidFill>
              <a:schemeClr val="tx1"/>
            </a:solidFill>
            <a:round/>
            <a:headEnd/>
            <a:tailEnd/>
          </a:ln>
        </p:spPr>
        <p:txBody>
          <a:bodyPr wrap="none" anchor="ctr"/>
          <a:lstStyle/>
          <a:p>
            <a:endParaRPr lang="en-US"/>
          </a:p>
        </p:txBody>
      </p:sp>
      <p:sp>
        <p:nvSpPr>
          <p:cNvPr id="53302" name="Line 68"/>
          <p:cNvSpPr>
            <a:spLocks noChangeShapeType="1"/>
          </p:cNvSpPr>
          <p:nvPr/>
        </p:nvSpPr>
        <p:spPr bwMode="auto">
          <a:xfrm>
            <a:off x="10150475" y="3454400"/>
            <a:ext cx="0" cy="101600"/>
          </a:xfrm>
          <a:prstGeom prst="line">
            <a:avLst/>
          </a:prstGeom>
          <a:noFill/>
          <a:ln w="50800">
            <a:solidFill>
              <a:schemeClr val="tx1"/>
            </a:solidFill>
            <a:round/>
            <a:headEnd/>
            <a:tailEnd/>
          </a:ln>
        </p:spPr>
        <p:txBody>
          <a:bodyPr wrap="none" anchor="ctr"/>
          <a:lstStyle/>
          <a:p>
            <a:endParaRPr lang="en-US"/>
          </a:p>
        </p:txBody>
      </p:sp>
      <p:sp>
        <p:nvSpPr>
          <p:cNvPr id="53303" name="Rectangle 69"/>
          <p:cNvSpPr>
            <a:spLocks noChangeArrowheads="1"/>
          </p:cNvSpPr>
          <p:nvPr/>
        </p:nvSpPr>
        <p:spPr bwMode="auto">
          <a:xfrm>
            <a:off x="8840788" y="3521076"/>
            <a:ext cx="416782" cy="520655"/>
          </a:xfrm>
          <a:prstGeom prst="rect">
            <a:avLst/>
          </a:prstGeom>
          <a:noFill/>
          <a:ln w="12700">
            <a:noFill/>
            <a:miter lim="800000"/>
            <a:headEnd/>
            <a:tailEnd/>
          </a:ln>
        </p:spPr>
        <p:txBody>
          <a:bodyPr wrap="none" lIns="90488" tIns="44450" rIns="90488" bIns="44450">
            <a:spAutoFit/>
          </a:bodyPr>
          <a:lstStyle/>
          <a:p>
            <a:pPr eaLnBrk="0" hangingPunct="0"/>
            <a:r>
              <a:rPr lang="en-US" sz="2800" b="1"/>
              <a:t>U</a:t>
            </a:r>
          </a:p>
        </p:txBody>
      </p:sp>
      <p:sp>
        <p:nvSpPr>
          <p:cNvPr id="53304" name="Rectangle 70"/>
          <p:cNvSpPr>
            <a:spLocks noChangeArrowheads="1"/>
          </p:cNvSpPr>
          <p:nvPr/>
        </p:nvSpPr>
        <p:spPr bwMode="auto">
          <a:xfrm>
            <a:off x="9374189" y="3521076"/>
            <a:ext cx="411973" cy="520655"/>
          </a:xfrm>
          <a:prstGeom prst="rect">
            <a:avLst/>
          </a:prstGeom>
          <a:noFill/>
          <a:ln w="12700">
            <a:noFill/>
            <a:miter lim="800000"/>
            <a:headEnd/>
            <a:tailEnd/>
          </a:ln>
        </p:spPr>
        <p:txBody>
          <a:bodyPr wrap="none" lIns="90488" tIns="44450" rIns="90488" bIns="44450">
            <a:spAutoFit/>
          </a:bodyPr>
          <a:lstStyle/>
          <a:p>
            <a:pPr eaLnBrk="0" hangingPunct="0"/>
            <a:r>
              <a:rPr lang="en-US" sz="2800" b="1"/>
              <a:t>G</a:t>
            </a:r>
          </a:p>
        </p:txBody>
      </p:sp>
      <p:sp>
        <p:nvSpPr>
          <p:cNvPr id="53305" name="Rectangle 71"/>
          <p:cNvSpPr>
            <a:spLocks noChangeArrowheads="1"/>
          </p:cNvSpPr>
          <p:nvPr/>
        </p:nvSpPr>
        <p:spPr bwMode="auto">
          <a:xfrm>
            <a:off x="9907588" y="3521076"/>
            <a:ext cx="4007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t>
            </a:r>
          </a:p>
        </p:txBody>
      </p:sp>
      <p:sp>
        <p:nvSpPr>
          <p:cNvPr id="53306" name="Rectangle 72"/>
          <p:cNvSpPr>
            <a:spLocks noChangeArrowheads="1"/>
          </p:cNvSpPr>
          <p:nvPr/>
        </p:nvSpPr>
        <p:spPr bwMode="auto">
          <a:xfrm>
            <a:off x="8901113" y="2919413"/>
            <a:ext cx="182808" cy="459100"/>
          </a:xfrm>
          <a:prstGeom prst="rect">
            <a:avLst/>
          </a:prstGeom>
          <a:noFill/>
          <a:ln w="12700">
            <a:noFill/>
            <a:miter lim="800000"/>
            <a:headEnd/>
            <a:tailEnd/>
          </a:ln>
        </p:spPr>
        <p:txBody>
          <a:bodyPr wrap="none" lIns="90488" tIns="44450" rIns="90488" bIns="44450">
            <a:spAutoFit/>
          </a:bodyPr>
          <a:lstStyle/>
          <a:p>
            <a:pPr eaLnBrk="0" hangingPunct="0"/>
            <a:endParaRPr lang="en-US" sz="2400" b="1"/>
          </a:p>
        </p:txBody>
      </p:sp>
      <p:sp>
        <p:nvSpPr>
          <p:cNvPr id="53307" name="AutoShape 73"/>
          <p:cNvSpPr>
            <a:spLocks noChangeArrowheads="1"/>
          </p:cNvSpPr>
          <p:nvPr/>
        </p:nvSpPr>
        <p:spPr bwMode="auto">
          <a:xfrm rot="10800000" flipH="1" flipV="1">
            <a:off x="9321800" y="177800"/>
            <a:ext cx="863600" cy="711200"/>
          </a:xfrm>
          <a:custGeom>
            <a:avLst/>
            <a:gdLst>
              <a:gd name="T0" fmla="*/ 1226519140 w 21600"/>
              <a:gd name="T1" fmla="*/ 193934358 h 21600"/>
              <a:gd name="T2" fmla="*/ 715485624 w 21600"/>
              <a:gd name="T3" fmla="*/ 347888491 h 21600"/>
              <a:gd name="T4" fmla="*/ 204452028 w 21600"/>
              <a:gd name="T5" fmla="*/ 193934358 h 21600"/>
              <a:gd name="T6" fmla="*/ 715485624 w 21600"/>
              <a:gd name="T7" fmla="*/ 0 h 21600"/>
              <a:gd name="T8" fmla="*/ 0 60000 65536"/>
              <a:gd name="T9" fmla="*/ 0 60000 65536"/>
              <a:gd name="T10" fmla="*/ 0 60000 65536"/>
              <a:gd name="T11" fmla="*/ 0 60000 65536"/>
              <a:gd name="T12" fmla="*/ 4487 w 21600"/>
              <a:gd name="T13" fmla="*/ 4484 h 21600"/>
              <a:gd name="T14" fmla="*/ 17113 w 21600"/>
              <a:gd name="T15" fmla="*/ 1711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rgbClr val="FFCCFF"/>
          </a:solidFill>
          <a:ln w="50800">
            <a:solidFill>
              <a:schemeClr val="tx1"/>
            </a:solidFill>
            <a:miter lim="800000"/>
            <a:headEnd/>
            <a:tailEnd/>
          </a:ln>
        </p:spPr>
        <p:txBody>
          <a:bodyPr wrap="none" anchor="ctr"/>
          <a:lstStyle/>
          <a:p>
            <a:endParaRPr lang="en-US"/>
          </a:p>
        </p:txBody>
      </p:sp>
      <p:sp>
        <p:nvSpPr>
          <p:cNvPr id="53308" name="Rectangle 74"/>
          <p:cNvSpPr>
            <a:spLocks noChangeArrowheads="1"/>
          </p:cNvSpPr>
          <p:nvPr/>
        </p:nvSpPr>
        <p:spPr bwMode="auto">
          <a:xfrm>
            <a:off x="9358313" y="168276"/>
            <a:ext cx="7213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aa5</a:t>
            </a:r>
          </a:p>
        </p:txBody>
      </p:sp>
      <p:sp>
        <p:nvSpPr>
          <p:cNvPr id="53309" name="Line 77"/>
          <p:cNvSpPr>
            <a:spLocks noChangeShapeType="1"/>
          </p:cNvSpPr>
          <p:nvPr/>
        </p:nvSpPr>
        <p:spPr bwMode="auto">
          <a:xfrm>
            <a:off x="3378200" y="558800"/>
            <a:ext cx="330200" cy="177800"/>
          </a:xfrm>
          <a:prstGeom prst="line">
            <a:avLst/>
          </a:prstGeom>
          <a:noFill/>
          <a:ln w="50800">
            <a:solidFill>
              <a:schemeClr val="tx1"/>
            </a:solidFill>
            <a:round/>
            <a:headEnd/>
            <a:tailEnd/>
          </a:ln>
        </p:spPr>
        <p:txBody>
          <a:bodyPr wrap="none" anchor="ctr"/>
          <a:lstStyle/>
          <a:p>
            <a:endParaRPr lang="en-US"/>
          </a:p>
        </p:txBody>
      </p:sp>
      <p:sp>
        <p:nvSpPr>
          <p:cNvPr id="53310" name="Line 78"/>
          <p:cNvSpPr>
            <a:spLocks noChangeShapeType="1"/>
          </p:cNvSpPr>
          <p:nvPr/>
        </p:nvSpPr>
        <p:spPr bwMode="auto">
          <a:xfrm>
            <a:off x="4597400" y="1092200"/>
            <a:ext cx="330200" cy="101600"/>
          </a:xfrm>
          <a:prstGeom prst="line">
            <a:avLst/>
          </a:prstGeom>
          <a:noFill/>
          <a:ln w="50800">
            <a:solidFill>
              <a:schemeClr val="tx1"/>
            </a:solidFill>
            <a:round/>
            <a:headEnd/>
            <a:tailEnd/>
          </a:ln>
        </p:spPr>
        <p:txBody>
          <a:bodyPr wrap="none" anchor="ctr"/>
          <a:lstStyle/>
          <a:p>
            <a:endParaRPr lang="en-US"/>
          </a:p>
        </p:txBody>
      </p:sp>
      <p:sp>
        <p:nvSpPr>
          <p:cNvPr id="53311" name="Line 79"/>
          <p:cNvSpPr>
            <a:spLocks noChangeShapeType="1"/>
          </p:cNvSpPr>
          <p:nvPr/>
        </p:nvSpPr>
        <p:spPr bwMode="auto">
          <a:xfrm>
            <a:off x="5588000" y="1320800"/>
            <a:ext cx="711200" cy="25400"/>
          </a:xfrm>
          <a:prstGeom prst="line">
            <a:avLst/>
          </a:prstGeom>
          <a:noFill/>
          <a:ln w="50800">
            <a:solidFill>
              <a:schemeClr val="tx1"/>
            </a:solidFill>
            <a:round/>
            <a:headEnd/>
            <a:tailEnd/>
          </a:ln>
        </p:spPr>
        <p:txBody>
          <a:bodyPr wrap="none" anchor="ctr"/>
          <a:lstStyle/>
          <a:p>
            <a:endParaRPr lang="en-US"/>
          </a:p>
        </p:txBody>
      </p:sp>
      <p:sp>
        <p:nvSpPr>
          <p:cNvPr id="53312" name="Line 80"/>
          <p:cNvSpPr>
            <a:spLocks noChangeShapeType="1"/>
          </p:cNvSpPr>
          <p:nvPr/>
        </p:nvSpPr>
        <p:spPr bwMode="auto">
          <a:xfrm flipH="1" flipV="1">
            <a:off x="2717800" y="3098800"/>
            <a:ext cx="1727200" cy="965200"/>
          </a:xfrm>
          <a:prstGeom prst="line">
            <a:avLst/>
          </a:prstGeom>
          <a:noFill/>
          <a:ln w="50800">
            <a:solidFill>
              <a:schemeClr val="tx1"/>
            </a:solidFill>
            <a:round/>
            <a:headEnd/>
            <a:tailEnd type="triangle" w="med" len="med"/>
          </a:ln>
        </p:spPr>
        <p:txBody>
          <a:bodyPr wrap="none" anchor="ctr"/>
          <a:lstStyle/>
          <a:p>
            <a:endParaRPr lang="en-US"/>
          </a:p>
        </p:txBody>
      </p:sp>
      <p:sp>
        <p:nvSpPr>
          <p:cNvPr id="53313" name="Rectangle 79"/>
          <p:cNvSpPr>
            <a:spLocks noChangeArrowheads="1"/>
          </p:cNvSpPr>
          <p:nvPr/>
        </p:nvSpPr>
        <p:spPr bwMode="auto">
          <a:xfrm>
            <a:off x="1676400" y="4191000"/>
            <a:ext cx="1175772" cy="459100"/>
          </a:xfrm>
          <a:prstGeom prst="rect">
            <a:avLst/>
          </a:prstGeom>
          <a:noFill/>
          <a:ln w="12700">
            <a:noFill/>
            <a:miter lim="800000"/>
            <a:headEnd/>
            <a:tailEnd/>
          </a:ln>
        </p:spPr>
        <p:txBody>
          <a:bodyPr wrap="none" lIns="90488" tIns="44450" rIns="90488" bIns="44450">
            <a:spAutoFit/>
          </a:bodyPr>
          <a:lstStyle/>
          <a:p>
            <a:pPr eaLnBrk="0" hangingPunct="0"/>
            <a:r>
              <a:rPr lang="en-US" sz="2400" b="1"/>
              <a:t>(leaves)</a:t>
            </a:r>
          </a:p>
        </p:txBody>
      </p:sp>
    </p:spTree>
    <p:extLst>
      <p:ext uri="{BB962C8B-B14F-4D97-AF65-F5344CB8AC3E}">
        <p14:creationId xmlns:p14="http://schemas.microsoft.com/office/powerpoint/2010/main" val="406614532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Freeform 2"/>
          <p:cNvSpPr>
            <a:spLocks/>
          </p:cNvSpPr>
          <p:nvPr/>
        </p:nvSpPr>
        <p:spPr bwMode="auto">
          <a:xfrm>
            <a:off x="4721225" y="1752600"/>
            <a:ext cx="5583238" cy="3563938"/>
          </a:xfrm>
          <a:custGeom>
            <a:avLst/>
            <a:gdLst>
              <a:gd name="T0" fmla="*/ 2147483647 w 3517"/>
              <a:gd name="T1" fmla="*/ 2147483647 h 2245"/>
              <a:gd name="T2" fmla="*/ 2147483647 w 3517"/>
              <a:gd name="T3" fmla="*/ 2147483647 h 2245"/>
              <a:gd name="T4" fmla="*/ 2147483647 w 3517"/>
              <a:gd name="T5" fmla="*/ 2147483647 h 2245"/>
              <a:gd name="T6" fmla="*/ 2147483647 w 3517"/>
              <a:gd name="T7" fmla="*/ 2147483647 h 2245"/>
              <a:gd name="T8" fmla="*/ 2147483647 w 3517"/>
              <a:gd name="T9" fmla="*/ 2147483647 h 2245"/>
              <a:gd name="T10" fmla="*/ 2147483647 w 3517"/>
              <a:gd name="T11" fmla="*/ 2147483647 h 2245"/>
              <a:gd name="T12" fmla="*/ 0 w 3517"/>
              <a:gd name="T13" fmla="*/ 2147483647 h 2245"/>
              <a:gd name="T14" fmla="*/ 0 w 3517"/>
              <a:gd name="T15" fmla="*/ 2147483647 h 2245"/>
              <a:gd name="T16" fmla="*/ 0 w 3517"/>
              <a:gd name="T17" fmla="*/ 2147483647 h 2245"/>
              <a:gd name="T18" fmla="*/ 2147483647 w 3517"/>
              <a:gd name="T19" fmla="*/ 2147483647 h 2245"/>
              <a:gd name="T20" fmla="*/ 2147483647 w 3517"/>
              <a:gd name="T21" fmla="*/ 2147483647 h 2245"/>
              <a:gd name="T22" fmla="*/ 2147483647 w 3517"/>
              <a:gd name="T23" fmla="*/ 2147483647 h 2245"/>
              <a:gd name="T24" fmla="*/ 2147483647 w 3517"/>
              <a:gd name="T25" fmla="*/ 2147483647 h 2245"/>
              <a:gd name="T26" fmla="*/ 2147483647 w 3517"/>
              <a:gd name="T27" fmla="*/ 2147483647 h 2245"/>
              <a:gd name="T28" fmla="*/ 2147483647 w 3517"/>
              <a:gd name="T29" fmla="*/ 2147483647 h 2245"/>
              <a:gd name="T30" fmla="*/ 2147483647 w 3517"/>
              <a:gd name="T31" fmla="*/ 2147483647 h 2245"/>
              <a:gd name="T32" fmla="*/ 2147483647 w 3517"/>
              <a:gd name="T33" fmla="*/ 2147483647 h 2245"/>
              <a:gd name="T34" fmla="*/ 2147483647 w 3517"/>
              <a:gd name="T35" fmla="*/ 2147483647 h 2245"/>
              <a:gd name="T36" fmla="*/ 2147483647 w 3517"/>
              <a:gd name="T37" fmla="*/ 0 h 2245"/>
              <a:gd name="T38" fmla="*/ 2147483647 w 3517"/>
              <a:gd name="T39" fmla="*/ 0 h 2245"/>
              <a:gd name="T40" fmla="*/ 2147483647 w 3517"/>
              <a:gd name="T41" fmla="*/ 0 h 2245"/>
              <a:gd name="T42" fmla="*/ 2147483647 w 3517"/>
              <a:gd name="T43" fmla="*/ 2147483647 h 2245"/>
              <a:gd name="T44" fmla="*/ 2147483647 w 3517"/>
              <a:gd name="T45" fmla="*/ 2147483647 h 2245"/>
              <a:gd name="T46" fmla="*/ 2147483647 w 3517"/>
              <a:gd name="T47" fmla="*/ 2147483647 h 2245"/>
              <a:gd name="T48" fmla="*/ 2147483647 w 3517"/>
              <a:gd name="T49" fmla="*/ 2147483647 h 2245"/>
              <a:gd name="T50" fmla="*/ 2147483647 w 3517"/>
              <a:gd name="T51" fmla="*/ 2147483647 h 2245"/>
              <a:gd name="T52" fmla="*/ 2147483647 w 3517"/>
              <a:gd name="T53" fmla="*/ 2147483647 h 2245"/>
              <a:gd name="T54" fmla="*/ 2147483647 w 3517"/>
              <a:gd name="T55" fmla="*/ 2147483647 h 2245"/>
              <a:gd name="T56" fmla="*/ 2147483647 w 3517"/>
              <a:gd name="T57" fmla="*/ 2147483647 h 2245"/>
              <a:gd name="T58" fmla="*/ 2147483647 w 3517"/>
              <a:gd name="T59" fmla="*/ 2147483647 h 2245"/>
              <a:gd name="T60" fmla="*/ 2147483647 w 3517"/>
              <a:gd name="T61" fmla="*/ 2147483647 h 2245"/>
              <a:gd name="T62" fmla="*/ 2147483647 w 3517"/>
              <a:gd name="T63" fmla="*/ 2147483647 h 2245"/>
              <a:gd name="T64" fmla="*/ 2147483647 w 3517"/>
              <a:gd name="T65" fmla="*/ 2147483647 h 2245"/>
              <a:gd name="T66" fmla="*/ 2147483647 w 3517"/>
              <a:gd name="T67" fmla="*/ 2147483647 h 2245"/>
              <a:gd name="T68" fmla="*/ 2147483647 w 3517"/>
              <a:gd name="T69" fmla="*/ 2147483647 h 2245"/>
              <a:gd name="T70" fmla="*/ 2147483647 w 3517"/>
              <a:gd name="T71" fmla="*/ 2147483647 h 2245"/>
              <a:gd name="T72" fmla="*/ 2147483647 w 3517"/>
              <a:gd name="T73" fmla="*/ 2147483647 h 2245"/>
              <a:gd name="T74" fmla="*/ 2147483647 w 3517"/>
              <a:gd name="T75" fmla="*/ 2147483647 h 2245"/>
              <a:gd name="T76" fmla="*/ 2147483647 w 3517"/>
              <a:gd name="T77" fmla="*/ 2147483647 h 2245"/>
              <a:gd name="T78" fmla="*/ 2147483647 w 3517"/>
              <a:gd name="T79" fmla="*/ 2147483647 h 2245"/>
              <a:gd name="T80" fmla="*/ 2147483647 w 3517"/>
              <a:gd name="T81" fmla="*/ 2147483647 h 2245"/>
              <a:gd name="T82" fmla="*/ 2147483647 w 3517"/>
              <a:gd name="T83" fmla="*/ 2147483647 h 2245"/>
              <a:gd name="T84" fmla="*/ 2147483647 w 3517"/>
              <a:gd name="T85" fmla="*/ 2147483647 h 2245"/>
              <a:gd name="T86" fmla="*/ 2147483647 w 3517"/>
              <a:gd name="T87" fmla="*/ 2147483647 h 2245"/>
              <a:gd name="T88" fmla="*/ 2147483647 w 3517"/>
              <a:gd name="T89" fmla="*/ 2147483647 h 2245"/>
              <a:gd name="T90" fmla="*/ 2147483647 w 3517"/>
              <a:gd name="T91" fmla="*/ 2147483647 h 2245"/>
              <a:gd name="T92" fmla="*/ 2147483647 w 3517"/>
              <a:gd name="T93" fmla="*/ 2147483647 h 2245"/>
              <a:gd name="T94" fmla="*/ 2147483647 w 3517"/>
              <a:gd name="T95" fmla="*/ 2147483647 h 2245"/>
              <a:gd name="T96" fmla="*/ 2147483647 w 3517"/>
              <a:gd name="T97" fmla="*/ 2147483647 h 2245"/>
              <a:gd name="T98" fmla="*/ 2147483647 w 3517"/>
              <a:gd name="T99" fmla="*/ 2147483647 h 2245"/>
              <a:gd name="T100" fmla="*/ 2147483647 w 3517"/>
              <a:gd name="T101" fmla="*/ 2147483647 h 2245"/>
              <a:gd name="T102" fmla="*/ 2147483647 w 3517"/>
              <a:gd name="T103" fmla="*/ 2147483647 h 2245"/>
              <a:gd name="T104" fmla="*/ 2147483647 w 3517"/>
              <a:gd name="T105" fmla="*/ 2147483647 h 2245"/>
              <a:gd name="T106" fmla="*/ 2147483647 w 3517"/>
              <a:gd name="T107" fmla="*/ 2147483647 h 2245"/>
              <a:gd name="T108" fmla="*/ 2147483647 w 3517"/>
              <a:gd name="T109" fmla="*/ 2147483647 h 2245"/>
              <a:gd name="T110" fmla="*/ 2147483647 w 3517"/>
              <a:gd name="T111" fmla="*/ 2147483647 h 2245"/>
              <a:gd name="T112" fmla="*/ 2147483647 w 3517"/>
              <a:gd name="T113" fmla="*/ 2147483647 h 2245"/>
              <a:gd name="T114" fmla="*/ 2147483647 w 3517"/>
              <a:gd name="T115" fmla="*/ 2147483647 h 2245"/>
              <a:gd name="T116" fmla="*/ 2147483647 w 3517"/>
              <a:gd name="T117" fmla="*/ 2147483647 h 22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17"/>
              <a:gd name="T178" fmla="*/ 0 h 2245"/>
              <a:gd name="T179" fmla="*/ 3517 w 3517"/>
              <a:gd name="T180" fmla="*/ 2245 h 224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17" h="2245">
                <a:moveTo>
                  <a:pt x="348" y="2208"/>
                </a:moveTo>
                <a:lnTo>
                  <a:pt x="324" y="2172"/>
                </a:lnTo>
                <a:lnTo>
                  <a:pt x="288" y="2136"/>
                </a:lnTo>
                <a:lnTo>
                  <a:pt x="252" y="2100"/>
                </a:lnTo>
                <a:lnTo>
                  <a:pt x="216" y="2052"/>
                </a:lnTo>
                <a:lnTo>
                  <a:pt x="192" y="2016"/>
                </a:lnTo>
                <a:lnTo>
                  <a:pt x="168" y="1980"/>
                </a:lnTo>
                <a:lnTo>
                  <a:pt x="144" y="1944"/>
                </a:lnTo>
                <a:lnTo>
                  <a:pt x="132" y="1908"/>
                </a:lnTo>
                <a:lnTo>
                  <a:pt x="108" y="1872"/>
                </a:lnTo>
                <a:lnTo>
                  <a:pt x="96" y="1836"/>
                </a:lnTo>
                <a:lnTo>
                  <a:pt x="72" y="1800"/>
                </a:lnTo>
                <a:lnTo>
                  <a:pt x="60" y="1764"/>
                </a:lnTo>
                <a:lnTo>
                  <a:pt x="48" y="1716"/>
                </a:lnTo>
                <a:lnTo>
                  <a:pt x="36" y="1680"/>
                </a:lnTo>
                <a:lnTo>
                  <a:pt x="24" y="1644"/>
                </a:lnTo>
                <a:lnTo>
                  <a:pt x="12" y="1608"/>
                </a:lnTo>
                <a:lnTo>
                  <a:pt x="12" y="1560"/>
                </a:lnTo>
                <a:lnTo>
                  <a:pt x="0" y="1464"/>
                </a:lnTo>
                <a:lnTo>
                  <a:pt x="0" y="1392"/>
                </a:lnTo>
                <a:lnTo>
                  <a:pt x="0" y="1320"/>
                </a:lnTo>
                <a:lnTo>
                  <a:pt x="0" y="1224"/>
                </a:lnTo>
                <a:lnTo>
                  <a:pt x="0" y="1152"/>
                </a:lnTo>
                <a:lnTo>
                  <a:pt x="0" y="1080"/>
                </a:lnTo>
                <a:lnTo>
                  <a:pt x="0" y="984"/>
                </a:lnTo>
                <a:lnTo>
                  <a:pt x="0" y="912"/>
                </a:lnTo>
                <a:lnTo>
                  <a:pt x="0" y="840"/>
                </a:lnTo>
                <a:lnTo>
                  <a:pt x="0" y="768"/>
                </a:lnTo>
                <a:lnTo>
                  <a:pt x="0" y="696"/>
                </a:lnTo>
                <a:lnTo>
                  <a:pt x="12" y="600"/>
                </a:lnTo>
                <a:lnTo>
                  <a:pt x="12" y="528"/>
                </a:lnTo>
                <a:lnTo>
                  <a:pt x="24" y="480"/>
                </a:lnTo>
                <a:lnTo>
                  <a:pt x="48" y="444"/>
                </a:lnTo>
                <a:lnTo>
                  <a:pt x="60" y="408"/>
                </a:lnTo>
                <a:lnTo>
                  <a:pt x="84" y="372"/>
                </a:lnTo>
                <a:lnTo>
                  <a:pt x="120" y="336"/>
                </a:lnTo>
                <a:lnTo>
                  <a:pt x="156" y="312"/>
                </a:lnTo>
                <a:lnTo>
                  <a:pt x="192" y="276"/>
                </a:lnTo>
                <a:lnTo>
                  <a:pt x="228" y="252"/>
                </a:lnTo>
                <a:lnTo>
                  <a:pt x="264" y="228"/>
                </a:lnTo>
                <a:lnTo>
                  <a:pt x="312" y="192"/>
                </a:lnTo>
                <a:lnTo>
                  <a:pt x="360" y="168"/>
                </a:lnTo>
                <a:lnTo>
                  <a:pt x="456" y="144"/>
                </a:lnTo>
                <a:lnTo>
                  <a:pt x="504" y="120"/>
                </a:lnTo>
                <a:lnTo>
                  <a:pt x="552" y="108"/>
                </a:lnTo>
                <a:lnTo>
                  <a:pt x="624" y="96"/>
                </a:lnTo>
                <a:lnTo>
                  <a:pt x="672" y="84"/>
                </a:lnTo>
                <a:lnTo>
                  <a:pt x="768" y="72"/>
                </a:lnTo>
                <a:lnTo>
                  <a:pt x="804" y="60"/>
                </a:lnTo>
                <a:lnTo>
                  <a:pt x="852" y="48"/>
                </a:lnTo>
                <a:lnTo>
                  <a:pt x="948" y="36"/>
                </a:lnTo>
                <a:lnTo>
                  <a:pt x="1044" y="24"/>
                </a:lnTo>
                <a:lnTo>
                  <a:pt x="1116" y="24"/>
                </a:lnTo>
                <a:lnTo>
                  <a:pt x="1164" y="12"/>
                </a:lnTo>
                <a:lnTo>
                  <a:pt x="1212" y="0"/>
                </a:lnTo>
                <a:lnTo>
                  <a:pt x="1308" y="0"/>
                </a:lnTo>
                <a:lnTo>
                  <a:pt x="1380" y="0"/>
                </a:lnTo>
                <a:lnTo>
                  <a:pt x="1476" y="0"/>
                </a:lnTo>
                <a:lnTo>
                  <a:pt x="1548" y="0"/>
                </a:lnTo>
                <a:lnTo>
                  <a:pt x="1668" y="0"/>
                </a:lnTo>
                <a:lnTo>
                  <a:pt x="1740" y="0"/>
                </a:lnTo>
                <a:lnTo>
                  <a:pt x="1836" y="0"/>
                </a:lnTo>
                <a:lnTo>
                  <a:pt x="1932" y="0"/>
                </a:lnTo>
                <a:lnTo>
                  <a:pt x="2028" y="12"/>
                </a:lnTo>
                <a:lnTo>
                  <a:pt x="2124" y="24"/>
                </a:lnTo>
                <a:lnTo>
                  <a:pt x="2196" y="24"/>
                </a:lnTo>
                <a:lnTo>
                  <a:pt x="2268" y="24"/>
                </a:lnTo>
                <a:lnTo>
                  <a:pt x="2340" y="24"/>
                </a:lnTo>
                <a:lnTo>
                  <a:pt x="2412" y="36"/>
                </a:lnTo>
                <a:lnTo>
                  <a:pt x="2484" y="36"/>
                </a:lnTo>
                <a:lnTo>
                  <a:pt x="2556" y="48"/>
                </a:lnTo>
                <a:lnTo>
                  <a:pt x="2628" y="48"/>
                </a:lnTo>
                <a:lnTo>
                  <a:pt x="2676" y="72"/>
                </a:lnTo>
                <a:lnTo>
                  <a:pt x="2748" y="84"/>
                </a:lnTo>
                <a:lnTo>
                  <a:pt x="2820" y="96"/>
                </a:lnTo>
                <a:lnTo>
                  <a:pt x="2868" y="120"/>
                </a:lnTo>
                <a:lnTo>
                  <a:pt x="2964" y="156"/>
                </a:lnTo>
                <a:lnTo>
                  <a:pt x="3060" y="180"/>
                </a:lnTo>
                <a:lnTo>
                  <a:pt x="3144" y="216"/>
                </a:lnTo>
                <a:lnTo>
                  <a:pt x="3180" y="252"/>
                </a:lnTo>
                <a:lnTo>
                  <a:pt x="3252" y="324"/>
                </a:lnTo>
                <a:lnTo>
                  <a:pt x="3288" y="360"/>
                </a:lnTo>
                <a:lnTo>
                  <a:pt x="3324" y="456"/>
                </a:lnTo>
                <a:lnTo>
                  <a:pt x="3372" y="504"/>
                </a:lnTo>
                <a:lnTo>
                  <a:pt x="3396" y="540"/>
                </a:lnTo>
                <a:lnTo>
                  <a:pt x="3420" y="576"/>
                </a:lnTo>
                <a:lnTo>
                  <a:pt x="3444" y="624"/>
                </a:lnTo>
                <a:lnTo>
                  <a:pt x="3468" y="672"/>
                </a:lnTo>
                <a:lnTo>
                  <a:pt x="3480" y="720"/>
                </a:lnTo>
                <a:lnTo>
                  <a:pt x="3492" y="816"/>
                </a:lnTo>
                <a:lnTo>
                  <a:pt x="3492" y="888"/>
                </a:lnTo>
                <a:lnTo>
                  <a:pt x="3504" y="960"/>
                </a:lnTo>
                <a:lnTo>
                  <a:pt x="3516" y="1032"/>
                </a:lnTo>
                <a:lnTo>
                  <a:pt x="3516" y="1104"/>
                </a:lnTo>
                <a:lnTo>
                  <a:pt x="3516" y="1176"/>
                </a:lnTo>
                <a:lnTo>
                  <a:pt x="3516" y="1248"/>
                </a:lnTo>
                <a:lnTo>
                  <a:pt x="3516" y="1320"/>
                </a:lnTo>
                <a:lnTo>
                  <a:pt x="3516" y="1416"/>
                </a:lnTo>
                <a:lnTo>
                  <a:pt x="3516" y="1488"/>
                </a:lnTo>
                <a:lnTo>
                  <a:pt x="3516" y="1524"/>
                </a:lnTo>
                <a:lnTo>
                  <a:pt x="3516" y="1572"/>
                </a:lnTo>
                <a:lnTo>
                  <a:pt x="3516" y="1608"/>
                </a:lnTo>
                <a:lnTo>
                  <a:pt x="3504" y="1704"/>
                </a:lnTo>
                <a:lnTo>
                  <a:pt x="3492" y="1752"/>
                </a:lnTo>
                <a:lnTo>
                  <a:pt x="3468" y="1800"/>
                </a:lnTo>
                <a:lnTo>
                  <a:pt x="3456" y="1836"/>
                </a:lnTo>
                <a:lnTo>
                  <a:pt x="3432" y="1884"/>
                </a:lnTo>
                <a:lnTo>
                  <a:pt x="3408" y="1932"/>
                </a:lnTo>
                <a:lnTo>
                  <a:pt x="3384" y="1980"/>
                </a:lnTo>
                <a:lnTo>
                  <a:pt x="3348" y="2016"/>
                </a:lnTo>
                <a:lnTo>
                  <a:pt x="3324" y="2052"/>
                </a:lnTo>
                <a:lnTo>
                  <a:pt x="3276" y="2100"/>
                </a:lnTo>
                <a:lnTo>
                  <a:pt x="3240" y="2124"/>
                </a:lnTo>
                <a:lnTo>
                  <a:pt x="3204" y="2160"/>
                </a:lnTo>
                <a:lnTo>
                  <a:pt x="3168" y="2184"/>
                </a:lnTo>
                <a:lnTo>
                  <a:pt x="3132" y="2208"/>
                </a:lnTo>
                <a:lnTo>
                  <a:pt x="3096" y="2208"/>
                </a:lnTo>
                <a:lnTo>
                  <a:pt x="3024" y="2208"/>
                </a:lnTo>
                <a:lnTo>
                  <a:pt x="2988" y="2208"/>
                </a:lnTo>
                <a:lnTo>
                  <a:pt x="2952" y="2208"/>
                </a:lnTo>
                <a:lnTo>
                  <a:pt x="2916" y="2208"/>
                </a:lnTo>
                <a:lnTo>
                  <a:pt x="2868" y="2208"/>
                </a:lnTo>
                <a:lnTo>
                  <a:pt x="2796" y="2208"/>
                </a:lnTo>
                <a:lnTo>
                  <a:pt x="2676" y="2208"/>
                </a:lnTo>
                <a:lnTo>
                  <a:pt x="2640" y="2208"/>
                </a:lnTo>
                <a:lnTo>
                  <a:pt x="2592" y="2208"/>
                </a:lnTo>
                <a:lnTo>
                  <a:pt x="2496" y="2208"/>
                </a:lnTo>
                <a:lnTo>
                  <a:pt x="2460" y="2208"/>
                </a:lnTo>
                <a:lnTo>
                  <a:pt x="2364" y="2208"/>
                </a:lnTo>
                <a:lnTo>
                  <a:pt x="2316" y="2196"/>
                </a:lnTo>
                <a:lnTo>
                  <a:pt x="2268" y="2196"/>
                </a:lnTo>
                <a:lnTo>
                  <a:pt x="2220" y="2196"/>
                </a:lnTo>
                <a:lnTo>
                  <a:pt x="2184" y="2196"/>
                </a:lnTo>
                <a:lnTo>
                  <a:pt x="2136" y="2196"/>
                </a:lnTo>
                <a:lnTo>
                  <a:pt x="2088" y="2196"/>
                </a:lnTo>
                <a:lnTo>
                  <a:pt x="2040" y="2196"/>
                </a:lnTo>
                <a:lnTo>
                  <a:pt x="2004" y="2196"/>
                </a:lnTo>
                <a:lnTo>
                  <a:pt x="1968" y="2196"/>
                </a:lnTo>
                <a:lnTo>
                  <a:pt x="1920" y="2208"/>
                </a:lnTo>
                <a:lnTo>
                  <a:pt x="1884" y="2208"/>
                </a:lnTo>
                <a:lnTo>
                  <a:pt x="1848" y="2208"/>
                </a:lnTo>
                <a:lnTo>
                  <a:pt x="1812" y="2220"/>
                </a:lnTo>
                <a:lnTo>
                  <a:pt x="1776" y="2220"/>
                </a:lnTo>
                <a:lnTo>
                  <a:pt x="1740" y="2220"/>
                </a:lnTo>
                <a:lnTo>
                  <a:pt x="1704" y="2220"/>
                </a:lnTo>
                <a:lnTo>
                  <a:pt x="1668" y="2220"/>
                </a:lnTo>
                <a:lnTo>
                  <a:pt x="1632" y="2220"/>
                </a:lnTo>
                <a:lnTo>
                  <a:pt x="1596" y="2220"/>
                </a:lnTo>
                <a:lnTo>
                  <a:pt x="1560" y="2220"/>
                </a:lnTo>
                <a:lnTo>
                  <a:pt x="1524" y="2220"/>
                </a:lnTo>
                <a:lnTo>
                  <a:pt x="1452" y="2220"/>
                </a:lnTo>
                <a:lnTo>
                  <a:pt x="1380" y="2232"/>
                </a:lnTo>
                <a:lnTo>
                  <a:pt x="1284" y="2232"/>
                </a:lnTo>
                <a:lnTo>
                  <a:pt x="1188" y="2244"/>
                </a:lnTo>
                <a:lnTo>
                  <a:pt x="1140" y="2244"/>
                </a:lnTo>
                <a:lnTo>
                  <a:pt x="1092" y="2244"/>
                </a:lnTo>
                <a:lnTo>
                  <a:pt x="1056" y="2244"/>
                </a:lnTo>
                <a:lnTo>
                  <a:pt x="1020" y="2244"/>
                </a:lnTo>
                <a:lnTo>
                  <a:pt x="984" y="2244"/>
                </a:lnTo>
                <a:lnTo>
                  <a:pt x="948" y="2244"/>
                </a:lnTo>
                <a:lnTo>
                  <a:pt x="912" y="2244"/>
                </a:lnTo>
                <a:lnTo>
                  <a:pt x="876" y="2244"/>
                </a:lnTo>
                <a:lnTo>
                  <a:pt x="828" y="2244"/>
                </a:lnTo>
                <a:lnTo>
                  <a:pt x="792" y="2244"/>
                </a:lnTo>
                <a:lnTo>
                  <a:pt x="756" y="2244"/>
                </a:lnTo>
                <a:lnTo>
                  <a:pt x="708" y="2244"/>
                </a:lnTo>
                <a:lnTo>
                  <a:pt x="672" y="2244"/>
                </a:lnTo>
                <a:lnTo>
                  <a:pt x="636" y="2244"/>
                </a:lnTo>
                <a:lnTo>
                  <a:pt x="600" y="2244"/>
                </a:lnTo>
                <a:lnTo>
                  <a:pt x="564" y="2232"/>
                </a:lnTo>
                <a:lnTo>
                  <a:pt x="528" y="2232"/>
                </a:lnTo>
                <a:lnTo>
                  <a:pt x="492" y="2232"/>
                </a:lnTo>
                <a:lnTo>
                  <a:pt x="456" y="2220"/>
                </a:lnTo>
                <a:lnTo>
                  <a:pt x="420" y="2220"/>
                </a:lnTo>
                <a:lnTo>
                  <a:pt x="384" y="2220"/>
                </a:lnTo>
                <a:lnTo>
                  <a:pt x="348" y="2208"/>
                </a:lnTo>
              </a:path>
            </a:pathLst>
          </a:custGeom>
          <a:solidFill>
            <a:srgbClr val="A2C1FE"/>
          </a:solidFill>
          <a:ln w="50800" cap="rnd">
            <a:solidFill>
              <a:schemeClr val="tx1"/>
            </a:solidFill>
            <a:round/>
            <a:headEnd/>
            <a:tailEnd/>
          </a:ln>
        </p:spPr>
        <p:txBody>
          <a:bodyPr/>
          <a:lstStyle/>
          <a:p>
            <a:endParaRPr lang="en-US"/>
          </a:p>
        </p:txBody>
      </p:sp>
      <p:sp>
        <p:nvSpPr>
          <p:cNvPr id="55298" name="Freeform 3"/>
          <p:cNvSpPr>
            <a:spLocks/>
          </p:cNvSpPr>
          <p:nvPr/>
        </p:nvSpPr>
        <p:spPr bwMode="auto">
          <a:xfrm>
            <a:off x="4816475" y="5219700"/>
            <a:ext cx="5449888" cy="1201738"/>
          </a:xfrm>
          <a:custGeom>
            <a:avLst/>
            <a:gdLst>
              <a:gd name="T0" fmla="*/ 2147483647 w 3433"/>
              <a:gd name="T1" fmla="*/ 2147483647 h 757"/>
              <a:gd name="T2" fmla="*/ 2147483647 w 3433"/>
              <a:gd name="T3" fmla="*/ 2147483647 h 757"/>
              <a:gd name="T4" fmla="*/ 2147483647 w 3433"/>
              <a:gd name="T5" fmla="*/ 2147483647 h 757"/>
              <a:gd name="T6" fmla="*/ 2147483647 w 3433"/>
              <a:gd name="T7" fmla="*/ 2147483647 h 757"/>
              <a:gd name="T8" fmla="*/ 2147483647 w 3433"/>
              <a:gd name="T9" fmla="*/ 2147483647 h 757"/>
              <a:gd name="T10" fmla="*/ 2147483647 w 3433"/>
              <a:gd name="T11" fmla="*/ 0 h 757"/>
              <a:gd name="T12" fmla="*/ 2147483647 w 3433"/>
              <a:gd name="T13" fmla="*/ 2147483647 h 757"/>
              <a:gd name="T14" fmla="*/ 2147483647 w 3433"/>
              <a:gd name="T15" fmla="*/ 2147483647 h 757"/>
              <a:gd name="T16" fmla="*/ 2147483647 w 3433"/>
              <a:gd name="T17" fmla="*/ 2147483647 h 757"/>
              <a:gd name="T18" fmla="*/ 2147483647 w 3433"/>
              <a:gd name="T19" fmla="*/ 2147483647 h 757"/>
              <a:gd name="T20" fmla="*/ 2147483647 w 3433"/>
              <a:gd name="T21" fmla="*/ 2147483647 h 757"/>
              <a:gd name="T22" fmla="*/ 2147483647 w 3433"/>
              <a:gd name="T23" fmla="*/ 2147483647 h 757"/>
              <a:gd name="T24" fmla="*/ 2147483647 w 3433"/>
              <a:gd name="T25" fmla="*/ 2147483647 h 757"/>
              <a:gd name="T26" fmla="*/ 2147483647 w 3433"/>
              <a:gd name="T27" fmla="*/ 2147483647 h 757"/>
              <a:gd name="T28" fmla="*/ 2147483647 w 3433"/>
              <a:gd name="T29" fmla="*/ 2147483647 h 757"/>
              <a:gd name="T30" fmla="*/ 2147483647 w 3433"/>
              <a:gd name="T31" fmla="*/ 2147483647 h 757"/>
              <a:gd name="T32" fmla="*/ 2147483647 w 3433"/>
              <a:gd name="T33" fmla="*/ 2147483647 h 757"/>
              <a:gd name="T34" fmla="*/ 2147483647 w 3433"/>
              <a:gd name="T35" fmla="*/ 2147483647 h 757"/>
              <a:gd name="T36" fmla="*/ 2147483647 w 3433"/>
              <a:gd name="T37" fmla="*/ 2147483647 h 757"/>
              <a:gd name="T38" fmla="*/ 2147483647 w 3433"/>
              <a:gd name="T39" fmla="*/ 2147483647 h 757"/>
              <a:gd name="T40" fmla="*/ 2147483647 w 3433"/>
              <a:gd name="T41" fmla="*/ 2147483647 h 757"/>
              <a:gd name="T42" fmla="*/ 2147483647 w 3433"/>
              <a:gd name="T43" fmla="*/ 2147483647 h 757"/>
              <a:gd name="T44" fmla="*/ 2147483647 w 3433"/>
              <a:gd name="T45" fmla="*/ 2147483647 h 757"/>
              <a:gd name="T46" fmla="*/ 2147483647 w 3433"/>
              <a:gd name="T47" fmla="*/ 2147483647 h 757"/>
              <a:gd name="T48" fmla="*/ 2147483647 w 3433"/>
              <a:gd name="T49" fmla="*/ 2147483647 h 757"/>
              <a:gd name="T50" fmla="*/ 2147483647 w 3433"/>
              <a:gd name="T51" fmla="*/ 2147483647 h 757"/>
              <a:gd name="T52" fmla="*/ 2147483647 w 3433"/>
              <a:gd name="T53" fmla="*/ 2147483647 h 757"/>
              <a:gd name="T54" fmla="*/ 2147483647 w 3433"/>
              <a:gd name="T55" fmla="*/ 2147483647 h 757"/>
              <a:gd name="T56" fmla="*/ 2147483647 w 3433"/>
              <a:gd name="T57" fmla="*/ 2147483647 h 757"/>
              <a:gd name="T58" fmla="*/ 2147483647 w 3433"/>
              <a:gd name="T59" fmla="*/ 2147483647 h 757"/>
              <a:gd name="T60" fmla="*/ 2147483647 w 3433"/>
              <a:gd name="T61" fmla="*/ 2147483647 h 757"/>
              <a:gd name="T62" fmla="*/ 2147483647 w 3433"/>
              <a:gd name="T63" fmla="*/ 2147483647 h 757"/>
              <a:gd name="T64" fmla="*/ 0 w 3433"/>
              <a:gd name="T65" fmla="*/ 2147483647 h 757"/>
              <a:gd name="T66" fmla="*/ 2147483647 w 3433"/>
              <a:gd name="T67" fmla="*/ 2147483647 h 757"/>
              <a:gd name="T68" fmla="*/ 2147483647 w 3433"/>
              <a:gd name="T69" fmla="*/ 2147483647 h 757"/>
              <a:gd name="T70" fmla="*/ 2147483647 w 3433"/>
              <a:gd name="T71" fmla="*/ 2147483647 h 757"/>
              <a:gd name="T72" fmla="*/ 2147483647 w 3433"/>
              <a:gd name="T73" fmla="*/ 2147483647 h 757"/>
              <a:gd name="T74" fmla="*/ 2147483647 w 3433"/>
              <a:gd name="T75" fmla="*/ 2147483647 h 757"/>
              <a:gd name="T76" fmla="*/ 2147483647 w 3433"/>
              <a:gd name="T77" fmla="*/ 2147483647 h 757"/>
              <a:gd name="T78" fmla="*/ 2147483647 w 3433"/>
              <a:gd name="T79" fmla="*/ 2147483647 h 757"/>
              <a:gd name="T80" fmla="*/ 2147483647 w 3433"/>
              <a:gd name="T81" fmla="*/ 2147483647 h 757"/>
              <a:gd name="T82" fmla="*/ 2147483647 w 3433"/>
              <a:gd name="T83" fmla="*/ 2147483647 h 757"/>
              <a:gd name="T84" fmla="*/ 2147483647 w 3433"/>
              <a:gd name="T85" fmla="*/ 2147483647 h 757"/>
              <a:gd name="T86" fmla="*/ 2147483647 w 3433"/>
              <a:gd name="T87" fmla="*/ 2147483647 h 757"/>
              <a:gd name="T88" fmla="*/ 2147483647 w 3433"/>
              <a:gd name="T89" fmla="*/ 2147483647 h 757"/>
              <a:gd name="T90" fmla="*/ 2147483647 w 3433"/>
              <a:gd name="T91" fmla="*/ 2147483647 h 757"/>
              <a:gd name="T92" fmla="*/ 2147483647 w 3433"/>
              <a:gd name="T93" fmla="*/ 2147483647 h 757"/>
              <a:gd name="T94" fmla="*/ 2147483647 w 3433"/>
              <a:gd name="T95" fmla="*/ 2147483647 h 757"/>
              <a:gd name="T96" fmla="*/ 2147483647 w 3433"/>
              <a:gd name="T97" fmla="*/ 2147483647 h 757"/>
              <a:gd name="T98" fmla="*/ 2147483647 w 3433"/>
              <a:gd name="T99" fmla="*/ 2147483647 h 757"/>
              <a:gd name="T100" fmla="*/ 2147483647 w 3433"/>
              <a:gd name="T101" fmla="*/ 2147483647 h 757"/>
              <a:gd name="T102" fmla="*/ 2147483647 w 3433"/>
              <a:gd name="T103" fmla="*/ 2147483647 h 757"/>
              <a:gd name="T104" fmla="*/ 2147483647 w 3433"/>
              <a:gd name="T105" fmla="*/ 2147483647 h 757"/>
              <a:gd name="T106" fmla="*/ 2147483647 w 3433"/>
              <a:gd name="T107" fmla="*/ 2147483647 h 757"/>
              <a:gd name="T108" fmla="*/ 2147483647 w 3433"/>
              <a:gd name="T109" fmla="*/ 2147483647 h 757"/>
              <a:gd name="T110" fmla="*/ 2147483647 w 3433"/>
              <a:gd name="T111" fmla="*/ 2147483647 h 757"/>
              <a:gd name="T112" fmla="*/ 2147483647 w 3433"/>
              <a:gd name="T113" fmla="*/ 2147483647 h 757"/>
              <a:gd name="T114" fmla="*/ 2147483647 w 3433"/>
              <a:gd name="T115" fmla="*/ 2147483647 h 757"/>
              <a:gd name="T116" fmla="*/ 2147483647 w 3433"/>
              <a:gd name="T117" fmla="*/ 2147483647 h 757"/>
              <a:gd name="T118" fmla="*/ 2147483647 w 3433"/>
              <a:gd name="T119" fmla="*/ 2147483647 h 757"/>
              <a:gd name="T120" fmla="*/ 2147483647 w 3433"/>
              <a:gd name="T121" fmla="*/ 2147483647 h 7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33"/>
              <a:gd name="T184" fmla="*/ 0 h 757"/>
              <a:gd name="T185" fmla="*/ 3433 w 3433"/>
              <a:gd name="T186" fmla="*/ 757 h 7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33" h="757">
                <a:moveTo>
                  <a:pt x="3408" y="264"/>
                </a:moveTo>
                <a:lnTo>
                  <a:pt x="3372" y="252"/>
                </a:lnTo>
                <a:lnTo>
                  <a:pt x="3336" y="240"/>
                </a:lnTo>
                <a:lnTo>
                  <a:pt x="3300" y="216"/>
                </a:lnTo>
                <a:lnTo>
                  <a:pt x="3264" y="192"/>
                </a:lnTo>
                <a:lnTo>
                  <a:pt x="3228" y="180"/>
                </a:lnTo>
                <a:lnTo>
                  <a:pt x="3192" y="156"/>
                </a:lnTo>
                <a:lnTo>
                  <a:pt x="3156" y="132"/>
                </a:lnTo>
                <a:lnTo>
                  <a:pt x="3120" y="108"/>
                </a:lnTo>
                <a:lnTo>
                  <a:pt x="3084" y="84"/>
                </a:lnTo>
                <a:lnTo>
                  <a:pt x="3048" y="72"/>
                </a:lnTo>
                <a:lnTo>
                  <a:pt x="3012" y="48"/>
                </a:lnTo>
                <a:lnTo>
                  <a:pt x="2976" y="48"/>
                </a:lnTo>
                <a:lnTo>
                  <a:pt x="2940" y="36"/>
                </a:lnTo>
                <a:lnTo>
                  <a:pt x="2904" y="24"/>
                </a:lnTo>
                <a:lnTo>
                  <a:pt x="2868" y="12"/>
                </a:lnTo>
                <a:lnTo>
                  <a:pt x="2832" y="0"/>
                </a:lnTo>
                <a:lnTo>
                  <a:pt x="2796" y="0"/>
                </a:lnTo>
                <a:lnTo>
                  <a:pt x="2760" y="0"/>
                </a:lnTo>
                <a:lnTo>
                  <a:pt x="2724" y="12"/>
                </a:lnTo>
                <a:lnTo>
                  <a:pt x="2688" y="24"/>
                </a:lnTo>
                <a:lnTo>
                  <a:pt x="2640" y="24"/>
                </a:lnTo>
                <a:lnTo>
                  <a:pt x="2604" y="24"/>
                </a:lnTo>
                <a:lnTo>
                  <a:pt x="2568" y="24"/>
                </a:lnTo>
                <a:lnTo>
                  <a:pt x="2532" y="24"/>
                </a:lnTo>
                <a:lnTo>
                  <a:pt x="2496" y="24"/>
                </a:lnTo>
                <a:lnTo>
                  <a:pt x="2460" y="24"/>
                </a:lnTo>
                <a:lnTo>
                  <a:pt x="2424" y="24"/>
                </a:lnTo>
                <a:lnTo>
                  <a:pt x="2388" y="24"/>
                </a:lnTo>
                <a:lnTo>
                  <a:pt x="2352" y="24"/>
                </a:lnTo>
                <a:lnTo>
                  <a:pt x="2316" y="24"/>
                </a:lnTo>
                <a:lnTo>
                  <a:pt x="2280" y="24"/>
                </a:lnTo>
                <a:lnTo>
                  <a:pt x="2244" y="24"/>
                </a:lnTo>
                <a:lnTo>
                  <a:pt x="2208" y="24"/>
                </a:lnTo>
                <a:lnTo>
                  <a:pt x="2172" y="24"/>
                </a:lnTo>
                <a:lnTo>
                  <a:pt x="2136" y="24"/>
                </a:lnTo>
                <a:lnTo>
                  <a:pt x="2100" y="24"/>
                </a:lnTo>
                <a:lnTo>
                  <a:pt x="2064" y="24"/>
                </a:lnTo>
                <a:lnTo>
                  <a:pt x="2028" y="24"/>
                </a:lnTo>
                <a:lnTo>
                  <a:pt x="1992" y="24"/>
                </a:lnTo>
                <a:lnTo>
                  <a:pt x="1956" y="24"/>
                </a:lnTo>
                <a:lnTo>
                  <a:pt x="1920" y="24"/>
                </a:lnTo>
                <a:lnTo>
                  <a:pt x="1884" y="24"/>
                </a:lnTo>
                <a:lnTo>
                  <a:pt x="1848" y="24"/>
                </a:lnTo>
                <a:lnTo>
                  <a:pt x="1812" y="24"/>
                </a:lnTo>
                <a:lnTo>
                  <a:pt x="1776" y="24"/>
                </a:lnTo>
                <a:lnTo>
                  <a:pt x="1740" y="24"/>
                </a:lnTo>
                <a:lnTo>
                  <a:pt x="1704" y="24"/>
                </a:lnTo>
                <a:lnTo>
                  <a:pt x="1668" y="24"/>
                </a:lnTo>
                <a:lnTo>
                  <a:pt x="1632" y="24"/>
                </a:lnTo>
                <a:lnTo>
                  <a:pt x="1584" y="24"/>
                </a:lnTo>
                <a:lnTo>
                  <a:pt x="1536" y="24"/>
                </a:lnTo>
                <a:lnTo>
                  <a:pt x="1488" y="24"/>
                </a:lnTo>
                <a:lnTo>
                  <a:pt x="1452" y="24"/>
                </a:lnTo>
                <a:lnTo>
                  <a:pt x="1416" y="24"/>
                </a:lnTo>
                <a:lnTo>
                  <a:pt x="1380" y="24"/>
                </a:lnTo>
                <a:lnTo>
                  <a:pt x="1344" y="24"/>
                </a:lnTo>
                <a:lnTo>
                  <a:pt x="1308" y="24"/>
                </a:lnTo>
                <a:lnTo>
                  <a:pt x="1272" y="24"/>
                </a:lnTo>
                <a:lnTo>
                  <a:pt x="1236" y="24"/>
                </a:lnTo>
                <a:lnTo>
                  <a:pt x="1200" y="24"/>
                </a:lnTo>
                <a:lnTo>
                  <a:pt x="1164" y="24"/>
                </a:lnTo>
                <a:lnTo>
                  <a:pt x="1128" y="24"/>
                </a:lnTo>
                <a:lnTo>
                  <a:pt x="1092" y="24"/>
                </a:lnTo>
                <a:lnTo>
                  <a:pt x="1056" y="24"/>
                </a:lnTo>
                <a:lnTo>
                  <a:pt x="1020" y="24"/>
                </a:lnTo>
                <a:lnTo>
                  <a:pt x="984" y="24"/>
                </a:lnTo>
                <a:lnTo>
                  <a:pt x="888" y="24"/>
                </a:lnTo>
                <a:lnTo>
                  <a:pt x="816" y="24"/>
                </a:lnTo>
                <a:lnTo>
                  <a:pt x="768" y="24"/>
                </a:lnTo>
                <a:lnTo>
                  <a:pt x="732" y="24"/>
                </a:lnTo>
                <a:lnTo>
                  <a:pt x="696" y="24"/>
                </a:lnTo>
                <a:lnTo>
                  <a:pt x="660" y="24"/>
                </a:lnTo>
                <a:lnTo>
                  <a:pt x="624" y="24"/>
                </a:lnTo>
                <a:lnTo>
                  <a:pt x="588" y="24"/>
                </a:lnTo>
                <a:lnTo>
                  <a:pt x="552" y="24"/>
                </a:lnTo>
                <a:lnTo>
                  <a:pt x="516" y="24"/>
                </a:lnTo>
                <a:lnTo>
                  <a:pt x="480" y="24"/>
                </a:lnTo>
                <a:lnTo>
                  <a:pt x="444" y="24"/>
                </a:lnTo>
                <a:lnTo>
                  <a:pt x="408" y="24"/>
                </a:lnTo>
                <a:lnTo>
                  <a:pt x="372" y="24"/>
                </a:lnTo>
                <a:lnTo>
                  <a:pt x="336" y="24"/>
                </a:lnTo>
                <a:lnTo>
                  <a:pt x="300" y="24"/>
                </a:lnTo>
                <a:lnTo>
                  <a:pt x="264" y="24"/>
                </a:lnTo>
                <a:lnTo>
                  <a:pt x="228" y="36"/>
                </a:lnTo>
                <a:lnTo>
                  <a:pt x="192" y="48"/>
                </a:lnTo>
                <a:lnTo>
                  <a:pt x="156" y="72"/>
                </a:lnTo>
                <a:lnTo>
                  <a:pt x="144" y="108"/>
                </a:lnTo>
                <a:lnTo>
                  <a:pt x="120" y="144"/>
                </a:lnTo>
                <a:lnTo>
                  <a:pt x="96" y="180"/>
                </a:lnTo>
                <a:lnTo>
                  <a:pt x="84" y="216"/>
                </a:lnTo>
                <a:lnTo>
                  <a:pt x="60" y="252"/>
                </a:lnTo>
                <a:lnTo>
                  <a:pt x="48" y="288"/>
                </a:lnTo>
                <a:lnTo>
                  <a:pt x="36" y="324"/>
                </a:lnTo>
                <a:lnTo>
                  <a:pt x="24" y="360"/>
                </a:lnTo>
                <a:lnTo>
                  <a:pt x="12" y="396"/>
                </a:lnTo>
                <a:lnTo>
                  <a:pt x="0" y="432"/>
                </a:lnTo>
                <a:lnTo>
                  <a:pt x="0" y="468"/>
                </a:lnTo>
                <a:lnTo>
                  <a:pt x="0" y="504"/>
                </a:lnTo>
                <a:lnTo>
                  <a:pt x="0" y="540"/>
                </a:lnTo>
                <a:lnTo>
                  <a:pt x="36" y="564"/>
                </a:lnTo>
                <a:lnTo>
                  <a:pt x="72" y="576"/>
                </a:lnTo>
                <a:lnTo>
                  <a:pt x="108" y="588"/>
                </a:lnTo>
                <a:lnTo>
                  <a:pt x="144" y="600"/>
                </a:lnTo>
                <a:lnTo>
                  <a:pt x="180" y="612"/>
                </a:lnTo>
                <a:lnTo>
                  <a:pt x="216" y="624"/>
                </a:lnTo>
                <a:lnTo>
                  <a:pt x="252" y="636"/>
                </a:lnTo>
                <a:lnTo>
                  <a:pt x="288" y="648"/>
                </a:lnTo>
                <a:lnTo>
                  <a:pt x="336" y="660"/>
                </a:lnTo>
                <a:lnTo>
                  <a:pt x="372" y="672"/>
                </a:lnTo>
                <a:lnTo>
                  <a:pt x="468" y="672"/>
                </a:lnTo>
                <a:lnTo>
                  <a:pt x="516" y="696"/>
                </a:lnTo>
                <a:lnTo>
                  <a:pt x="588" y="696"/>
                </a:lnTo>
                <a:lnTo>
                  <a:pt x="660" y="696"/>
                </a:lnTo>
                <a:lnTo>
                  <a:pt x="708" y="708"/>
                </a:lnTo>
                <a:lnTo>
                  <a:pt x="756" y="720"/>
                </a:lnTo>
                <a:lnTo>
                  <a:pt x="792" y="720"/>
                </a:lnTo>
                <a:lnTo>
                  <a:pt x="828" y="732"/>
                </a:lnTo>
                <a:lnTo>
                  <a:pt x="876" y="732"/>
                </a:lnTo>
                <a:lnTo>
                  <a:pt x="924" y="732"/>
                </a:lnTo>
                <a:lnTo>
                  <a:pt x="960" y="732"/>
                </a:lnTo>
                <a:lnTo>
                  <a:pt x="1008" y="732"/>
                </a:lnTo>
                <a:lnTo>
                  <a:pt x="1104" y="732"/>
                </a:lnTo>
                <a:lnTo>
                  <a:pt x="1152" y="744"/>
                </a:lnTo>
                <a:lnTo>
                  <a:pt x="1224" y="744"/>
                </a:lnTo>
                <a:lnTo>
                  <a:pt x="1320" y="744"/>
                </a:lnTo>
                <a:lnTo>
                  <a:pt x="1368" y="744"/>
                </a:lnTo>
                <a:lnTo>
                  <a:pt x="1416" y="744"/>
                </a:lnTo>
                <a:lnTo>
                  <a:pt x="1464" y="744"/>
                </a:lnTo>
                <a:lnTo>
                  <a:pt x="1512" y="744"/>
                </a:lnTo>
                <a:lnTo>
                  <a:pt x="1596" y="744"/>
                </a:lnTo>
                <a:lnTo>
                  <a:pt x="1632" y="744"/>
                </a:lnTo>
                <a:lnTo>
                  <a:pt x="1728" y="744"/>
                </a:lnTo>
                <a:lnTo>
                  <a:pt x="1776" y="744"/>
                </a:lnTo>
                <a:lnTo>
                  <a:pt x="1812" y="744"/>
                </a:lnTo>
                <a:lnTo>
                  <a:pt x="1848" y="744"/>
                </a:lnTo>
                <a:lnTo>
                  <a:pt x="1884" y="744"/>
                </a:lnTo>
                <a:lnTo>
                  <a:pt x="1920" y="744"/>
                </a:lnTo>
                <a:lnTo>
                  <a:pt x="1956" y="756"/>
                </a:lnTo>
                <a:lnTo>
                  <a:pt x="1992" y="756"/>
                </a:lnTo>
                <a:lnTo>
                  <a:pt x="2028" y="756"/>
                </a:lnTo>
                <a:lnTo>
                  <a:pt x="2064" y="756"/>
                </a:lnTo>
                <a:lnTo>
                  <a:pt x="2100" y="756"/>
                </a:lnTo>
                <a:lnTo>
                  <a:pt x="2136" y="756"/>
                </a:lnTo>
                <a:lnTo>
                  <a:pt x="2172" y="756"/>
                </a:lnTo>
                <a:lnTo>
                  <a:pt x="2208" y="756"/>
                </a:lnTo>
                <a:lnTo>
                  <a:pt x="2256" y="756"/>
                </a:lnTo>
                <a:lnTo>
                  <a:pt x="2292" y="756"/>
                </a:lnTo>
                <a:lnTo>
                  <a:pt x="2328" y="756"/>
                </a:lnTo>
                <a:lnTo>
                  <a:pt x="2364" y="756"/>
                </a:lnTo>
                <a:lnTo>
                  <a:pt x="2400" y="756"/>
                </a:lnTo>
                <a:lnTo>
                  <a:pt x="2436" y="756"/>
                </a:lnTo>
                <a:lnTo>
                  <a:pt x="2472" y="756"/>
                </a:lnTo>
                <a:lnTo>
                  <a:pt x="2508" y="756"/>
                </a:lnTo>
                <a:lnTo>
                  <a:pt x="2544" y="756"/>
                </a:lnTo>
                <a:lnTo>
                  <a:pt x="2580" y="756"/>
                </a:lnTo>
                <a:lnTo>
                  <a:pt x="2616" y="756"/>
                </a:lnTo>
                <a:lnTo>
                  <a:pt x="2652" y="756"/>
                </a:lnTo>
                <a:lnTo>
                  <a:pt x="2688" y="756"/>
                </a:lnTo>
                <a:lnTo>
                  <a:pt x="2736" y="744"/>
                </a:lnTo>
                <a:lnTo>
                  <a:pt x="2784" y="732"/>
                </a:lnTo>
                <a:lnTo>
                  <a:pt x="2832" y="732"/>
                </a:lnTo>
                <a:lnTo>
                  <a:pt x="2868" y="720"/>
                </a:lnTo>
                <a:lnTo>
                  <a:pt x="2904" y="720"/>
                </a:lnTo>
                <a:lnTo>
                  <a:pt x="2952" y="708"/>
                </a:lnTo>
                <a:lnTo>
                  <a:pt x="2988" y="696"/>
                </a:lnTo>
                <a:lnTo>
                  <a:pt x="3024" y="696"/>
                </a:lnTo>
                <a:lnTo>
                  <a:pt x="3060" y="684"/>
                </a:lnTo>
                <a:lnTo>
                  <a:pt x="3096" y="672"/>
                </a:lnTo>
                <a:lnTo>
                  <a:pt x="3144" y="648"/>
                </a:lnTo>
                <a:lnTo>
                  <a:pt x="3180" y="636"/>
                </a:lnTo>
                <a:lnTo>
                  <a:pt x="3216" y="624"/>
                </a:lnTo>
                <a:lnTo>
                  <a:pt x="3252" y="612"/>
                </a:lnTo>
                <a:lnTo>
                  <a:pt x="3288" y="588"/>
                </a:lnTo>
                <a:lnTo>
                  <a:pt x="3324" y="564"/>
                </a:lnTo>
                <a:lnTo>
                  <a:pt x="3360" y="540"/>
                </a:lnTo>
                <a:lnTo>
                  <a:pt x="3384" y="504"/>
                </a:lnTo>
                <a:lnTo>
                  <a:pt x="3408" y="468"/>
                </a:lnTo>
                <a:lnTo>
                  <a:pt x="3420" y="432"/>
                </a:lnTo>
                <a:lnTo>
                  <a:pt x="3432" y="396"/>
                </a:lnTo>
                <a:lnTo>
                  <a:pt x="3432" y="360"/>
                </a:lnTo>
                <a:lnTo>
                  <a:pt x="3432" y="324"/>
                </a:lnTo>
                <a:lnTo>
                  <a:pt x="3420" y="288"/>
                </a:lnTo>
                <a:lnTo>
                  <a:pt x="3384" y="264"/>
                </a:lnTo>
                <a:lnTo>
                  <a:pt x="3408" y="264"/>
                </a:lnTo>
              </a:path>
            </a:pathLst>
          </a:custGeom>
          <a:solidFill>
            <a:srgbClr val="A2C1FE"/>
          </a:solidFill>
          <a:ln w="50800" cap="rnd">
            <a:solidFill>
              <a:schemeClr val="tx1"/>
            </a:solidFill>
            <a:round/>
            <a:headEnd/>
            <a:tailEnd/>
          </a:ln>
        </p:spPr>
        <p:txBody>
          <a:bodyPr/>
          <a:lstStyle/>
          <a:p>
            <a:endParaRPr lang="en-US"/>
          </a:p>
        </p:txBody>
      </p:sp>
      <p:sp>
        <p:nvSpPr>
          <p:cNvPr id="55299" name="Rectangle 7"/>
          <p:cNvSpPr>
            <a:spLocks noChangeArrowheads="1"/>
          </p:cNvSpPr>
          <p:nvPr/>
        </p:nvSpPr>
        <p:spPr bwMode="auto">
          <a:xfrm>
            <a:off x="1701800" y="5359400"/>
            <a:ext cx="7264400" cy="406400"/>
          </a:xfrm>
          <a:prstGeom prst="rect">
            <a:avLst/>
          </a:prstGeom>
          <a:solidFill>
            <a:schemeClr val="bg1"/>
          </a:solidFill>
          <a:ln w="50800">
            <a:solidFill>
              <a:schemeClr val="tx1"/>
            </a:solidFill>
            <a:miter lim="800000"/>
            <a:headEnd/>
            <a:tailEnd/>
          </a:ln>
        </p:spPr>
        <p:txBody>
          <a:bodyPr wrap="none" anchor="ctr"/>
          <a:lstStyle/>
          <a:p>
            <a:endParaRPr lang="en-US" sz="2400"/>
          </a:p>
        </p:txBody>
      </p:sp>
      <p:sp>
        <p:nvSpPr>
          <p:cNvPr id="55300" name="Line 8"/>
          <p:cNvSpPr>
            <a:spLocks noChangeShapeType="1"/>
          </p:cNvSpPr>
          <p:nvPr/>
        </p:nvSpPr>
        <p:spPr bwMode="auto">
          <a:xfrm>
            <a:off x="2149475" y="5359400"/>
            <a:ext cx="0" cy="406400"/>
          </a:xfrm>
          <a:prstGeom prst="line">
            <a:avLst/>
          </a:prstGeom>
          <a:noFill/>
          <a:ln w="50800">
            <a:solidFill>
              <a:schemeClr val="tx1"/>
            </a:solidFill>
            <a:round/>
            <a:headEnd/>
            <a:tailEnd/>
          </a:ln>
        </p:spPr>
        <p:txBody>
          <a:bodyPr wrap="none" anchor="ctr"/>
          <a:lstStyle/>
          <a:p>
            <a:endParaRPr lang="en-US"/>
          </a:p>
        </p:txBody>
      </p:sp>
      <p:sp>
        <p:nvSpPr>
          <p:cNvPr id="55301" name="Rectangle 9"/>
          <p:cNvSpPr>
            <a:spLocks noChangeArrowheads="1"/>
          </p:cNvSpPr>
          <p:nvPr/>
        </p:nvSpPr>
        <p:spPr bwMode="auto">
          <a:xfrm>
            <a:off x="1690689" y="5349875"/>
            <a:ext cx="625475" cy="515938"/>
          </a:xfrm>
          <a:prstGeom prst="rect">
            <a:avLst/>
          </a:prstGeom>
          <a:noFill/>
          <a:ln w="12700">
            <a:noFill/>
            <a:miter lim="800000"/>
            <a:headEnd/>
            <a:tailEnd/>
          </a:ln>
        </p:spPr>
        <p:txBody>
          <a:bodyPr lIns="90488" tIns="44450" rIns="90488" bIns="44450">
            <a:spAutoFit/>
          </a:bodyPr>
          <a:lstStyle/>
          <a:p>
            <a:pPr eaLnBrk="0" hangingPunct="0"/>
            <a:r>
              <a:rPr lang="en-US" sz="2800" b="1"/>
              <a:t>A</a:t>
            </a:r>
          </a:p>
        </p:txBody>
      </p:sp>
      <p:sp>
        <p:nvSpPr>
          <p:cNvPr id="55302" name="Line 10"/>
          <p:cNvSpPr>
            <a:spLocks noChangeShapeType="1"/>
          </p:cNvSpPr>
          <p:nvPr/>
        </p:nvSpPr>
        <p:spPr bwMode="auto">
          <a:xfrm>
            <a:off x="2759075" y="5359400"/>
            <a:ext cx="0" cy="406400"/>
          </a:xfrm>
          <a:prstGeom prst="line">
            <a:avLst/>
          </a:prstGeom>
          <a:noFill/>
          <a:ln w="50800">
            <a:solidFill>
              <a:schemeClr val="tx1"/>
            </a:solidFill>
            <a:round/>
            <a:headEnd/>
            <a:tailEnd/>
          </a:ln>
        </p:spPr>
        <p:txBody>
          <a:bodyPr wrap="none" anchor="ctr"/>
          <a:lstStyle/>
          <a:p>
            <a:endParaRPr lang="en-US"/>
          </a:p>
        </p:txBody>
      </p:sp>
      <p:sp>
        <p:nvSpPr>
          <p:cNvPr id="55303" name="Line 11"/>
          <p:cNvSpPr>
            <a:spLocks noChangeShapeType="1"/>
          </p:cNvSpPr>
          <p:nvPr/>
        </p:nvSpPr>
        <p:spPr bwMode="auto">
          <a:xfrm>
            <a:off x="3902075" y="5359400"/>
            <a:ext cx="0" cy="406400"/>
          </a:xfrm>
          <a:prstGeom prst="line">
            <a:avLst/>
          </a:prstGeom>
          <a:noFill/>
          <a:ln w="50800">
            <a:solidFill>
              <a:schemeClr val="tx1"/>
            </a:solidFill>
            <a:round/>
            <a:headEnd/>
            <a:tailEnd/>
          </a:ln>
        </p:spPr>
        <p:txBody>
          <a:bodyPr wrap="none" anchor="ctr"/>
          <a:lstStyle/>
          <a:p>
            <a:endParaRPr lang="en-US"/>
          </a:p>
        </p:txBody>
      </p:sp>
      <p:sp>
        <p:nvSpPr>
          <p:cNvPr id="55304" name="Line 12"/>
          <p:cNvSpPr>
            <a:spLocks noChangeShapeType="1"/>
          </p:cNvSpPr>
          <p:nvPr/>
        </p:nvSpPr>
        <p:spPr bwMode="auto">
          <a:xfrm>
            <a:off x="3216275" y="5359400"/>
            <a:ext cx="0" cy="406400"/>
          </a:xfrm>
          <a:prstGeom prst="line">
            <a:avLst/>
          </a:prstGeom>
          <a:noFill/>
          <a:ln w="50800">
            <a:solidFill>
              <a:schemeClr val="tx1"/>
            </a:solidFill>
            <a:round/>
            <a:headEnd/>
            <a:tailEnd/>
          </a:ln>
        </p:spPr>
        <p:txBody>
          <a:bodyPr wrap="none" anchor="ctr"/>
          <a:lstStyle/>
          <a:p>
            <a:endParaRPr lang="en-US"/>
          </a:p>
        </p:txBody>
      </p:sp>
      <p:sp>
        <p:nvSpPr>
          <p:cNvPr id="55305" name="Rectangle 13"/>
          <p:cNvSpPr>
            <a:spLocks noChangeArrowheads="1"/>
          </p:cNvSpPr>
          <p:nvPr/>
        </p:nvSpPr>
        <p:spPr bwMode="auto">
          <a:xfrm>
            <a:off x="2222500" y="5348288"/>
            <a:ext cx="603250" cy="519112"/>
          </a:xfrm>
          <a:prstGeom prst="rect">
            <a:avLst/>
          </a:prstGeom>
          <a:noFill/>
          <a:ln w="12700">
            <a:noFill/>
            <a:miter lim="800000"/>
            <a:headEnd/>
            <a:tailEnd/>
          </a:ln>
        </p:spPr>
        <p:txBody>
          <a:bodyPr wrap="none" anchor="ctr"/>
          <a:lstStyle/>
          <a:p>
            <a:endParaRPr lang="en-US" sz="2400"/>
          </a:p>
        </p:txBody>
      </p:sp>
      <p:sp>
        <p:nvSpPr>
          <p:cNvPr id="55306" name="Rectangle 14"/>
          <p:cNvSpPr>
            <a:spLocks noChangeArrowheads="1"/>
          </p:cNvSpPr>
          <p:nvPr/>
        </p:nvSpPr>
        <p:spPr bwMode="auto">
          <a:xfrm>
            <a:off x="2832100" y="5348288"/>
            <a:ext cx="603250" cy="519112"/>
          </a:xfrm>
          <a:prstGeom prst="rect">
            <a:avLst/>
          </a:prstGeom>
          <a:noFill/>
          <a:ln w="12700">
            <a:noFill/>
            <a:miter lim="800000"/>
            <a:headEnd/>
            <a:tailEnd/>
          </a:ln>
        </p:spPr>
        <p:txBody>
          <a:bodyPr wrap="none" anchor="ctr"/>
          <a:lstStyle/>
          <a:p>
            <a:endParaRPr lang="en-US" sz="2400"/>
          </a:p>
        </p:txBody>
      </p:sp>
      <p:sp>
        <p:nvSpPr>
          <p:cNvPr id="55307" name="Line 15"/>
          <p:cNvSpPr>
            <a:spLocks noChangeShapeType="1"/>
          </p:cNvSpPr>
          <p:nvPr/>
        </p:nvSpPr>
        <p:spPr bwMode="auto">
          <a:xfrm>
            <a:off x="5654675" y="5359400"/>
            <a:ext cx="0" cy="406400"/>
          </a:xfrm>
          <a:prstGeom prst="line">
            <a:avLst/>
          </a:prstGeom>
          <a:noFill/>
          <a:ln w="50800">
            <a:solidFill>
              <a:schemeClr val="tx1"/>
            </a:solidFill>
            <a:round/>
            <a:headEnd/>
            <a:tailEnd/>
          </a:ln>
        </p:spPr>
        <p:txBody>
          <a:bodyPr wrap="none" anchor="ctr"/>
          <a:lstStyle/>
          <a:p>
            <a:endParaRPr lang="en-US"/>
          </a:p>
        </p:txBody>
      </p:sp>
      <p:sp>
        <p:nvSpPr>
          <p:cNvPr id="55308" name="Line 16"/>
          <p:cNvSpPr>
            <a:spLocks noChangeShapeType="1"/>
          </p:cNvSpPr>
          <p:nvPr/>
        </p:nvSpPr>
        <p:spPr bwMode="auto">
          <a:xfrm>
            <a:off x="5121275" y="5359400"/>
            <a:ext cx="0" cy="406400"/>
          </a:xfrm>
          <a:prstGeom prst="line">
            <a:avLst/>
          </a:prstGeom>
          <a:noFill/>
          <a:ln w="50800">
            <a:solidFill>
              <a:schemeClr val="tx1"/>
            </a:solidFill>
            <a:round/>
            <a:headEnd/>
            <a:tailEnd/>
          </a:ln>
        </p:spPr>
        <p:txBody>
          <a:bodyPr wrap="none" anchor="ctr"/>
          <a:lstStyle/>
          <a:p>
            <a:endParaRPr lang="en-US"/>
          </a:p>
        </p:txBody>
      </p:sp>
      <p:sp>
        <p:nvSpPr>
          <p:cNvPr id="55309" name="Line 17"/>
          <p:cNvSpPr>
            <a:spLocks noChangeShapeType="1"/>
          </p:cNvSpPr>
          <p:nvPr/>
        </p:nvSpPr>
        <p:spPr bwMode="auto">
          <a:xfrm>
            <a:off x="4511675" y="5359400"/>
            <a:ext cx="0" cy="406400"/>
          </a:xfrm>
          <a:prstGeom prst="line">
            <a:avLst/>
          </a:prstGeom>
          <a:noFill/>
          <a:ln w="50800">
            <a:solidFill>
              <a:schemeClr val="tx1"/>
            </a:solidFill>
            <a:round/>
            <a:headEnd/>
            <a:tailEnd/>
          </a:ln>
        </p:spPr>
        <p:txBody>
          <a:bodyPr wrap="none" anchor="ctr"/>
          <a:lstStyle/>
          <a:p>
            <a:endParaRPr lang="en-US"/>
          </a:p>
        </p:txBody>
      </p:sp>
      <p:sp>
        <p:nvSpPr>
          <p:cNvPr id="55310" name="Line 18"/>
          <p:cNvSpPr>
            <a:spLocks noChangeShapeType="1"/>
          </p:cNvSpPr>
          <p:nvPr/>
        </p:nvSpPr>
        <p:spPr bwMode="auto">
          <a:xfrm>
            <a:off x="6264275" y="5359400"/>
            <a:ext cx="0" cy="406400"/>
          </a:xfrm>
          <a:prstGeom prst="line">
            <a:avLst/>
          </a:prstGeom>
          <a:noFill/>
          <a:ln w="50800">
            <a:solidFill>
              <a:schemeClr val="tx1"/>
            </a:solidFill>
            <a:round/>
            <a:headEnd/>
            <a:tailEnd/>
          </a:ln>
        </p:spPr>
        <p:txBody>
          <a:bodyPr wrap="none" anchor="ctr"/>
          <a:lstStyle/>
          <a:p>
            <a:endParaRPr lang="en-US"/>
          </a:p>
        </p:txBody>
      </p:sp>
      <p:sp>
        <p:nvSpPr>
          <p:cNvPr id="55311" name="Rectangle 19"/>
          <p:cNvSpPr>
            <a:spLocks noChangeArrowheads="1"/>
          </p:cNvSpPr>
          <p:nvPr/>
        </p:nvSpPr>
        <p:spPr bwMode="auto">
          <a:xfrm>
            <a:off x="4052889" y="5349875"/>
            <a:ext cx="600075" cy="515938"/>
          </a:xfrm>
          <a:prstGeom prst="rect">
            <a:avLst/>
          </a:prstGeom>
          <a:noFill/>
          <a:ln w="12700">
            <a:noFill/>
            <a:miter lim="800000"/>
            <a:headEnd/>
            <a:tailEnd/>
          </a:ln>
        </p:spPr>
        <p:txBody>
          <a:bodyPr lIns="90488" tIns="44450" rIns="90488" bIns="44450">
            <a:spAutoFit/>
          </a:bodyPr>
          <a:lstStyle/>
          <a:p>
            <a:pPr eaLnBrk="0" hangingPunct="0"/>
            <a:r>
              <a:rPr lang="en-US" sz="2800" b="1"/>
              <a:t>C</a:t>
            </a:r>
          </a:p>
        </p:txBody>
      </p:sp>
      <p:sp>
        <p:nvSpPr>
          <p:cNvPr id="55312" name="Rectangle 20"/>
          <p:cNvSpPr>
            <a:spLocks noChangeArrowheads="1"/>
          </p:cNvSpPr>
          <p:nvPr/>
        </p:nvSpPr>
        <p:spPr bwMode="auto">
          <a:xfrm>
            <a:off x="4586289" y="5349875"/>
            <a:ext cx="600075" cy="515938"/>
          </a:xfrm>
          <a:prstGeom prst="rect">
            <a:avLst/>
          </a:prstGeom>
          <a:noFill/>
          <a:ln w="12700">
            <a:noFill/>
            <a:miter lim="800000"/>
            <a:headEnd/>
            <a:tailEnd/>
          </a:ln>
        </p:spPr>
        <p:txBody>
          <a:bodyPr lIns="90488" tIns="44450" rIns="90488" bIns="44450">
            <a:spAutoFit/>
          </a:bodyPr>
          <a:lstStyle/>
          <a:p>
            <a:pPr eaLnBrk="0" hangingPunct="0"/>
            <a:r>
              <a:rPr lang="en-US" sz="2800" b="1"/>
              <a:t>A</a:t>
            </a:r>
          </a:p>
        </p:txBody>
      </p:sp>
      <p:sp>
        <p:nvSpPr>
          <p:cNvPr id="55313" name="Rectangle 21"/>
          <p:cNvSpPr>
            <a:spLocks noChangeArrowheads="1"/>
          </p:cNvSpPr>
          <p:nvPr/>
        </p:nvSpPr>
        <p:spPr bwMode="auto">
          <a:xfrm>
            <a:off x="5195889" y="5349875"/>
            <a:ext cx="600075" cy="515938"/>
          </a:xfrm>
          <a:prstGeom prst="rect">
            <a:avLst/>
          </a:prstGeom>
          <a:noFill/>
          <a:ln w="12700">
            <a:noFill/>
            <a:miter lim="800000"/>
            <a:headEnd/>
            <a:tailEnd/>
          </a:ln>
        </p:spPr>
        <p:txBody>
          <a:bodyPr lIns="90488" tIns="44450" rIns="90488" bIns="44450">
            <a:spAutoFit/>
          </a:bodyPr>
          <a:lstStyle/>
          <a:p>
            <a:pPr eaLnBrk="0" hangingPunct="0"/>
            <a:r>
              <a:rPr lang="en-US" sz="2800" b="1"/>
              <a:t>U</a:t>
            </a:r>
          </a:p>
        </p:txBody>
      </p:sp>
      <p:sp>
        <p:nvSpPr>
          <p:cNvPr id="55314" name="Rectangle 22"/>
          <p:cNvSpPr>
            <a:spLocks noChangeArrowheads="1"/>
          </p:cNvSpPr>
          <p:nvPr/>
        </p:nvSpPr>
        <p:spPr bwMode="auto">
          <a:xfrm>
            <a:off x="5729289" y="5349875"/>
            <a:ext cx="600075" cy="515938"/>
          </a:xfrm>
          <a:prstGeom prst="rect">
            <a:avLst/>
          </a:prstGeom>
          <a:noFill/>
          <a:ln w="12700">
            <a:noFill/>
            <a:miter lim="800000"/>
            <a:headEnd/>
            <a:tailEnd/>
          </a:ln>
        </p:spPr>
        <p:txBody>
          <a:bodyPr lIns="90488" tIns="44450" rIns="90488" bIns="44450">
            <a:spAutoFit/>
          </a:bodyPr>
          <a:lstStyle/>
          <a:p>
            <a:pPr eaLnBrk="0" hangingPunct="0"/>
            <a:r>
              <a:rPr lang="en-US" sz="2800" b="1"/>
              <a:t>G</a:t>
            </a:r>
          </a:p>
        </p:txBody>
      </p:sp>
      <p:sp>
        <p:nvSpPr>
          <p:cNvPr id="55315" name="Rectangle 23"/>
          <p:cNvSpPr>
            <a:spLocks noChangeArrowheads="1"/>
          </p:cNvSpPr>
          <p:nvPr/>
        </p:nvSpPr>
        <p:spPr bwMode="auto">
          <a:xfrm>
            <a:off x="6262689" y="5349875"/>
            <a:ext cx="625475" cy="515938"/>
          </a:xfrm>
          <a:prstGeom prst="rect">
            <a:avLst/>
          </a:prstGeom>
          <a:noFill/>
          <a:ln w="12700">
            <a:noFill/>
            <a:miter lim="800000"/>
            <a:headEnd/>
            <a:tailEnd/>
          </a:ln>
        </p:spPr>
        <p:txBody>
          <a:bodyPr lIns="90488" tIns="44450" rIns="90488" bIns="44450">
            <a:spAutoFit/>
          </a:bodyPr>
          <a:lstStyle/>
          <a:p>
            <a:pPr eaLnBrk="0" hangingPunct="0"/>
            <a:r>
              <a:rPr lang="en-US" sz="2800" b="1"/>
              <a:t>U</a:t>
            </a:r>
          </a:p>
        </p:txBody>
      </p:sp>
      <p:sp>
        <p:nvSpPr>
          <p:cNvPr id="55316" name="Rectangle 24"/>
          <p:cNvSpPr>
            <a:spLocks noChangeArrowheads="1"/>
          </p:cNvSpPr>
          <p:nvPr/>
        </p:nvSpPr>
        <p:spPr bwMode="auto">
          <a:xfrm>
            <a:off x="1641475" y="3302000"/>
            <a:ext cx="863600" cy="711200"/>
          </a:xfrm>
          <a:prstGeom prst="rect">
            <a:avLst/>
          </a:prstGeom>
          <a:solidFill>
            <a:srgbClr val="99FF33"/>
          </a:solidFill>
          <a:ln w="50800">
            <a:solidFill>
              <a:schemeClr val="tx1"/>
            </a:solidFill>
            <a:miter lim="800000"/>
            <a:headEnd/>
            <a:tailEnd/>
          </a:ln>
        </p:spPr>
        <p:txBody>
          <a:bodyPr wrap="none" anchor="ctr"/>
          <a:lstStyle/>
          <a:p>
            <a:endParaRPr lang="en-US" sz="2400"/>
          </a:p>
        </p:txBody>
      </p:sp>
      <p:sp>
        <p:nvSpPr>
          <p:cNvPr id="55317" name="Rectangle 25"/>
          <p:cNvSpPr>
            <a:spLocks noChangeArrowheads="1"/>
          </p:cNvSpPr>
          <p:nvPr/>
        </p:nvSpPr>
        <p:spPr bwMode="auto">
          <a:xfrm>
            <a:off x="1677988" y="3368676"/>
            <a:ext cx="7213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aa1</a:t>
            </a:r>
          </a:p>
        </p:txBody>
      </p:sp>
      <p:sp>
        <p:nvSpPr>
          <p:cNvPr id="55318" name="Oval 26"/>
          <p:cNvSpPr>
            <a:spLocks noChangeArrowheads="1"/>
          </p:cNvSpPr>
          <p:nvPr/>
        </p:nvSpPr>
        <p:spPr bwMode="auto">
          <a:xfrm>
            <a:off x="1565275" y="2159000"/>
            <a:ext cx="863600" cy="787400"/>
          </a:xfrm>
          <a:prstGeom prst="ellipse">
            <a:avLst/>
          </a:prstGeom>
          <a:solidFill>
            <a:srgbClr val="CC66FF"/>
          </a:solidFill>
          <a:ln w="50800">
            <a:solidFill>
              <a:schemeClr val="tx1"/>
            </a:solidFill>
            <a:round/>
            <a:headEnd/>
            <a:tailEnd/>
          </a:ln>
        </p:spPr>
        <p:txBody>
          <a:bodyPr wrap="none" anchor="ctr"/>
          <a:lstStyle/>
          <a:p>
            <a:endParaRPr lang="en-US" sz="2400"/>
          </a:p>
        </p:txBody>
      </p:sp>
      <p:sp>
        <p:nvSpPr>
          <p:cNvPr id="55319" name="Rectangle 27"/>
          <p:cNvSpPr>
            <a:spLocks noChangeArrowheads="1"/>
          </p:cNvSpPr>
          <p:nvPr/>
        </p:nvSpPr>
        <p:spPr bwMode="auto">
          <a:xfrm>
            <a:off x="1525588" y="2301876"/>
            <a:ext cx="7213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aa2</a:t>
            </a:r>
          </a:p>
        </p:txBody>
      </p:sp>
      <p:sp>
        <p:nvSpPr>
          <p:cNvPr id="55320" name="Line 28"/>
          <p:cNvSpPr>
            <a:spLocks noChangeShapeType="1"/>
          </p:cNvSpPr>
          <p:nvPr/>
        </p:nvSpPr>
        <p:spPr bwMode="auto">
          <a:xfrm>
            <a:off x="6797675" y="5359400"/>
            <a:ext cx="0" cy="406400"/>
          </a:xfrm>
          <a:prstGeom prst="line">
            <a:avLst/>
          </a:prstGeom>
          <a:noFill/>
          <a:ln w="50800">
            <a:solidFill>
              <a:schemeClr val="tx1"/>
            </a:solidFill>
            <a:round/>
            <a:headEnd/>
            <a:tailEnd/>
          </a:ln>
        </p:spPr>
        <p:txBody>
          <a:bodyPr wrap="none" anchor="ctr"/>
          <a:lstStyle/>
          <a:p>
            <a:endParaRPr lang="en-US"/>
          </a:p>
        </p:txBody>
      </p:sp>
      <p:sp>
        <p:nvSpPr>
          <p:cNvPr id="55321" name="Rectangle 29"/>
          <p:cNvSpPr>
            <a:spLocks noChangeArrowheads="1"/>
          </p:cNvSpPr>
          <p:nvPr/>
        </p:nvSpPr>
        <p:spPr bwMode="auto">
          <a:xfrm>
            <a:off x="6870700" y="5349875"/>
            <a:ext cx="541338" cy="515938"/>
          </a:xfrm>
          <a:prstGeom prst="rect">
            <a:avLst/>
          </a:prstGeom>
          <a:noFill/>
          <a:ln w="12700">
            <a:noFill/>
            <a:miter lim="800000"/>
            <a:headEnd/>
            <a:tailEnd/>
          </a:ln>
        </p:spPr>
        <p:txBody>
          <a:bodyPr lIns="90488" tIns="44450" rIns="90488" bIns="44450">
            <a:spAutoFit/>
          </a:bodyPr>
          <a:lstStyle/>
          <a:p>
            <a:pPr eaLnBrk="0" hangingPunct="0"/>
            <a:r>
              <a:rPr lang="en-US" sz="2800" b="1"/>
              <a:t>U</a:t>
            </a:r>
          </a:p>
        </p:txBody>
      </p:sp>
      <p:sp>
        <p:nvSpPr>
          <p:cNvPr id="55322" name="Line 30"/>
          <p:cNvSpPr>
            <a:spLocks noChangeShapeType="1"/>
          </p:cNvSpPr>
          <p:nvPr/>
        </p:nvSpPr>
        <p:spPr bwMode="auto">
          <a:xfrm>
            <a:off x="7331075" y="5359400"/>
            <a:ext cx="0" cy="406400"/>
          </a:xfrm>
          <a:prstGeom prst="line">
            <a:avLst/>
          </a:prstGeom>
          <a:noFill/>
          <a:ln w="50800">
            <a:solidFill>
              <a:schemeClr val="tx1"/>
            </a:solidFill>
            <a:round/>
            <a:headEnd/>
            <a:tailEnd/>
          </a:ln>
        </p:spPr>
        <p:txBody>
          <a:bodyPr wrap="none" anchor="ctr"/>
          <a:lstStyle/>
          <a:p>
            <a:endParaRPr lang="en-US"/>
          </a:p>
        </p:txBody>
      </p:sp>
      <p:sp>
        <p:nvSpPr>
          <p:cNvPr id="55323" name="AutoShape 32"/>
          <p:cNvSpPr>
            <a:spLocks noChangeArrowheads="1"/>
          </p:cNvSpPr>
          <p:nvPr/>
        </p:nvSpPr>
        <p:spPr bwMode="auto">
          <a:xfrm>
            <a:off x="1549400" y="863600"/>
            <a:ext cx="939800" cy="863600"/>
          </a:xfrm>
          <a:prstGeom prst="triangle">
            <a:avLst>
              <a:gd name="adj" fmla="val 49995"/>
            </a:avLst>
          </a:prstGeom>
          <a:solidFill>
            <a:srgbClr val="FFCC66"/>
          </a:solidFill>
          <a:ln w="50800">
            <a:solidFill>
              <a:schemeClr val="tx1"/>
            </a:solidFill>
            <a:miter lim="800000"/>
            <a:headEnd/>
            <a:tailEnd/>
          </a:ln>
        </p:spPr>
        <p:txBody>
          <a:bodyPr wrap="none" anchor="ctr"/>
          <a:lstStyle/>
          <a:p>
            <a:endParaRPr lang="en-US" sz="2400"/>
          </a:p>
        </p:txBody>
      </p:sp>
      <p:sp>
        <p:nvSpPr>
          <p:cNvPr id="55324" name="Rectangle 33"/>
          <p:cNvSpPr>
            <a:spLocks noChangeArrowheads="1"/>
          </p:cNvSpPr>
          <p:nvPr/>
        </p:nvSpPr>
        <p:spPr bwMode="auto">
          <a:xfrm>
            <a:off x="1662113" y="1311276"/>
            <a:ext cx="7213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aa3</a:t>
            </a:r>
          </a:p>
        </p:txBody>
      </p:sp>
      <p:sp>
        <p:nvSpPr>
          <p:cNvPr id="55325" name="Freeform 35"/>
          <p:cNvSpPr>
            <a:spLocks/>
          </p:cNvSpPr>
          <p:nvPr/>
        </p:nvSpPr>
        <p:spPr bwMode="auto">
          <a:xfrm>
            <a:off x="5578475" y="1981200"/>
            <a:ext cx="1620838" cy="2744788"/>
          </a:xfrm>
          <a:custGeom>
            <a:avLst/>
            <a:gdLst>
              <a:gd name="T0" fmla="*/ 2147483647 w 1021"/>
              <a:gd name="T1" fmla="*/ 2147483647 h 1729"/>
              <a:gd name="T2" fmla="*/ 2147483647 w 1021"/>
              <a:gd name="T3" fmla="*/ 2147483647 h 1729"/>
              <a:gd name="T4" fmla="*/ 2147483647 w 1021"/>
              <a:gd name="T5" fmla="*/ 2147483647 h 1729"/>
              <a:gd name="T6" fmla="*/ 2147483647 w 1021"/>
              <a:gd name="T7" fmla="*/ 2147483647 h 1729"/>
              <a:gd name="T8" fmla="*/ 2147483647 w 1021"/>
              <a:gd name="T9" fmla="*/ 2147483647 h 1729"/>
              <a:gd name="T10" fmla="*/ 2147483647 w 1021"/>
              <a:gd name="T11" fmla="*/ 2147483647 h 1729"/>
              <a:gd name="T12" fmla="*/ 2147483647 w 1021"/>
              <a:gd name="T13" fmla="*/ 2147483647 h 1729"/>
              <a:gd name="T14" fmla="*/ 2147483647 w 1021"/>
              <a:gd name="T15" fmla="*/ 2147483647 h 1729"/>
              <a:gd name="T16" fmla="*/ 2147483647 w 1021"/>
              <a:gd name="T17" fmla="*/ 2147483647 h 1729"/>
              <a:gd name="T18" fmla="*/ 2147483647 w 1021"/>
              <a:gd name="T19" fmla="*/ 2147483647 h 1729"/>
              <a:gd name="T20" fmla="*/ 2147483647 w 1021"/>
              <a:gd name="T21" fmla="*/ 2147483647 h 1729"/>
              <a:gd name="T22" fmla="*/ 2147483647 w 1021"/>
              <a:gd name="T23" fmla="*/ 2147483647 h 1729"/>
              <a:gd name="T24" fmla="*/ 2147483647 w 1021"/>
              <a:gd name="T25" fmla="*/ 2147483647 h 1729"/>
              <a:gd name="T26" fmla="*/ 2147483647 w 1021"/>
              <a:gd name="T27" fmla="*/ 2147483647 h 1729"/>
              <a:gd name="T28" fmla="*/ 2147483647 w 1021"/>
              <a:gd name="T29" fmla="*/ 2147483647 h 1729"/>
              <a:gd name="T30" fmla="*/ 2147483647 w 1021"/>
              <a:gd name="T31" fmla="*/ 2147483647 h 1729"/>
              <a:gd name="T32" fmla="*/ 2147483647 w 1021"/>
              <a:gd name="T33" fmla="*/ 2147483647 h 1729"/>
              <a:gd name="T34" fmla="*/ 2147483647 w 1021"/>
              <a:gd name="T35" fmla="*/ 2147483647 h 1729"/>
              <a:gd name="T36" fmla="*/ 2147483647 w 1021"/>
              <a:gd name="T37" fmla="*/ 2147483647 h 1729"/>
              <a:gd name="T38" fmla="*/ 2147483647 w 1021"/>
              <a:gd name="T39" fmla="*/ 2147483647 h 1729"/>
              <a:gd name="T40" fmla="*/ 2147483647 w 1021"/>
              <a:gd name="T41" fmla="*/ 2147483647 h 1729"/>
              <a:gd name="T42" fmla="*/ 2147483647 w 1021"/>
              <a:gd name="T43" fmla="*/ 2147483647 h 1729"/>
              <a:gd name="T44" fmla="*/ 2147483647 w 1021"/>
              <a:gd name="T45" fmla="*/ 2147483647 h 1729"/>
              <a:gd name="T46" fmla="*/ 2147483647 w 1021"/>
              <a:gd name="T47" fmla="*/ 2147483647 h 1729"/>
              <a:gd name="T48" fmla="*/ 2147483647 w 1021"/>
              <a:gd name="T49" fmla="*/ 2147483647 h 1729"/>
              <a:gd name="T50" fmla="*/ 2147483647 w 1021"/>
              <a:gd name="T51" fmla="*/ 2147483647 h 1729"/>
              <a:gd name="T52" fmla="*/ 2147483647 w 1021"/>
              <a:gd name="T53" fmla="*/ 2147483647 h 1729"/>
              <a:gd name="T54" fmla="*/ 2147483647 w 1021"/>
              <a:gd name="T55" fmla="*/ 2147483647 h 1729"/>
              <a:gd name="T56" fmla="*/ 2147483647 w 1021"/>
              <a:gd name="T57" fmla="*/ 2147483647 h 1729"/>
              <a:gd name="T58" fmla="*/ 2147483647 w 1021"/>
              <a:gd name="T59" fmla="*/ 2147483647 h 1729"/>
              <a:gd name="T60" fmla="*/ 2147483647 w 1021"/>
              <a:gd name="T61" fmla="*/ 2147483647 h 1729"/>
              <a:gd name="T62" fmla="*/ 2147483647 w 1021"/>
              <a:gd name="T63" fmla="*/ 2147483647 h 1729"/>
              <a:gd name="T64" fmla="*/ 2147483647 w 1021"/>
              <a:gd name="T65" fmla="*/ 2147483647 h 1729"/>
              <a:gd name="T66" fmla="*/ 2147483647 w 1021"/>
              <a:gd name="T67" fmla="*/ 2147483647 h 1729"/>
              <a:gd name="T68" fmla="*/ 2147483647 w 1021"/>
              <a:gd name="T69" fmla="*/ 2147483647 h 1729"/>
              <a:gd name="T70" fmla="*/ 2147483647 w 1021"/>
              <a:gd name="T71" fmla="*/ 2147483647 h 1729"/>
              <a:gd name="T72" fmla="*/ 2147483647 w 1021"/>
              <a:gd name="T73" fmla="*/ 2147483647 h 1729"/>
              <a:gd name="T74" fmla="*/ 2147483647 w 1021"/>
              <a:gd name="T75" fmla="*/ 2147483647 h 1729"/>
              <a:gd name="T76" fmla="*/ 2147483647 w 1021"/>
              <a:gd name="T77" fmla="*/ 2147483647 h 1729"/>
              <a:gd name="T78" fmla="*/ 2147483647 w 1021"/>
              <a:gd name="T79" fmla="*/ 2147483647 h 1729"/>
              <a:gd name="T80" fmla="*/ 2147483647 w 1021"/>
              <a:gd name="T81" fmla="*/ 2147483647 h 1729"/>
              <a:gd name="T82" fmla="*/ 2147483647 w 1021"/>
              <a:gd name="T83" fmla="*/ 2147483647 h 1729"/>
              <a:gd name="T84" fmla="*/ 2147483647 w 1021"/>
              <a:gd name="T85" fmla="*/ 2147483647 h 1729"/>
              <a:gd name="T86" fmla="*/ 2147483647 w 1021"/>
              <a:gd name="T87" fmla="*/ 2147483647 h 1729"/>
              <a:gd name="T88" fmla="*/ 2147483647 w 1021"/>
              <a:gd name="T89" fmla="*/ 2147483647 h 1729"/>
              <a:gd name="T90" fmla="*/ 2147483647 w 1021"/>
              <a:gd name="T91" fmla="*/ 2147483647 h 1729"/>
              <a:gd name="T92" fmla="*/ 2147483647 w 1021"/>
              <a:gd name="T93" fmla="*/ 2147483647 h 1729"/>
              <a:gd name="T94" fmla="*/ 2147483647 w 1021"/>
              <a:gd name="T95" fmla="*/ 2147483647 h 1729"/>
              <a:gd name="T96" fmla="*/ 0 w 1021"/>
              <a:gd name="T97" fmla="*/ 2147483647 h 1729"/>
              <a:gd name="T98" fmla="*/ 2147483647 w 1021"/>
              <a:gd name="T99" fmla="*/ 2147483647 h 1729"/>
              <a:gd name="T100" fmla="*/ 2147483647 w 1021"/>
              <a:gd name="T101" fmla="*/ 2147483647 h 1729"/>
              <a:gd name="T102" fmla="*/ 2147483647 w 1021"/>
              <a:gd name="T103" fmla="*/ 2147483647 h 1729"/>
              <a:gd name="T104" fmla="*/ 2147483647 w 1021"/>
              <a:gd name="T105" fmla="*/ 2147483647 h 1729"/>
              <a:gd name="T106" fmla="*/ 2147483647 w 1021"/>
              <a:gd name="T107" fmla="*/ 2147483647 h 1729"/>
              <a:gd name="T108" fmla="*/ 2147483647 w 1021"/>
              <a:gd name="T109" fmla="*/ 2147483647 h 1729"/>
              <a:gd name="T110" fmla="*/ 2147483647 w 1021"/>
              <a:gd name="T111" fmla="*/ 2147483647 h 1729"/>
              <a:gd name="T112" fmla="*/ 2147483647 w 1021"/>
              <a:gd name="T113" fmla="*/ 2147483647 h 1729"/>
              <a:gd name="T114" fmla="*/ 2147483647 w 1021"/>
              <a:gd name="T115" fmla="*/ 2147483647 h 1729"/>
              <a:gd name="T116" fmla="*/ 2147483647 w 1021"/>
              <a:gd name="T117" fmla="*/ 2147483647 h 1729"/>
              <a:gd name="T118" fmla="*/ 2147483647 w 1021"/>
              <a:gd name="T119" fmla="*/ 2147483647 h 17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21"/>
              <a:gd name="T181" fmla="*/ 0 h 1729"/>
              <a:gd name="T182" fmla="*/ 1021 w 1021"/>
              <a:gd name="T183" fmla="*/ 1729 h 17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21" h="1729">
                <a:moveTo>
                  <a:pt x="624" y="0"/>
                </a:moveTo>
                <a:lnTo>
                  <a:pt x="624" y="35"/>
                </a:lnTo>
                <a:lnTo>
                  <a:pt x="600" y="82"/>
                </a:lnTo>
                <a:lnTo>
                  <a:pt x="600" y="129"/>
                </a:lnTo>
                <a:lnTo>
                  <a:pt x="600" y="165"/>
                </a:lnTo>
                <a:lnTo>
                  <a:pt x="600" y="200"/>
                </a:lnTo>
                <a:lnTo>
                  <a:pt x="600" y="235"/>
                </a:lnTo>
                <a:lnTo>
                  <a:pt x="588" y="270"/>
                </a:lnTo>
                <a:lnTo>
                  <a:pt x="588" y="317"/>
                </a:lnTo>
                <a:lnTo>
                  <a:pt x="588" y="353"/>
                </a:lnTo>
                <a:lnTo>
                  <a:pt x="588" y="388"/>
                </a:lnTo>
                <a:lnTo>
                  <a:pt x="588" y="423"/>
                </a:lnTo>
                <a:lnTo>
                  <a:pt x="588" y="458"/>
                </a:lnTo>
                <a:lnTo>
                  <a:pt x="588" y="494"/>
                </a:lnTo>
                <a:lnTo>
                  <a:pt x="588" y="529"/>
                </a:lnTo>
                <a:lnTo>
                  <a:pt x="588" y="564"/>
                </a:lnTo>
                <a:lnTo>
                  <a:pt x="588" y="600"/>
                </a:lnTo>
                <a:lnTo>
                  <a:pt x="588" y="647"/>
                </a:lnTo>
                <a:lnTo>
                  <a:pt x="588" y="682"/>
                </a:lnTo>
                <a:lnTo>
                  <a:pt x="624" y="682"/>
                </a:lnTo>
                <a:lnTo>
                  <a:pt x="660" y="694"/>
                </a:lnTo>
                <a:lnTo>
                  <a:pt x="672" y="658"/>
                </a:lnTo>
                <a:lnTo>
                  <a:pt x="672" y="623"/>
                </a:lnTo>
                <a:lnTo>
                  <a:pt x="684" y="588"/>
                </a:lnTo>
                <a:lnTo>
                  <a:pt x="720" y="564"/>
                </a:lnTo>
                <a:lnTo>
                  <a:pt x="756" y="541"/>
                </a:lnTo>
                <a:lnTo>
                  <a:pt x="792" y="541"/>
                </a:lnTo>
                <a:lnTo>
                  <a:pt x="828" y="529"/>
                </a:lnTo>
                <a:lnTo>
                  <a:pt x="876" y="541"/>
                </a:lnTo>
                <a:lnTo>
                  <a:pt x="912" y="552"/>
                </a:lnTo>
                <a:lnTo>
                  <a:pt x="948" y="576"/>
                </a:lnTo>
                <a:lnTo>
                  <a:pt x="972" y="611"/>
                </a:lnTo>
                <a:lnTo>
                  <a:pt x="996" y="647"/>
                </a:lnTo>
                <a:lnTo>
                  <a:pt x="1008" y="682"/>
                </a:lnTo>
                <a:lnTo>
                  <a:pt x="1020" y="717"/>
                </a:lnTo>
                <a:lnTo>
                  <a:pt x="1020" y="752"/>
                </a:lnTo>
                <a:lnTo>
                  <a:pt x="1020" y="788"/>
                </a:lnTo>
                <a:lnTo>
                  <a:pt x="1008" y="835"/>
                </a:lnTo>
                <a:lnTo>
                  <a:pt x="996" y="870"/>
                </a:lnTo>
                <a:lnTo>
                  <a:pt x="960" y="905"/>
                </a:lnTo>
                <a:lnTo>
                  <a:pt x="924" y="929"/>
                </a:lnTo>
                <a:lnTo>
                  <a:pt x="888" y="952"/>
                </a:lnTo>
                <a:lnTo>
                  <a:pt x="852" y="952"/>
                </a:lnTo>
                <a:lnTo>
                  <a:pt x="816" y="952"/>
                </a:lnTo>
                <a:lnTo>
                  <a:pt x="780" y="940"/>
                </a:lnTo>
                <a:lnTo>
                  <a:pt x="732" y="917"/>
                </a:lnTo>
                <a:lnTo>
                  <a:pt x="708" y="882"/>
                </a:lnTo>
                <a:lnTo>
                  <a:pt x="696" y="846"/>
                </a:lnTo>
                <a:lnTo>
                  <a:pt x="660" y="823"/>
                </a:lnTo>
                <a:lnTo>
                  <a:pt x="624" y="823"/>
                </a:lnTo>
                <a:lnTo>
                  <a:pt x="588" y="823"/>
                </a:lnTo>
                <a:lnTo>
                  <a:pt x="588" y="858"/>
                </a:lnTo>
                <a:lnTo>
                  <a:pt x="588" y="893"/>
                </a:lnTo>
                <a:lnTo>
                  <a:pt x="600" y="929"/>
                </a:lnTo>
                <a:lnTo>
                  <a:pt x="612" y="964"/>
                </a:lnTo>
                <a:lnTo>
                  <a:pt x="612" y="999"/>
                </a:lnTo>
                <a:lnTo>
                  <a:pt x="624" y="1034"/>
                </a:lnTo>
                <a:lnTo>
                  <a:pt x="624" y="1070"/>
                </a:lnTo>
                <a:lnTo>
                  <a:pt x="624" y="1105"/>
                </a:lnTo>
                <a:lnTo>
                  <a:pt x="624" y="1199"/>
                </a:lnTo>
                <a:lnTo>
                  <a:pt x="624" y="1270"/>
                </a:lnTo>
                <a:lnTo>
                  <a:pt x="624" y="1340"/>
                </a:lnTo>
                <a:lnTo>
                  <a:pt x="624" y="1387"/>
                </a:lnTo>
                <a:lnTo>
                  <a:pt x="660" y="1375"/>
                </a:lnTo>
                <a:lnTo>
                  <a:pt x="696" y="1375"/>
                </a:lnTo>
                <a:lnTo>
                  <a:pt x="732" y="1375"/>
                </a:lnTo>
                <a:lnTo>
                  <a:pt x="780" y="1375"/>
                </a:lnTo>
                <a:lnTo>
                  <a:pt x="816" y="1387"/>
                </a:lnTo>
                <a:lnTo>
                  <a:pt x="852" y="1399"/>
                </a:lnTo>
                <a:lnTo>
                  <a:pt x="888" y="1411"/>
                </a:lnTo>
                <a:lnTo>
                  <a:pt x="924" y="1422"/>
                </a:lnTo>
                <a:lnTo>
                  <a:pt x="960" y="1458"/>
                </a:lnTo>
                <a:lnTo>
                  <a:pt x="972" y="1493"/>
                </a:lnTo>
                <a:lnTo>
                  <a:pt x="996" y="1528"/>
                </a:lnTo>
                <a:lnTo>
                  <a:pt x="996" y="1563"/>
                </a:lnTo>
                <a:lnTo>
                  <a:pt x="996" y="1599"/>
                </a:lnTo>
                <a:lnTo>
                  <a:pt x="984" y="1634"/>
                </a:lnTo>
                <a:lnTo>
                  <a:pt x="960" y="1669"/>
                </a:lnTo>
                <a:lnTo>
                  <a:pt x="924" y="1693"/>
                </a:lnTo>
                <a:lnTo>
                  <a:pt x="888" y="1704"/>
                </a:lnTo>
                <a:lnTo>
                  <a:pt x="852" y="1704"/>
                </a:lnTo>
                <a:lnTo>
                  <a:pt x="804" y="1704"/>
                </a:lnTo>
                <a:lnTo>
                  <a:pt x="768" y="1716"/>
                </a:lnTo>
                <a:lnTo>
                  <a:pt x="732" y="1716"/>
                </a:lnTo>
                <a:lnTo>
                  <a:pt x="696" y="1716"/>
                </a:lnTo>
                <a:lnTo>
                  <a:pt x="660" y="1728"/>
                </a:lnTo>
                <a:lnTo>
                  <a:pt x="624" y="1728"/>
                </a:lnTo>
                <a:lnTo>
                  <a:pt x="588" y="1728"/>
                </a:lnTo>
                <a:lnTo>
                  <a:pt x="552" y="1728"/>
                </a:lnTo>
                <a:lnTo>
                  <a:pt x="516" y="1728"/>
                </a:lnTo>
                <a:lnTo>
                  <a:pt x="480" y="1728"/>
                </a:lnTo>
                <a:lnTo>
                  <a:pt x="444" y="1728"/>
                </a:lnTo>
                <a:lnTo>
                  <a:pt x="408" y="1728"/>
                </a:lnTo>
                <a:lnTo>
                  <a:pt x="372" y="1728"/>
                </a:lnTo>
                <a:lnTo>
                  <a:pt x="336" y="1716"/>
                </a:lnTo>
                <a:lnTo>
                  <a:pt x="300" y="1716"/>
                </a:lnTo>
                <a:lnTo>
                  <a:pt x="264" y="1716"/>
                </a:lnTo>
                <a:lnTo>
                  <a:pt x="228" y="1704"/>
                </a:lnTo>
                <a:lnTo>
                  <a:pt x="192" y="1693"/>
                </a:lnTo>
                <a:lnTo>
                  <a:pt x="156" y="1681"/>
                </a:lnTo>
                <a:lnTo>
                  <a:pt x="120" y="1669"/>
                </a:lnTo>
                <a:lnTo>
                  <a:pt x="96" y="1634"/>
                </a:lnTo>
                <a:lnTo>
                  <a:pt x="72" y="1599"/>
                </a:lnTo>
                <a:lnTo>
                  <a:pt x="48" y="1563"/>
                </a:lnTo>
                <a:lnTo>
                  <a:pt x="48" y="1528"/>
                </a:lnTo>
                <a:lnTo>
                  <a:pt x="60" y="1493"/>
                </a:lnTo>
                <a:lnTo>
                  <a:pt x="84" y="1458"/>
                </a:lnTo>
                <a:lnTo>
                  <a:pt x="132" y="1434"/>
                </a:lnTo>
                <a:lnTo>
                  <a:pt x="168" y="1411"/>
                </a:lnTo>
                <a:lnTo>
                  <a:pt x="204" y="1399"/>
                </a:lnTo>
                <a:lnTo>
                  <a:pt x="252" y="1387"/>
                </a:lnTo>
                <a:lnTo>
                  <a:pt x="288" y="1387"/>
                </a:lnTo>
                <a:lnTo>
                  <a:pt x="336" y="1387"/>
                </a:lnTo>
                <a:lnTo>
                  <a:pt x="372" y="1387"/>
                </a:lnTo>
                <a:lnTo>
                  <a:pt x="408" y="1387"/>
                </a:lnTo>
                <a:lnTo>
                  <a:pt x="444" y="1387"/>
                </a:lnTo>
                <a:lnTo>
                  <a:pt x="456" y="1352"/>
                </a:lnTo>
                <a:lnTo>
                  <a:pt x="456" y="1317"/>
                </a:lnTo>
                <a:lnTo>
                  <a:pt x="456" y="1281"/>
                </a:lnTo>
                <a:lnTo>
                  <a:pt x="456" y="1246"/>
                </a:lnTo>
                <a:lnTo>
                  <a:pt x="456" y="1211"/>
                </a:lnTo>
                <a:lnTo>
                  <a:pt x="456" y="1176"/>
                </a:lnTo>
                <a:lnTo>
                  <a:pt x="444" y="1140"/>
                </a:lnTo>
                <a:lnTo>
                  <a:pt x="444" y="1105"/>
                </a:lnTo>
                <a:lnTo>
                  <a:pt x="444" y="1070"/>
                </a:lnTo>
                <a:lnTo>
                  <a:pt x="444" y="1034"/>
                </a:lnTo>
                <a:lnTo>
                  <a:pt x="444" y="999"/>
                </a:lnTo>
                <a:lnTo>
                  <a:pt x="444" y="964"/>
                </a:lnTo>
                <a:lnTo>
                  <a:pt x="444" y="929"/>
                </a:lnTo>
                <a:lnTo>
                  <a:pt x="444" y="893"/>
                </a:lnTo>
                <a:lnTo>
                  <a:pt x="408" y="870"/>
                </a:lnTo>
                <a:lnTo>
                  <a:pt x="372" y="870"/>
                </a:lnTo>
                <a:lnTo>
                  <a:pt x="336" y="870"/>
                </a:lnTo>
                <a:lnTo>
                  <a:pt x="336" y="905"/>
                </a:lnTo>
                <a:lnTo>
                  <a:pt x="336" y="940"/>
                </a:lnTo>
                <a:lnTo>
                  <a:pt x="300" y="964"/>
                </a:lnTo>
                <a:lnTo>
                  <a:pt x="264" y="987"/>
                </a:lnTo>
                <a:lnTo>
                  <a:pt x="228" y="987"/>
                </a:lnTo>
                <a:lnTo>
                  <a:pt x="192" y="987"/>
                </a:lnTo>
                <a:lnTo>
                  <a:pt x="156" y="987"/>
                </a:lnTo>
                <a:lnTo>
                  <a:pt x="120" y="976"/>
                </a:lnTo>
                <a:lnTo>
                  <a:pt x="84" y="964"/>
                </a:lnTo>
                <a:lnTo>
                  <a:pt x="60" y="929"/>
                </a:lnTo>
                <a:lnTo>
                  <a:pt x="36" y="893"/>
                </a:lnTo>
                <a:lnTo>
                  <a:pt x="12" y="858"/>
                </a:lnTo>
                <a:lnTo>
                  <a:pt x="0" y="823"/>
                </a:lnTo>
                <a:lnTo>
                  <a:pt x="0" y="788"/>
                </a:lnTo>
                <a:lnTo>
                  <a:pt x="0" y="752"/>
                </a:lnTo>
                <a:lnTo>
                  <a:pt x="24" y="717"/>
                </a:lnTo>
                <a:lnTo>
                  <a:pt x="60" y="694"/>
                </a:lnTo>
                <a:lnTo>
                  <a:pt x="96" y="670"/>
                </a:lnTo>
                <a:lnTo>
                  <a:pt x="132" y="658"/>
                </a:lnTo>
                <a:lnTo>
                  <a:pt x="180" y="658"/>
                </a:lnTo>
                <a:lnTo>
                  <a:pt x="216" y="658"/>
                </a:lnTo>
                <a:lnTo>
                  <a:pt x="252" y="670"/>
                </a:lnTo>
                <a:lnTo>
                  <a:pt x="288" y="682"/>
                </a:lnTo>
                <a:lnTo>
                  <a:pt x="312" y="717"/>
                </a:lnTo>
                <a:lnTo>
                  <a:pt x="324" y="752"/>
                </a:lnTo>
                <a:lnTo>
                  <a:pt x="360" y="752"/>
                </a:lnTo>
                <a:lnTo>
                  <a:pt x="396" y="752"/>
                </a:lnTo>
                <a:lnTo>
                  <a:pt x="432" y="752"/>
                </a:lnTo>
                <a:lnTo>
                  <a:pt x="432" y="717"/>
                </a:lnTo>
                <a:lnTo>
                  <a:pt x="444" y="682"/>
                </a:lnTo>
                <a:lnTo>
                  <a:pt x="444" y="647"/>
                </a:lnTo>
                <a:lnTo>
                  <a:pt x="444" y="600"/>
                </a:lnTo>
                <a:lnTo>
                  <a:pt x="444" y="564"/>
                </a:lnTo>
                <a:lnTo>
                  <a:pt x="444" y="529"/>
                </a:lnTo>
                <a:lnTo>
                  <a:pt x="444" y="494"/>
                </a:lnTo>
                <a:lnTo>
                  <a:pt x="444" y="458"/>
                </a:lnTo>
                <a:lnTo>
                  <a:pt x="444" y="423"/>
                </a:lnTo>
                <a:lnTo>
                  <a:pt x="444" y="376"/>
                </a:lnTo>
                <a:lnTo>
                  <a:pt x="444" y="341"/>
                </a:lnTo>
                <a:lnTo>
                  <a:pt x="444" y="306"/>
                </a:lnTo>
                <a:lnTo>
                  <a:pt x="432" y="259"/>
                </a:lnTo>
                <a:lnTo>
                  <a:pt x="432" y="223"/>
                </a:lnTo>
                <a:lnTo>
                  <a:pt x="432" y="188"/>
                </a:lnTo>
                <a:lnTo>
                  <a:pt x="432" y="153"/>
                </a:lnTo>
                <a:lnTo>
                  <a:pt x="432" y="118"/>
                </a:lnTo>
                <a:lnTo>
                  <a:pt x="432" y="82"/>
                </a:lnTo>
                <a:lnTo>
                  <a:pt x="432" y="47"/>
                </a:lnTo>
                <a:lnTo>
                  <a:pt x="432" y="12"/>
                </a:lnTo>
              </a:path>
            </a:pathLst>
          </a:custGeom>
          <a:noFill/>
          <a:ln w="50800" cap="rnd">
            <a:solidFill>
              <a:srgbClr val="FF0000"/>
            </a:solidFill>
            <a:round/>
            <a:headEnd/>
            <a:tailEnd/>
          </a:ln>
        </p:spPr>
        <p:txBody>
          <a:bodyPr/>
          <a:lstStyle/>
          <a:p>
            <a:endParaRPr lang="en-US"/>
          </a:p>
        </p:txBody>
      </p:sp>
      <p:sp>
        <p:nvSpPr>
          <p:cNvPr id="55326" name="AutoShape 36"/>
          <p:cNvSpPr>
            <a:spLocks noChangeArrowheads="1"/>
          </p:cNvSpPr>
          <p:nvPr/>
        </p:nvSpPr>
        <p:spPr bwMode="auto">
          <a:xfrm>
            <a:off x="2159000" y="25400"/>
            <a:ext cx="1016000" cy="1168400"/>
          </a:xfrm>
          <a:prstGeom prst="diamond">
            <a:avLst/>
          </a:prstGeom>
          <a:solidFill>
            <a:schemeClr val="accent1"/>
          </a:solidFill>
          <a:ln w="50800">
            <a:solidFill>
              <a:schemeClr val="tx1"/>
            </a:solidFill>
            <a:miter lim="800000"/>
            <a:headEnd/>
            <a:tailEnd/>
          </a:ln>
        </p:spPr>
        <p:txBody>
          <a:bodyPr wrap="none" anchor="ctr"/>
          <a:lstStyle/>
          <a:p>
            <a:endParaRPr lang="en-US" sz="2400"/>
          </a:p>
        </p:txBody>
      </p:sp>
      <p:sp>
        <p:nvSpPr>
          <p:cNvPr id="55327" name="Rectangle 37"/>
          <p:cNvSpPr>
            <a:spLocks noChangeArrowheads="1"/>
          </p:cNvSpPr>
          <p:nvPr/>
        </p:nvSpPr>
        <p:spPr bwMode="auto">
          <a:xfrm>
            <a:off x="2271713" y="396876"/>
            <a:ext cx="7213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aa4</a:t>
            </a:r>
          </a:p>
        </p:txBody>
      </p:sp>
      <p:sp>
        <p:nvSpPr>
          <p:cNvPr id="55328" name="Line 38"/>
          <p:cNvSpPr>
            <a:spLocks noChangeShapeType="1"/>
          </p:cNvSpPr>
          <p:nvPr/>
        </p:nvSpPr>
        <p:spPr bwMode="auto">
          <a:xfrm>
            <a:off x="7940675" y="5359400"/>
            <a:ext cx="0" cy="406400"/>
          </a:xfrm>
          <a:prstGeom prst="line">
            <a:avLst/>
          </a:prstGeom>
          <a:noFill/>
          <a:ln w="50800">
            <a:solidFill>
              <a:schemeClr val="tx1"/>
            </a:solidFill>
            <a:round/>
            <a:headEnd/>
            <a:tailEnd/>
          </a:ln>
        </p:spPr>
        <p:txBody>
          <a:bodyPr wrap="none" anchor="ctr"/>
          <a:lstStyle/>
          <a:p>
            <a:endParaRPr lang="en-US"/>
          </a:p>
        </p:txBody>
      </p:sp>
      <p:sp>
        <p:nvSpPr>
          <p:cNvPr id="55329" name="Line 39"/>
          <p:cNvSpPr>
            <a:spLocks noChangeShapeType="1"/>
          </p:cNvSpPr>
          <p:nvPr/>
        </p:nvSpPr>
        <p:spPr bwMode="auto">
          <a:xfrm>
            <a:off x="8474075" y="5359400"/>
            <a:ext cx="0" cy="406400"/>
          </a:xfrm>
          <a:prstGeom prst="line">
            <a:avLst/>
          </a:prstGeom>
          <a:noFill/>
          <a:ln w="50800">
            <a:solidFill>
              <a:schemeClr val="tx1"/>
            </a:solidFill>
            <a:round/>
            <a:headEnd/>
            <a:tailEnd/>
          </a:ln>
        </p:spPr>
        <p:txBody>
          <a:bodyPr wrap="none" anchor="ctr"/>
          <a:lstStyle/>
          <a:p>
            <a:endParaRPr lang="en-US"/>
          </a:p>
        </p:txBody>
      </p:sp>
      <p:sp>
        <p:nvSpPr>
          <p:cNvPr id="55330" name="Line 40"/>
          <p:cNvSpPr>
            <a:spLocks noChangeShapeType="1"/>
          </p:cNvSpPr>
          <p:nvPr/>
        </p:nvSpPr>
        <p:spPr bwMode="auto">
          <a:xfrm>
            <a:off x="9007475" y="5359400"/>
            <a:ext cx="0" cy="406400"/>
          </a:xfrm>
          <a:prstGeom prst="line">
            <a:avLst/>
          </a:prstGeom>
          <a:noFill/>
          <a:ln w="50800">
            <a:solidFill>
              <a:schemeClr val="tx1"/>
            </a:solidFill>
            <a:round/>
            <a:headEnd/>
            <a:tailEnd/>
          </a:ln>
        </p:spPr>
        <p:txBody>
          <a:bodyPr wrap="none" anchor="ctr"/>
          <a:lstStyle/>
          <a:p>
            <a:endParaRPr lang="en-US"/>
          </a:p>
        </p:txBody>
      </p:sp>
      <p:sp>
        <p:nvSpPr>
          <p:cNvPr id="55331" name="Rectangle 41"/>
          <p:cNvSpPr>
            <a:spLocks noChangeArrowheads="1"/>
          </p:cNvSpPr>
          <p:nvPr/>
        </p:nvSpPr>
        <p:spPr bwMode="auto">
          <a:xfrm>
            <a:off x="7462839" y="5349875"/>
            <a:ext cx="428625" cy="515938"/>
          </a:xfrm>
          <a:prstGeom prst="rect">
            <a:avLst/>
          </a:prstGeom>
          <a:noFill/>
          <a:ln w="12700">
            <a:noFill/>
            <a:miter lim="800000"/>
            <a:headEnd/>
            <a:tailEnd/>
          </a:ln>
        </p:spPr>
        <p:txBody>
          <a:bodyPr lIns="90488" tIns="44450" rIns="90488" bIns="44450">
            <a:spAutoFit/>
          </a:bodyPr>
          <a:lstStyle/>
          <a:p>
            <a:pPr eaLnBrk="0" hangingPunct="0"/>
            <a:r>
              <a:rPr lang="en-US" sz="2800" b="1"/>
              <a:t>U</a:t>
            </a:r>
          </a:p>
        </p:txBody>
      </p:sp>
      <p:sp>
        <p:nvSpPr>
          <p:cNvPr id="55332" name="Rectangle 42"/>
          <p:cNvSpPr>
            <a:spLocks noChangeArrowheads="1"/>
          </p:cNvSpPr>
          <p:nvPr/>
        </p:nvSpPr>
        <p:spPr bwMode="auto">
          <a:xfrm>
            <a:off x="7996239" y="5349875"/>
            <a:ext cx="428625" cy="515938"/>
          </a:xfrm>
          <a:prstGeom prst="rect">
            <a:avLst/>
          </a:prstGeom>
          <a:noFill/>
          <a:ln w="12700">
            <a:noFill/>
            <a:miter lim="800000"/>
            <a:headEnd/>
            <a:tailEnd/>
          </a:ln>
        </p:spPr>
        <p:txBody>
          <a:bodyPr lIns="90488" tIns="44450" rIns="90488" bIns="44450">
            <a:spAutoFit/>
          </a:bodyPr>
          <a:lstStyle/>
          <a:p>
            <a:pPr eaLnBrk="0" hangingPunct="0"/>
            <a:r>
              <a:rPr lang="en-US" sz="2800" b="1"/>
              <a:t>A</a:t>
            </a:r>
          </a:p>
        </p:txBody>
      </p:sp>
      <p:sp>
        <p:nvSpPr>
          <p:cNvPr id="55333" name="Rectangle 43"/>
          <p:cNvSpPr>
            <a:spLocks noChangeArrowheads="1"/>
          </p:cNvSpPr>
          <p:nvPr/>
        </p:nvSpPr>
        <p:spPr bwMode="auto">
          <a:xfrm>
            <a:off x="8529639" y="5349875"/>
            <a:ext cx="428625" cy="515938"/>
          </a:xfrm>
          <a:prstGeom prst="rect">
            <a:avLst/>
          </a:prstGeom>
          <a:noFill/>
          <a:ln w="12700">
            <a:noFill/>
            <a:miter lim="800000"/>
            <a:headEnd/>
            <a:tailEnd/>
          </a:ln>
        </p:spPr>
        <p:txBody>
          <a:bodyPr lIns="90488" tIns="44450" rIns="90488" bIns="44450">
            <a:spAutoFit/>
          </a:bodyPr>
          <a:lstStyle/>
          <a:p>
            <a:pPr eaLnBrk="0" hangingPunct="0"/>
            <a:r>
              <a:rPr lang="en-US" sz="2800" b="1"/>
              <a:t>G</a:t>
            </a:r>
          </a:p>
        </p:txBody>
      </p:sp>
      <p:sp>
        <p:nvSpPr>
          <p:cNvPr id="55334" name="AutoShape 44"/>
          <p:cNvSpPr>
            <a:spLocks noChangeArrowheads="1"/>
          </p:cNvSpPr>
          <p:nvPr/>
        </p:nvSpPr>
        <p:spPr bwMode="auto">
          <a:xfrm rot="10800000" flipH="1" flipV="1">
            <a:off x="3378200" y="101600"/>
            <a:ext cx="863600" cy="711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rgbClr val="FFCCFF"/>
          </a:solidFill>
          <a:ln w="50800">
            <a:solidFill>
              <a:schemeClr val="tx1"/>
            </a:solidFill>
            <a:miter lim="800000"/>
            <a:headEnd/>
            <a:tailEnd/>
          </a:ln>
        </p:spPr>
        <p:txBody>
          <a:bodyPr wrap="none" anchor="ctr"/>
          <a:lstStyle/>
          <a:p>
            <a:endParaRPr lang="en-US"/>
          </a:p>
        </p:txBody>
      </p:sp>
      <p:sp>
        <p:nvSpPr>
          <p:cNvPr id="55335" name="Rectangle 45"/>
          <p:cNvSpPr>
            <a:spLocks noChangeArrowheads="1"/>
          </p:cNvSpPr>
          <p:nvPr/>
        </p:nvSpPr>
        <p:spPr bwMode="auto">
          <a:xfrm>
            <a:off x="3414713" y="92076"/>
            <a:ext cx="721352" cy="520655"/>
          </a:xfrm>
          <a:prstGeom prst="rect">
            <a:avLst/>
          </a:prstGeom>
          <a:noFill/>
          <a:ln w="12700">
            <a:noFill/>
            <a:miter lim="800000"/>
            <a:headEnd/>
            <a:tailEnd/>
          </a:ln>
        </p:spPr>
        <p:txBody>
          <a:bodyPr wrap="none" lIns="90488" tIns="44450" rIns="90488" bIns="44450">
            <a:spAutoFit/>
          </a:bodyPr>
          <a:lstStyle/>
          <a:p>
            <a:pPr eaLnBrk="0" hangingPunct="0"/>
            <a:r>
              <a:rPr lang="en-US" sz="2800" b="1"/>
              <a:t>aa5</a:t>
            </a:r>
          </a:p>
        </p:txBody>
      </p:sp>
      <p:sp>
        <p:nvSpPr>
          <p:cNvPr id="55336" name="Line 46"/>
          <p:cNvSpPr>
            <a:spLocks noChangeShapeType="1"/>
          </p:cNvSpPr>
          <p:nvPr/>
        </p:nvSpPr>
        <p:spPr bwMode="auto">
          <a:xfrm flipH="1">
            <a:off x="3175000" y="4826000"/>
            <a:ext cx="279400" cy="1549400"/>
          </a:xfrm>
          <a:prstGeom prst="line">
            <a:avLst/>
          </a:prstGeom>
          <a:noFill/>
          <a:ln w="50800">
            <a:solidFill>
              <a:schemeClr val="tx1"/>
            </a:solidFill>
            <a:round/>
            <a:headEnd/>
            <a:tailEnd/>
          </a:ln>
        </p:spPr>
        <p:txBody>
          <a:bodyPr wrap="none" anchor="ctr"/>
          <a:lstStyle/>
          <a:p>
            <a:endParaRPr lang="en-US"/>
          </a:p>
        </p:txBody>
      </p:sp>
      <p:sp>
        <p:nvSpPr>
          <p:cNvPr id="55337" name="Line 47"/>
          <p:cNvSpPr>
            <a:spLocks noChangeShapeType="1"/>
          </p:cNvSpPr>
          <p:nvPr/>
        </p:nvSpPr>
        <p:spPr bwMode="auto">
          <a:xfrm flipH="1">
            <a:off x="3632200" y="4826000"/>
            <a:ext cx="279400" cy="1549400"/>
          </a:xfrm>
          <a:prstGeom prst="line">
            <a:avLst/>
          </a:prstGeom>
          <a:noFill/>
          <a:ln w="50800">
            <a:solidFill>
              <a:schemeClr val="tx1"/>
            </a:solidFill>
            <a:round/>
            <a:headEnd/>
            <a:tailEnd/>
          </a:ln>
        </p:spPr>
        <p:txBody>
          <a:bodyPr wrap="none" anchor="ctr"/>
          <a:lstStyle/>
          <a:p>
            <a:endParaRPr lang="en-US"/>
          </a:p>
        </p:txBody>
      </p:sp>
      <p:sp>
        <p:nvSpPr>
          <p:cNvPr id="55338" name="Rectangle 48"/>
          <p:cNvSpPr>
            <a:spLocks noChangeArrowheads="1"/>
          </p:cNvSpPr>
          <p:nvPr/>
        </p:nvSpPr>
        <p:spPr bwMode="auto">
          <a:xfrm>
            <a:off x="2195514" y="5349876"/>
            <a:ext cx="373501" cy="520655"/>
          </a:xfrm>
          <a:prstGeom prst="rect">
            <a:avLst/>
          </a:prstGeom>
          <a:noFill/>
          <a:ln w="12700">
            <a:noFill/>
            <a:miter lim="800000"/>
            <a:headEnd/>
            <a:tailEnd/>
          </a:ln>
        </p:spPr>
        <p:txBody>
          <a:bodyPr wrap="none" lIns="90488" tIns="44450" rIns="90488" bIns="44450">
            <a:spAutoFit/>
          </a:bodyPr>
          <a:lstStyle/>
          <a:p>
            <a:pPr eaLnBrk="0" hangingPunct="0"/>
            <a:r>
              <a:rPr lang="en-US" sz="2800" b="1"/>
              <a:t>C</a:t>
            </a:r>
          </a:p>
        </p:txBody>
      </p:sp>
      <p:sp>
        <p:nvSpPr>
          <p:cNvPr id="55339" name="Rectangle 49"/>
          <p:cNvSpPr>
            <a:spLocks noChangeArrowheads="1"/>
          </p:cNvSpPr>
          <p:nvPr/>
        </p:nvSpPr>
        <p:spPr bwMode="auto">
          <a:xfrm>
            <a:off x="2805113" y="5349876"/>
            <a:ext cx="416782" cy="520655"/>
          </a:xfrm>
          <a:prstGeom prst="rect">
            <a:avLst/>
          </a:prstGeom>
          <a:noFill/>
          <a:ln w="12700">
            <a:noFill/>
            <a:miter lim="800000"/>
            <a:headEnd/>
            <a:tailEnd/>
          </a:ln>
        </p:spPr>
        <p:txBody>
          <a:bodyPr wrap="none" lIns="90488" tIns="44450" rIns="90488" bIns="44450">
            <a:spAutoFit/>
          </a:bodyPr>
          <a:lstStyle/>
          <a:p>
            <a:pPr eaLnBrk="0" hangingPunct="0"/>
            <a:r>
              <a:rPr lang="en-US" sz="2800" b="1"/>
              <a:t>U</a:t>
            </a:r>
          </a:p>
        </p:txBody>
      </p:sp>
      <p:sp>
        <p:nvSpPr>
          <p:cNvPr id="55340" name="AutoShape 50"/>
          <p:cNvSpPr>
            <a:spLocks noChangeArrowheads="1"/>
          </p:cNvSpPr>
          <p:nvPr/>
        </p:nvSpPr>
        <p:spPr bwMode="auto">
          <a:xfrm>
            <a:off x="6197600" y="1168400"/>
            <a:ext cx="1092200" cy="711200"/>
          </a:xfrm>
          <a:prstGeom prst="hexagon">
            <a:avLst>
              <a:gd name="adj" fmla="val 38386"/>
              <a:gd name="vf" fmla="val 115470"/>
            </a:avLst>
          </a:prstGeom>
          <a:solidFill>
            <a:schemeClr val="accent2"/>
          </a:solidFill>
          <a:ln w="50800">
            <a:solidFill>
              <a:schemeClr val="tx1"/>
            </a:solidFill>
            <a:miter lim="800000"/>
            <a:headEnd/>
            <a:tailEnd/>
          </a:ln>
        </p:spPr>
        <p:txBody>
          <a:bodyPr wrap="none" anchor="ctr"/>
          <a:lstStyle/>
          <a:p>
            <a:endParaRPr lang="en-US" sz="2400"/>
          </a:p>
        </p:txBody>
      </p:sp>
      <p:sp>
        <p:nvSpPr>
          <p:cNvPr id="55341" name="Rectangle 51"/>
          <p:cNvSpPr>
            <a:spLocks noChangeArrowheads="1"/>
          </p:cNvSpPr>
          <p:nvPr/>
        </p:nvSpPr>
        <p:spPr bwMode="auto">
          <a:xfrm>
            <a:off x="6234113" y="1281113"/>
            <a:ext cx="953788" cy="459100"/>
          </a:xfrm>
          <a:prstGeom prst="rect">
            <a:avLst/>
          </a:prstGeom>
          <a:noFill/>
          <a:ln w="12700">
            <a:noFill/>
            <a:miter lim="800000"/>
            <a:headEnd/>
            <a:tailEnd/>
          </a:ln>
        </p:spPr>
        <p:txBody>
          <a:bodyPr wrap="none" lIns="90488" tIns="44450" rIns="90488" bIns="44450">
            <a:spAutoFit/>
          </a:bodyPr>
          <a:lstStyle/>
          <a:p>
            <a:pPr eaLnBrk="0" hangingPunct="0"/>
            <a:r>
              <a:rPr lang="en-US" sz="2400" b="1"/>
              <a:t>aa200</a:t>
            </a:r>
          </a:p>
        </p:txBody>
      </p:sp>
      <p:sp>
        <p:nvSpPr>
          <p:cNvPr id="55342" name="AutoShape 52"/>
          <p:cNvSpPr>
            <a:spLocks noChangeArrowheads="1"/>
          </p:cNvSpPr>
          <p:nvPr/>
        </p:nvSpPr>
        <p:spPr bwMode="auto">
          <a:xfrm>
            <a:off x="5130800" y="330200"/>
            <a:ext cx="1016000" cy="787400"/>
          </a:xfrm>
          <a:prstGeom prst="octagon">
            <a:avLst>
              <a:gd name="adj" fmla="val 29282"/>
            </a:avLst>
          </a:prstGeom>
          <a:solidFill>
            <a:srgbClr val="F95AB7"/>
          </a:solidFill>
          <a:ln w="50800">
            <a:solidFill>
              <a:schemeClr val="tx1"/>
            </a:solidFill>
            <a:miter lim="800000"/>
            <a:headEnd/>
            <a:tailEnd/>
          </a:ln>
        </p:spPr>
        <p:txBody>
          <a:bodyPr wrap="none" anchor="ctr"/>
          <a:lstStyle/>
          <a:p>
            <a:endParaRPr lang="en-US" sz="2400"/>
          </a:p>
        </p:txBody>
      </p:sp>
      <p:sp>
        <p:nvSpPr>
          <p:cNvPr id="55343" name="Rectangle 53"/>
          <p:cNvSpPr>
            <a:spLocks noChangeArrowheads="1"/>
          </p:cNvSpPr>
          <p:nvPr/>
        </p:nvSpPr>
        <p:spPr bwMode="auto">
          <a:xfrm>
            <a:off x="5091113" y="519113"/>
            <a:ext cx="953788" cy="459100"/>
          </a:xfrm>
          <a:prstGeom prst="rect">
            <a:avLst/>
          </a:prstGeom>
          <a:noFill/>
          <a:ln w="12700">
            <a:noFill/>
            <a:miter lim="800000"/>
            <a:headEnd/>
            <a:tailEnd/>
          </a:ln>
        </p:spPr>
        <p:txBody>
          <a:bodyPr wrap="none" lIns="90488" tIns="44450" rIns="90488" bIns="44450">
            <a:spAutoFit/>
          </a:bodyPr>
          <a:lstStyle/>
          <a:p>
            <a:pPr eaLnBrk="0" hangingPunct="0"/>
            <a:r>
              <a:rPr lang="en-US" sz="2400" b="1"/>
              <a:t>aa199</a:t>
            </a:r>
          </a:p>
        </p:txBody>
      </p:sp>
      <p:sp>
        <p:nvSpPr>
          <p:cNvPr id="55344" name="Line 54"/>
          <p:cNvSpPr>
            <a:spLocks noChangeShapeType="1"/>
          </p:cNvSpPr>
          <p:nvPr/>
        </p:nvSpPr>
        <p:spPr bwMode="auto">
          <a:xfrm flipV="1">
            <a:off x="1981200" y="2946400"/>
            <a:ext cx="0" cy="355600"/>
          </a:xfrm>
          <a:prstGeom prst="line">
            <a:avLst/>
          </a:prstGeom>
          <a:noFill/>
          <a:ln w="50800">
            <a:solidFill>
              <a:schemeClr val="tx1"/>
            </a:solidFill>
            <a:round/>
            <a:headEnd/>
            <a:tailEnd/>
          </a:ln>
        </p:spPr>
        <p:txBody>
          <a:bodyPr wrap="none" anchor="ctr"/>
          <a:lstStyle/>
          <a:p>
            <a:endParaRPr lang="en-US"/>
          </a:p>
        </p:txBody>
      </p:sp>
      <p:sp>
        <p:nvSpPr>
          <p:cNvPr id="55345" name="Line 55"/>
          <p:cNvSpPr>
            <a:spLocks noChangeShapeType="1"/>
          </p:cNvSpPr>
          <p:nvPr/>
        </p:nvSpPr>
        <p:spPr bwMode="auto">
          <a:xfrm flipV="1">
            <a:off x="1981200" y="1727200"/>
            <a:ext cx="0" cy="431800"/>
          </a:xfrm>
          <a:prstGeom prst="line">
            <a:avLst/>
          </a:prstGeom>
          <a:noFill/>
          <a:ln w="50800">
            <a:solidFill>
              <a:schemeClr val="tx1"/>
            </a:solidFill>
            <a:round/>
            <a:headEnd/>
            <a:tailEnd/>
          </a:ln>
        </p:spPr>
        <p:txBody>
          <a:bodyPr wrap="none" anchor="ctr"/>
          <a:lstStyle/>
          <a:p>
            <a:endParaRPr lang="en-US"/>
          </a:p>
        </p:txBody>
      </p:sp>
      <p:sp>
        <p:nvSpPr>
          <p:cNvPr id="55346" name="Line 56"/>
          <p:cNvSpPr>
            <a:spLocks noChangeShapeType="1"/>
          </p:cNvSpPr>
          <p:nvPr/>
        </p:nvSpPr>
        <p:spPr bwMode="auto">
          <a:xfrm flipV="1">
            <a:off x="2235200" y="965200"/>
            <a:ext cx="177800" cy="279400"/>
          </a:xfrm>
          <a:prstGeom prst="line">
            <a:avLst/>
          </a:prstGeom>
          <a:noFill/>
          <a:ln w="50800">
            <a:solidFill>
              <a:schemeClr val="tx1"/>
            </a:solidFill>
            <a:round/>
            <a:headEnd/>
            <a:tailEnd/>
          </a:ln>
        </p:spPr>
        <p:txBody>
          <a:bodyPr wrap="none" anchor="ctr"/>
          <a:lstStyle/>
          <a:p>
            <a:endParaRPr lang="en-US"/>
          </a:p>
        </p:txBody>
      </p:sp>
      <p:sp>
        <p:nvSpPr>
          <p:cNvPr id="55347" name="Line 57"/>
          <p:cNvSpPr>
            <a:spLocks noChangeShapeType="1"/>
          </p:cNvSpPr>
          <p:nvPr/>
        </p:nvSpPr>
        <p:spPr bwMode="auto">
          <a:xfrm>
            <a:off x="2997200" y="304800"/>
            <a:ext cx="406400" cy="0"/>
          </a:xfrm>
          <a:prstGeom prst="line">
            <a:avLst/>
          </a:prstGeom>
          <a:noFill/>
          <a:ln w="50800">
            <a:solidFill>
              <a:schemeClr val="tx1"/>
            </a:solidFill>
            <a:round/>
            <a:headEnd/>
            <a:tailEnd/>
          </a:ln>
        </p:spPr>
        <p:txBody>
          <a:bodyPr wrap="none" anchor="ctr"/>
          <a:lstStyle/>
          <a:p>
            <a:endParaRPr lang="en-US"/>
          </a:p>
        </p:txBody>
      </p:sp>
      <p:sp>
        <p:nvSpPr>
          <p:cNvPr id="55348" name="Line 58"/>
          <p:cNvSpPr>
            <a:spLocks noChangeShapeType="1"/>
          </p:cNvSpPr>
          <p:nvPr/>
        </p:nvSpPr>
        <p:spPr bwMode="auto">
          <a:xfrm flipH="1">
            <a:off x="4318000" y="101600"/>
            <a:ext cx="355600" cy="1092200"/>
          </a:xfrm>
          <a:prstGeom prst="line">
            <a:avLst/>
          </a:prstGeom>
          <a:noFill/>
          <a:ln w="50800">
            <a:solidFill>
              <a:schemeClr val="tx1"/>
            </a:solidFill>
            <a:round/>
            <a:headEnd/>
            <a:tailEnd/>
          </a:ln>
        </p:spPr>
        <p:txBody>
          <a:bodyPr wrap="none" anchor="ctr"/>
          <a:lstStyle/>
          <a:p>
            <a:endParaRPr lang="en-US"/>
          </a:p>
        </p:txBody>
      </p:sp>
      <p:sp>
        <p:nvSpPr>
          <p:cNvPr id="55349" name="Line 59"/>
          <p:cNvSpPr>
            <a:spLocks noChangeShapeType="1"/>
          </p:cNvSpPr>
          <p:nvPr/>
        </p:nvSpPr>
        <p:spPr bwMode="auto">
          <a:xfrm flipH="1">
            <a:off x="4546600" y="101600"/>
            <a:ext cx="355600" cy="1092200"/>
          </a:xfrm>
          <a:prstGeom prst="line">
            <a:avLst/>
          </a:prstGeom>
          <a:noFill/>
          <a:ln w="50800">
            <a:solidFill>
              <a:schemeClr val="tx1"/>
            </a:solidFill>
            <a:round/>
            <a:headEnd/>
            <a:tailEnd/>
          </a:ln>
        </p:spPr>
        <p:txBody>
          <a:bodyPr wrap="none" anchor="ctr"/>
          <a:lstStyle/>
          <a:p>
            <a:endParaRPr lang="en-US"/>
          </a:p>
        </p:txBody>
      </p:sp>
      <p:sp>
        <p:nvSpPr>
          <p:cNvPr id="55350" name="Line 60"/>
          <p:cNvSpPr>
            <a:spLocks noChangeShapeType="1"/>
          </p:cNvSpPr>
          <p:nvPr/>
        </p:nvSpPr>
        <p:spPr bwMode="auto">
          <a:xfrm>
            <a:off x="4216400" y="330200"/>
            <a:ext cx="254000" cy="25400"/>
          </a:xfrm>
          <a:prstGeom prst="line">
            <a:avLst/>
          </a:prstGeom>
          <a:noFill/>
          <a:ln w="50800">
            <a:solidFill>
              <a:schemeClr val="tx1"/>
            </a:solidFill>
            <a:round/>
            <a:headEnd/>
            <a:tailEnd/>
          </a:ln>
        </p:spPr>
        <p:txBody>
          <a:bodyPr wrap="none" anchor="ctr"/>
          <a:lstStyle/>
          <a:p>
            <a:endParaRPr lang="en-US"/>
          </a:p>
        </p:txBody>
      </p:sp>
      <p:sp>
        <p:nvSpPr>
          <p:cNvPr id="55351" name="Line 61"/>
          <p:cNvSpPr>
            <a:spLocks noChangeShapeType="1"/>
          </p:cNvSpPr>
          <p:nvPr/>
        </p:nvSpPr>
        <p:spPr bwMode="auto">
          <a:xfrm>
            <a:off x="4826000" y="482600"/>
            <a:ext cx="254000" cy="25400"/>
          </a:xfrm>
          <a:prstGeom prst="line">
            <a:avLst/>
          </a:prstGeom>
          <a:noFill/>
          <a:ln w="50800">
            <a:solidFill>
              <a:schemeClr val="tx1"/>
            </a:solidFill>
            <a:round/>
            <a:headEnd/>
            <a:tailEnd/>
          </a:ln>
        </p:spPr>
        <p:txBody>
          <a:bodyPr wrap="none" anchor="ctr"/>
          <a:lstStyle/>
          <a:p>
            <a:endParaRPr lang="en-US"/>
          </a:p>
        </p:txBody>
      </p:sp>
      <p:sp>
        <p:nvSpPr>
          <p:cNvPr id="55352" name="Line 62"/>
          <p:cNvSpPr>
            <a:spLocks noChangeShapeType="1"/>
          </p:cNvSpPr>
          <p:nvPr/>
        </p:nvSpPr>
        <p:spPr bwMode="auto">
          <a:xfrm>
            <a:off x="6045200" y="1016000"/>
            <a:ext cx="330200" cy="254000"/>
          </a:xfrm>
          <a:prstGeom prst="line">
            <a:avLst/>
          </a:prstGeom>
          <a:noFill/>
          <a:ln w="50800">
            <a:solidFill>
              <a:schemeClr val="tx1"/>
            </a:solidFill>
            <a:round/>
            <a:headEnd/>
            <a:tailEnd/>
          </a:ln>
        </p:spPr>
        <p:txBody>
          <a:bodyPr wrap="none" anchor="ctr"/>
          <a:lstStyle/>
          <a:p>
            <a:endParaRPr lang="en-US"/>
          </a:p>
        </p:txBody>
      </p:sp>
      <p:sp>
        <p:nvSpPr>
          <p:cNvPr id="55353" name="Oval 58"/>
          <p:cNvSpPr>
            <a:spLocks noChangeArrowheads="1"/>
          </p:cNvSpPr>
          <p:nvPr/>
        </p:nvSpPr>
        <p:spPr bwMode="auto">
          <a:xfrm>
            <a:off x="7239000" y="4876800"/>
            <a:ext cx="1981200" cy="1295400"/>
          </a:xfrm>
          <a:prstGeom prst="ellipse">
            <a:avLst/>
          </a:prstGeom>
          <a:noFill/>
          <a:ln w="63500" algn="ctr">
            <a:solidFill>
              <a:srgbClr val="FF0000"/>
            </a:solidFill>
            <a:miter lim="800000"/>
            <a:headEnd/>
            <a:tailEnd/>
          </a:ln>
        </p:spPr>
        <p:txBody>
          <a:bodyPr wrap="none" anchor="ctr"/>
          <a:lstStyle/>
          <a:p>
            <a:endParaRPr lang="en-US"/>
          </a:p>
        </p:txBody>
      </p:sp>
      <p:sp>
        <p:nvSpPr>
          <p:cNvPr id="55354" name="Line 59"/>
          <p:cNvSpPr>
            <a:spLocks noChangeShapeType="1"/>
          </p:cNvSpPr>
          <p:nvPr/>
        </p:nvSpPr>
        <p:spPr bwMode="auto">
          <a:xfrm flipV="1">
            <a:off x="8458200" y="1524000"/>
            <a:ext cx="533400" cy="3352800"/>
          </a:xfrm>
          <a:prstGeom prst="line">
            <a:avLst/>
          </a:prstGeom>
          <a:noFill/>
          <a:ln w="63500">
            <a:solidFill>
              <a:srgbClr val="FF0000"/>
            </a:solidFill>
            <a:miter lim="800000"/>
            <a:headEnd/>
            <a:tailEnd type="triangle" w="med" len="med"/>
          </a:ln>
        </p:spPr>
        <p:txBody>
          <a:bodyPr wrap="none"/>
          <a:lstStyle/>
          <a:p>
            <a:endParaRPr lang="en-US"/>
          </a:p>
        </p:txBody>
      </p:sp>
      <p:sp>
        <p:nvSpPr>
          <p:cNvPr id="55355" name="Text Box 60"/>
          <p:cNvSpPr txBox="1">
            <a:spLocks noChangeArrowheads="1"/>
          </p:cNvSpPr>
          <p:nvPr/>
        </p:nvSpPr>
        <p:spPr bwMode="auto">
          <a:xfrm>
            <a:off x="7467600" y="381001"/>
            <a:ext cx="2895600" cy="830997"/>
          </a:xfrm>
          <a:prstGeom prst="rect">
            <a:avLst/>
          </a:prstGeom>
          <a:noFill/>
          <a:ln w="9525" algn="ctr">
            <a:noFill/>
            <a:miter lim="800000"/>
            <a:headEnd/>
            <a:tailEnd/>
          </a:ln>
        </p:spPr>
        <p:txBody>
          <a:bodyPr>
            <a:spAutoFit/>
          </a:bodyPr>
          <a:lstStyle/>
          <a:p>
            <a:pPr algn="ctr">
              <a:spcBef>
                <a:spcPct val="50000"/>
              </a:spcBef>
            </a:pPr>
            <a:r>
              <a:rPr lang="en-US" sz="2400" b="1">
                <a:solidFill>
                  <a:srgbClr val="FF0000"/>
                </a:solidFill>
              </a:rPr>
              <a:t>Stop Codon says STOP TRANSLATING!</a:t>
            </a:r>
          </a:p>
        </p:txBody>
      </p:sp>
    </p:spTree>
    <p:extLst>
      <p:ext uri="{BB962C8B-B14F-4D97-AF65-F5344CB8AC3E}">
        <p14:creationId xmlns:p14="http://schemas.microsoft.com/office/powerpoint/2010/main" val="297511767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“Redundancy in the Genetic Code”</a:t>
            </a:r>
            <a:endParaRPr lang="en-US" b="1" u="sng" dirty="0"/>
          </a:p>
        </p:txBody>
      </p:sp>
      <p:sp>
        <p:nvSpPr>
          <p:cNvPr id="3" name="Content Placeholder 2"/>
          <p:cNvSpPr>
            <a:spLocks noGrp="1"/>
          </p:cNvSpPr>
          <p:nvPr>
            <p:ph idx="1"/>
          </p:nvPr>
        </p:nvSpPr>
        <p:spPr>
          <a:xfrm>
            <a:off x="232013" y="1514901"/>
            <a:ext cx="11532358" cy="4662062"/>
          </a:xfrm>
        </p:spPr>
        <p:txBody>
          <a:bodyPr>
            <a:normAutofit/>
          </a:bodyPr>
          <a:lstStyle/>
          <a:p>
            <a:pPr lvl="0"/>
            <a:r>
              <a:rPr lang="en-US" dirty="0"/>
              <a:t> </a:t>
            </a:r>
            <a:r>
              <a:rPr lang="en-US" sz="3000" dirty="0"/>
              <a:t>64 different codons </a:t>
            </a:r>
            <a:r>
              <a:rPr lang="en-US" sz="3000" dirty="0" smtClean="0"/>
              <a:t>code </a:t>
            </a:r>
            <a:r>
              <a:rPr lang="en-US" sz="3000" dirty="0"/>
              <a:t>for 20 different amino acids </a:t>
            </a:r>
            <a:r>
              <a:rPr lang="en-US" sz="3000" dirty="0">
                <a:sym typeface="Wingdings" panose="05000000000000000000" pitchFamily="2" charset="2"/>
              </a:rPr>
              <a:t></a:t>
            </a:r>
            <a:r>
              <a:rPr lang="en-US" sz="3000" dirty="0"/>
              <a:t> redundancy in the genetic </a:t>
            </a:r>
            <a:r>
              <a:rPr lang="en-US" sz="3000" dirty="0" smtClean="0"/>
              <a:t>code – several codons will code for the same amino acid</a:t>
            </a:r>
            <a:endParaRPr lang="en-US" sz="3000" dirty="0" smtClean="0"/>
          </a:p>
          <a:p>
            <a:pPr lvl="0"/>
            <a:endParaRPr lang="en-US" sz="1000" dirty="0"/>
          </a:p>
          <a:p>
            <a:pPr lvl="0"/>
            <a:r>
              <a:rPr lang="en-US" sz="3000" dirty="0"/>
              <a:t>3</a:t>
            </a:r>
            <a:r>
              <a:rPr lang="en-US" sz="3000" baseline="30000" dirty="0"/>
              <a:t>rd</a:t>
            </a:r>
            <a:r>
              <a:rPr lang="en-US" sz="3000" dirty="0"/>
              <a:t> base “wobble” = codons for the same amino acid often differ in the 3</a:t>
            </a:r>
            <a:r>
              <a:rPr lang="en-US" sz="3000" baseline="30000" dirty="0"/>
              <a:t>rd</a:t>
            </a:r>
            <a:r>
              <a:rPr lang="en-US" sz="3000" dirty="0"/>
              <a:t> </a:t>
            </a:r>
            <a:r>
              <a:rPr lang="en-US" sz="3000" dirty="0" smtClean="0"/>
              <a:t>base</a:t>
            </a:r>
          </a:p>
          <a:p>
            <a:pPr lvl="0"/>
            <a:endParaRPr lang="en-US" sz="1000" dirty="0"/>
          </a:p>
          <a:p>
            <a:pPr lvl="0"/>
            <a:r>
              <a:rPr lang="en-US" sz="3000" dirty="0" smtClean="0"/>
              <a:t>AUG </a:t>
            </a:r>
            <a:r>
              <a:rPr lang="en-US" sz="3000" dirty="0"/>
              <a:t>= start </a:t>
            </a:r>
            <a:r>
              <a:rPr lang="en-US" sz="3000" dirty="0" smtClean="0"/>
              <a:t>codon, </a:t>
            </a:r>
            <a:r>
              <a:rPr lang="en-US" sz="3000" dirty="0"/>
              <a:t>begins translation of </a:t>
            </a:r>
            <a:r>
              <a:rPr lang="en-US" sz="3000" dirty="0" smtClean="0"/>
              <a:t>mRNA (initiation); </a:t>
            </a:r>
          </a:p>
          <a:p>
            <a:pPr lvl="0"/>
            <a:r>
              <a:rPr lang="en-US" sz="3000" dirty="0" smtClean="0"/>
              <a:t>UAA</a:t>
            </a:r>
            <a:r>
              <a:rPr lang="en-US" sz="3000" dirty="0"/>
              <a:t>, UAG, and UGA are stop codons; ends translation of </a:t>
            </a:r>
            <a:r>
              <a:rPr lang="en-US" sz="3000" dirty="0" smtClean="0"/>
              <a:t>mRNA (termination)</a:t>
            </a:r>
            <a:endParaRPr lang="en-US" sz="3000" dirty="0"/>
          </a:p>
          <a:p>
            <a:endParaRPr lang="en-US" dirty="0"/>
          </a:p>
        </p:txBody>
      </p:sp>
    </p:spTree>
    <p:extLst>
      <p:ext uri="{BB962C8B-B14F-4D97-AF65-F5344CB8AC3E}">
        <p14:creationId xmlns:p14="http://schemas.microsoft.com/office/powerpoint/2010/main" val="2641151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on DNA </a:t>
            </a:r>
            <a:r>
              <a:rPr lang="en-US" dirty="0" smtClean="0">
                <a:sym typeface="Wingdings" panose="05000000000000000000" pitchFamily="2" charset="2"/>
              </a:rPr>
              <a:t> mRNA  polypeptide </a:t>
            </a:r>
            <a:endParaRPr lang="en-US" dirty="0"/>
          </a:p>
        </p:txBody>
      </p:sp>
      <p:pic>
        <p:nvPicPr>
          <p:cNvPr id="3074" name="Picture 2" descr="Image result for dna rna prote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014" y="1561011"/>
            <a:ext cx="10003971" cy="465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7938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697" y="0"/>
            <a:ext cx="10515600" cy="1325563"/>
          </a:xfrm>
        </p:spPr>
        <p:txBody>
          <a:bodyPr/>
          <a:lstStyle/>
          <a:p>
            <a:r>
              <a:rPr lang="en-US" dirty="0" smtClean="0"/>
              <a:t>USE THE mRNA CODONS TO READ THESE!!!</a:t>
            </a:r>
            <a:endParaRPr lang="en-US" dirty="0"/>
          </a:p>
        </p:txBody>
      </p:sp>
      <p:sp>
        <p:nvSpPr>
          <p:cNvPr id="3" name="Content Placeholder 2"/>
          <p:cNvSpPr>
            <a:spLocks noGrp="1"/>
          </p:cNvSpPr>
          <p:nvPr>
            <p:ph idx="1"/>
          </p:nvPr>
        </p:nvSpPr>
        <p:spPr>
          <a:xfrm>
            <a:off x="733697" y="954118"/>
            <a:ext cx="10515600" cy="4351338"/>
          </a:xfrm>
        </p:spPr>
        <p:txBody>
          <a:bodyPr/>
          <a:lstStyle/>
          <a:p>
            <a:r>
              <a:rPr lang="en-US" dirty="0" smtClean="0"/>
              <a:t>3</a:t>
            </a:r>
            <a:r>
              <a:rPr lang="en-US" baseline="30000" dirty="0" smtClean="0"/>
              <a:t>rd</a:t>
            </a:r>
            <a:r>
              <a:rPr lang="en-US" dirty="0" smtClean="0"/>
              <a:t> Base Wobble</a:t>
            </a:r>
            <a:endParaRPr lang="en-US" dirty="0"/>
          </a:p>
        </p:txBody>
      </p:sp>
      <p:pic>
        <p:nvPicPr>
          <p:cNvPr id="24578" name="Picture 3" descr="http://waynesword.palomar.edu/images/codon1.gif"/>
          <p:cNvPicPr>
            <a:picLocks noChangeAspect="1" noChangeArrowheads="1"/>
          </p:cNvPicPr>
          <p:nvPr/>
        </p:nvPicPr>
        <p:blipFill>
          <a:blip r:embed="rId2" cstate="print"/>
          <a:srcRect/>
          <a:stretch>
            <a:fillRect/>
          </a:stretch>
        </p:blipFill>
        <p:spPr bwMode="auto">
          <a:xfrm>
            <a:off x="182386" y="1380155"/>
            <a:ext cx="5931440" cy="4915524"/>
          </a:xfrm>
          <a:prstGeom prst="rect">
            <a:avLst/>
          </a:prstGeom>
          <a:noFill/>
          <a:ln w="9525">
            <a:noFill/>
            <a:miter lim="800000"/>
            <a:headEnd/>
            <a:tailEnd/>
          </a:ln>
        </p:spPr>
      </p:pic>
      <p:pic>
        <p:nvPicPr>
          <p:cNvPr id="24579" name="Picture 4" descr="https://rbssbiology11ilos.wikispaces.com/file/view/codon_wheel.jpg/303524714/codon_wheel.jpg"/>
          <p:cNvPicPr>
            <a:picLocks noChangeAspect="1" noChangeArrowheads="1"/>
          </p:cNvPicPr>
          <p:nvPr/>
        </p:nvPicPr>
        <p:blipFill>
          <a:blip r:embed="rId3" cstate="print"/>
          <a:srcRect/>
          <a:stretch>
            <a:fillRect/>
          </a:stretch>
        </p:blipFill>
        <p:spPr bwMode="auto">
          <a:xfrm>
            <a:off x="6477409" y="1121638"/>
            <a:ext cx="5135471" cy="51354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Post-Translational </a:t>
            </a:r>
            <a:r>
              <a:rPr lang="en-US" b="1" u="sng" dirty="0" smtClean="0"/>
              <a:t>Modifications </a:t>
            </a:r>
            <a:r>
              <a:rPr lang="en-US" dirty="0" smtClean="0"/>
              <a:t>(modifying the polypeptide after it’s been created)</a:t>
            </a:r>
            <a:endParaRPr lang="en-US" b="1" u="sng" dirty="0"/>
          </a:p>
        </p:txBody>
      </p:sp>
      <p:sp>
        <p:nvSpPr>
          <p:cNvPr id="3" name="Content Placeholder 2"/>
          <p:cNvSpPr>
            <a:spLocks noGrp="1"/>
          </p:cNvSpPr>
          <p:nvPr>
            <p:ph idx="1"/>
          </p:nvPr>
        </p:nvSpPr>
        <p:spPr/>
        <p:txBody>
          <a:bodyPr>
            <a:normAutofit/>
          </a:bodyPr>
          <a:lstStyle/>
          <a:p>
            <a:r>
              <a:rPr lang="en-US" sz="3200" b="1" dirty="0" err="1" smtClean="0"/>
              <a:t>Chaperonins</a:t>
            </a:r>
            <a:endParaRPr lang="en-US" sz="3200" b="1" dirty="0"/>
          </a:p>
        </p:txBody>
      </p:sp>
      <p:pic>
        <p:nvPicPr>
          <p:cNvPr id="25602" name="Picture 2" descr="Image result for chaperonins"/>
          <p:cNvPicPr>
            <a:picLocks noChangeAspect="1" noChangeArrowheads="1"/>
          </p:cNvPicPr>
          <p:nvPr/>
        </p:nvPicPr>
        <p:blipFill>
          <a:blip r:embed="rId2" cstate="print"/>
          <a:srcRect/>
          <a:stretch>
            <a:fillRect/>
          </a:stretch>
        </p:blipFill>
        <p:spPr bwMode="auto">
          <a:xfrm>
            <a:off x="4621802" y="1549023"/>
            <a:ext cx="6637202" cy="4977902"/>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138" y="0"/>
            <a:ext cx="10515600" cy="1325563"/>
          </a:xfrm>
        </p:spPr>
        <p:txBody>
          <a:bodyPr/>
          <a:lstStyle/>
          <a:p>
            <a:pPr algn="ctr"/>
            <a:r>
              <a:rPr lang="en-US" b="1" u="sng" dirty="0" smtClean="0"/>
              <a:t>Post-Translational Modifications</a:t>
            </a:r>
            <a:endParaRPr lang="en-US" b="1" u="sng" dirty="0"/>
          </a:p>
        </p:txBody>
      </p:sp>
      <p:sp>
        <p:nvSpPr>
          <p:cNvPr id="3" name="Content Placeholder 2"/>
          <p:cNvSpPr>
            <a:spLocks noGrp="1"/>
          </p:cNvSpPr>
          <p:nvPr>
            <p:ph idx="1"/>
          </p:nvPr>
        </p:nvSpPr>
        <p:spPr>
          <a:xfrm>
            <a:off x="681446" y="1094105"/>
            <a:ext cx="10515600" cy="4351338"/>
          </a:xfrm>
        </p:spPr>
        <p:txBody>
          <a:bodyPr/>
          <a:lstStyle/>
          <a:p>
            <a:r>
              <a:rPr lang="en-US" dirty="0" smtClean="0"/>
              <a:t>Adding molecular groups (ex: adding a carbohydrate chain to a protein to create a glycoprotein, which is used to help cells recognize each other)</a:t>
            </a:r>
          </a:p>
          <a:p>
            <a:pPr marL="0" indent="0">
              <a:buNone/>
            </a:pPr>
            <a:endParaRPr lang="en-US" dirty="0" smtClean="0"/>
          </a:p>
        </p:txBody>
      </p:sp>
      <p:pic>
        <p:nvPicPr>
          <p:cNvPr id="4" name="Picture 3"/>
          <p:cNvPicPr>
            <a:picLocks noChangeAspect="1"/>
          </p:cNvPicPr>
          <p:nvPr/>
        </p:nvPicPr>
        <p:blipFill>
          <a:blip r:embed="rId2"/>
          <a:stretch>
            <a:fillRect/>
          </a:stretch>
        </p:blipFill>
        <p:spPr>
          <a:xfrm>
            <a:off x="2390503" y="2419668"/>
            <a:ext cx="6907937" cy="4026484"/>
          </a:xfrm>
          <a:prstGeom prst="rect">
            <a:avLst/>
          </a:prstGeom>
        </p:spPr>
      </p:pic>
    </p:spTree>
    <p:extLst>
      <p:ext uri="{BB962C8B-B14F-4D97-AF65-F5344CB8AC3E}">
        <p14:creationId xmlns:p14="http://schemas.microsoft.com/office/powerpoint/2010/main" val="15869672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10515600" cy="1325563"/>
          </a:xfrm>
        </p:spPr>
        <p:txBody>
          <a:bodyPr/>
          <a:lstStyle/>
          <a:p>
            <a:r>
              <a:rPr lang="en-US" b="1" u="sng" dirty="0" smtClean="0"/>
              <a:t>Post Translational Modifications</a:t>
            </a:r>
            <a:endParaRPr lang="en-US" b="1" u="sng" dirty="0"/>
          </a:p>
        </p:txBody>
      </p:sp>
      <p:sp>
        <p:nvSpPr>
          <p:cNvPr id="3" name="Content Placeholder 2"/>
          <p:cNvSpPr>
            <a:spLocks noGrp="1"/>
          </p:cNvSpPr>
          <p:nvPr>
            <p:ph idx="1"/>
          </p:nvPr>
        </p:nvSpPr>
        <p:spPr>
          <a:xfrm>
            <a:off x="313899" y="1473959"/>
            <a:ext cx="4899546" cy="2941288"/>
          </a:xfrm>
        </p:spPr>
        <p:txBody>
          <a:bodyPr>
            <a:noAutofit/>
          </a:bodyPr>
          <a:lstStyle/>
          <a:p>
            <a:r>
              <a:rPr lang="en-US" sz="3600" dirty="0" smtClean="0"/>
              <a:t>Removal of amino acids from pro-insulin to create insulin</a:t>
            </a:r>
            <a:endParaRPr lang="en-US" sz="3600" dirty="0"/>
          </a:p>
        </p:txBody>
      </p:sp>
      <p:pic>
        <p:nvPicPr>
          <p:cNvPr id="27650" name="Picture 2" descr="Image result for proinsulin to insulin conversion"/>
          <p:cNvPicPr>
            <a:picLocks noChangeAspect="1" noChangeArrowheads="1"/>
          </p:cNvPicPr>
          <p:nvPr/>
        </p:nvPicPr>
        <p:blipFill>
          <a:blip r:embed="rId2" cstate="print"/>
          <a:srcRect/>
          <a:stretch>
            <a:fillRect/>
          </a:stretch>
        </p:blipFill>
        <p:spPr bwMode="auto">
          <a:xfrm>
            <a:off x="5380720" y="1084217"/>
            <a:ext cx="5492930" cy="549293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210" y="169182"/>
            <a:ext cx="10387149" cy="1325563"/>
          </a:xfrm>
        </p:spPr>
        <p:txBody>
          <a:bodyPr/>
          <a:lstStyle/>
          <a:p>
            <a:r>
              <a:rPr lang="en-US" dirty="0" smtClean="0"/>
              <a:t>Vocabulary Clarification</a:t>
            </a:r>
            <a:endParaRPr lang="en-US" dirty="0"/>
          </a:p>
        </p:txBody>
      </p:sp>
      <p:pic>
        <p:nvPicPr>
          <p:cNvPr id="28674" name="Picture 1"/>
          <p:cNvPicPr>
            <a:picLocks noChangeAspect="1" noChangeArrowheads="1"/>
          </p:cNvPicPr>
          <p:nvPr/>
        </p:nvPicPr>
        <p:blipFill>
          <a:blip r:embed="rId2" cstate="print"/>
          <a:srcRect/>
          <a:stretch>
            <a:fillRect/>
          </a:stretch>
        </p:blipFill>
        <p:spPr bwMode="auto">
          <a:xfrm>
            <a:off x="809898" y="1410788"/>
            <a:ext cx="10528662" cy="49310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2" cstate="print"/>
          <a:srcRect/>
          <a:stretch>
            <a:fillRect/>
          </a:stretch>
        </p:blipFill>
        <p:spPr bwMode="auto">
          <a:xfrm>
            <a:off x="838200" y="2367883"/>
            <a:ext cx="9909542" cy="2664825"/>
          </a:xfrm>
          <a:prstGeom prst="rect">
            <a:avLst/>
          </a:prstGeom>
          <a:noFill/>
          <a:ln w="9525">
            <a:noFill/>
            <a:miter lim="800000"/>
            <a:headEnd/>
            <a:tailEnd/>
          </a:ln>
        </p:spPr>
      </p:pic>
      <p:sp>
        <p:nvSpPr>
          <p:cNvPr id="2" name="Title 1"/>
          <p:cNvSpPr>
            <a:spLocks noGrp="1"/>
          </p:cNvSpPr>
          <p:nvPr>
            <p:ph type="title"/>
          </p:nvPr>
        </p:nvSpPr>
        <p:spPr>
          <a:xfrm>
            <a:off x="838200" y="365125"/>
            <a:ext cx="10515600" cy="2555496"/>
          </a:xfrm>
        </p:spPr>
        <p:txBody>
          <a:bodyPr>
            <a:normAutofit/>
          </a:bodyPr>
          <a:lstStyle/>
          <a:p>
            <a:r>
              <a:rPr lang="en-US" dirty="0" smtClean="0"/>
              <a:t>Direction of </a:t>
            </a:r>
            <a:r>
              <a:rPr lang="en-US" b="1" dirty="0" smtClean="0"/>
              <a:t>DNA Replication</a:t>
            </a:r>
            <a:r>
              <a:rPr lang="en-US" dirty="0" smtClean="0"/>
              <a:t>, Transcription and Translation </a:t>
            </a:r>
            <a:r>
              <a:rPr lang="en-US" dirty="0" smtClean="0"/>
              <a:t>Clarification</a:t>
            </a:r>
            <a:br>
              <a:rPr lang="en-US" dirty="0" smtClean="0"/>
            </a:br>
            <a:r>
              <a:rPr lang="en-US" sz="1000" dirty="0" smtClean="0"/>
              <a:t/>
            </a:r>
            <a:br>
              <a:rPr lang="en-US" sz="1000" dirty="0" smtClean="0"/>
            </a:br>
            <a:r>
              <a:rPr lang="en-US" sz="3000" dirty="0" smtClean="0"/>
              <a:t>-DNA is always built in the 5’ </a:t>
            </a:r>
            <a:r>
              <a:rPr lang="en-US" sz="3000" dirty="0" smtClean="0">
                <a:sym typeface="Wingdings" panose="05000000000000000000" pitchFamily="2" charset="2"/>
              </a:rPr>
              <a:t> 3’ direction by DNA polymerase III</a:t>
            </a:r>
            <a:endParaRPr lang="en-US" sz="3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noChangeArrowheads="1"/>
          </p:cNvPicPr>
          <p:nvPr/>
        </p:nvPicPr>
        <p:blipFill>
          <a:blip r:embed="rId2" cstate="print"/>
          <a:srcRect/>
          <a:stretch>
            <a:fillRect/>
          </a:stretch>
        </p:blipFill>
        <p:spPr bwMode="auto">
          <a:xfrm>
            <a:off x="1883228" y="2302377"/>
            <a:ext cx="8425543" cy="4162705"/>
          </a:xfrm>
          <a:prstGeom prst="rect">
            <a:avLst/>
          </a:prstGeom>
          <a:noFill/>
          <a:ln w="9525">
            <a:noFill/>
            <a:miter lim="800000"/>
            <a:headEnd/>
            <a:tailEnd/>
          </a:ln>
        </p:spPr>
      </p:pic>
      <p:sp>
        <p:nvSpPr>
          <p:cNvPr id="2" name="Title 1"/>
          <p:cNvSpPr>
            <a:spLocks noGrp="1"/>
          </p:cNvSpPr>
          <p:nvPr>
            <p:ph type="title"/>
          </p:nvPr>
        </p:nvSpPr>
        <p:spPr>
          <a:xfrm>
            <a:off x="838199" y="201352"/>
            <a:ext cx="11130887" cy="2309836"/>
          </a:xfrm>
        </p:spPr>
        <p:txBody>
          <a:bodyPr>
            <a:normAutofit fontScale="90000"/>
          </a:bodyPr>
          <a:lstStyle/>
          <a:p>
            <a:r>
              <a:rPr lang="en-US" dirty="0" smtClean="0"/>
              <a:t>Direction of DNA Replication</a:t>
            </a:r>
            <a:r>
              <a:rPr lang="en-US" b="1" dirty="0" smtClean="0"/>
              <a:t>, Transcription and Translation </a:t>
            </a:r>
            <a:r>
              <a:rPr lang="en-US" b="1" dirty="0" smtClean="0"/>
              <a:t>Clarification</a:t>
            </a:r>
            <a:r>
              <a:rPr lang="en-US" dirty="0" smtClean="0"/>
              <a:t/>
            </a:r>
            <a:br>
              <a:rPr lang="en-US" dirty="0" smtClean="0"/>
            </a:br>
            <a:r>
              <a:rPr lang="en-US" sz="1100" dirty="0"/>
              <a:t/>
            </a:r>
            <a:br>
              <a:rPr lang="en-US" sz="1100" dirty="0"/>
            </a:br>
            <a:r>
              <a:rPr lang="en-US" sz="3300" dirty="0" smtClean="0"/>
              <a:t>mRNA is also built in the 5’ </a:t>
            </a:r>
            <a:r>
              <a:rPr lang="en-US" sz="3300" dirty="0" smtClean="0">
                <a:sym typeface="Wingdings" panose="05000000000000000000" pitchFamily="2" charset="2"/>
              </a:rPr>
              <a:t> 3’ direction by RNA polymerase – the ribosome then starts at the 5’ end of the mRNA to make an amino acid.</a:t>
            </a:r>
            <a:endParaRPr lang="en-US" sz="33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Errors in the DNA, RNA, and Protein Sequence</a:t>
            </a:r>
            <a:endParaRPr lang="en-US" dirty="0"/>
          </a:p>
        </p:txBody>
      </p:sp>
      <p:sp>
        <p:nvSpPr>
          <p:cNvPr id="3" name="Content Placeholder 2"/>
          <p:cNvSpPr>
            <a:spLocks noGrp="1"/>
          </p:cNvSpPr>
          <p:nvPr>
            <p:ph idx="1"/>
          </p:nvPr>
        </p:nvSpPr>
        <p:spPr>
          <a:xfrm>
            <a:off x="838199" y="1825625"/>
            <a:ext cx="10898875" cy="4351338"/>
          </a:xfrm>
        </p:spPr>
        <p:txBody>
          <a:bodyPr/>
          <a:lstStyle/>
          <a:p>
            <a:r>
              <a:rPr lang="en-US" dirty="0" smtClean="0"/>
              <a:t>Vocab Terms: Mutation, mutagen, </a:t>
            </a:r>
            <a:r>
              <a:rPr lang="en-US" dirty="0" smtClean="0"/>
              <a:t>carcinogen (cancer-causing mutagen)</a:t>
            </a:r>
            <a:endParaRPr lang="en-US" dirty="0" smtClean="0"/>
          </a:p>
          <a:p>
            <a:r>
              <a:rPr lang="en-US" dirty="0" smtClean="0"/>
              <a:t>Major Chromosomal Mutations: Duplication, inversion, insertion, translocation, deletion (add this one)</a:t>
            </a:r>
          </a:p>
          <a:p>
            <a:r>
              <a:rPr lang="en-US" dirty="0" smtClean="0"/>
              <a:t>Base Change / Gene Mutations: </a:t>
            </a:r>
          </a:p>
          <a:p>
            <a:pPr>
              <a:buNone/>
            </a:pPr>
            <a:r>
              <a:rPr lang="en-US" dirty="0" smtClean="0"/>
              <a:t>		-</a:t>
            </a:r>
            <a:r>
              <a:rPr lang="en-US" b="1" dirty="0" smtClean="0"/>
              <a:t>Point Mutation </a:t>
            </a:r>
            <a:r>
              <a:rPr lang="en-US" dirty="0" smtClean="0"/>
              <a:t>(aka substitution): silent, </a:t>
            </a:r>
            <a:r>
              <a:rPr lang="en-US" dirty="0" err="1" smtClean="0"/>
              <a:t>missense</a:t>
            </a:r>
            <a:r>
              <a:rPr lang="en-US" dirty="0" smtClean="0"/>
              <a:t>, nonsense </a:t>
            </a:r>
          </a:p>
          <a:p>
            <a:pPr>
              <a:buNone/>
            </a:pPr>
            <a:r>
              <a:rPr lang="en-US" dirty="0" smtClean="0"/>
              <a:t>		-</a:t>
            </a:r>
            <a:r>
              <a:rPr lang="en-US" b="1" dirty="0" err="1" smtClean="0"/>
              <a:t>Frameshift</a:t>
            </a:r>
            <a:r>
              <a:rPr lang="en-US" b="1" dirty="0" smtClean="0"/>
              <a:t> Mutation</a:t>
            </a:r>
            <a:r>
              <a:rPr lang="en-US" dirty="0" smtClean="0"/>
              <a:t>: insertion, deletion</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831392" y="-1284622"/>
            <a:ext cx="5037145" cy="8395241"/>
          </a:xfrm>
          <a:prstGeom prst="rect">
            <a:avLst/>
          </a:prstGeom>
          <a:noFill/>
          <a:ln w="9525">
            <a:noFill/>
            <a:miter lim="800000"/>
            <a:headEnd/>
            <a:tailEnd/>
          </a:ln>
        </p:spPr>
      </p:pic>
      <p:sp>
        <p:nvSpPr>
          <p:cNvPr id="2" name="Title 1"/>
          <p:cNvSpPr>
            <a:spLocks noGrp="1"/>
          </p:cNvSpPr>
          <p:nvPr>
            <p:ph type="title"/>
          </p:nvPr>
        </p:nvSpPr>
        <p:spPr>
          <a:xfrm>
            <a:off x="1132764" y="-545910"/>
            <a:ext cx="9444251" cy="2538483"/>
          </a:xfrm>
          <a:solidFill>
            <a:schemeClr val="bg1"/>
          </a:solidFill>
        </p:spPr>
        <p:txBody>
          <a:bodyPr/>
          <a:lstStyle/>
          <a:p>
            <a:pPr algn="ctr"/>
            <a:r>
              <a:rPr lang="en-US" dirty="0" smtClean="0"/>
              <a:t>Major Chromosomal Mutations</a:t>
            </a:r>
            <a:endParaRPr lang="en-US" dirty="0"/>
          </a:p>
        </p:txBody>
      </p:sp>
      <p:pic>
        <p:nvPicPr>
          <p:cNvPr id="2050" name="Picture 2" descr="Image result for chromosomal mut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1658" y="1449699"/>
            <a:ext cx="5619750" cy="3619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885" y="0"/>
            <a:ext cx="11046076" cy="1325563"/>
          </a:xfrm>
        </p:spPr>
        <p:txBody>
          <a:bodyPr/>
          <a:lstStyle/>
          <a:p>
            <a:r>
              <a:rPr lang="en-US" b="1" dirty="0" smtClean="0"/>
              <a:t>Point </a:t>
            </a:r>
            <a:r>
              <a:rPr lang="en-US" b="1" dirty="0" smtClean="0"/>
              <a:t>Mutation – an incorrect base is substituted for the correct one.</a:t>
            </a:r>
            <a:endParaRPr lang="en-US" b="1" dirty="0"/>
          </a:p>
        </p:txBody>
      </p:sp>
      <p:pic>
        <p:nvPicPr>
          <p:cNvPr id="32770" name="Picture 2"/>
          <p:cNvPicPr>
            <a:picLocks noChangeAspect="1" noChangeArrowheads="1"/>
          </p:cNvPicPr>
          <p:nvPr/>
        </p:nvPicPr>
        <p:blipFill>
          <a:blip r:embed="rId2" cstate="print"/>
          <a:srcRect/>
          <a:stretch>
            <a:fillRect/>
          </a:stretch>
        </p:blipFill>
        <p:spPr bwMode="auto">
          <a:xfrm>
            <a:off x="3272738" y="1243676"/>
            <a:ext cx="6362586" cy="48072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vs. RNA</a:t>
            </a:r>
            <a:endParaRPr lang="en-US" dirty="0"/>
          </a:p>
        </p:txBody>
      </p:sp>
      <p:pic>
        <p:nvPicPr>
          <p:cNvPr id="1026" name="Picture 2" descr="Image result for dna vs r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2789" y="221433"/>
            <a:ext cx="5645331" cy="6350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3020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45" y="365125"/>
            <a:ext cx="11491415" cy="1325563"/>
          </a:xfrm>
        </p:spPr>
        <p:txBody>
          <a:bodyPr>
            <a:normAutofit/>
          </a:bodyPr>
          <a:lstStyle/>
          <a:p>
            <a:r>
              <a:rPr lang="en-US" b="1" dirty="0" smtClean="0"/>
              <a:t>Frameshift </a:t>
            </a:r>
            <a:r>
              <a:rPr lang="en-US" b="1" dirty="0" smtClean="0"/>
              <a:t>Mutation – a new nucleotide is added to or deleted from the existing nucleotides</a:t>
            </a:r>
            <a:endParaRPr lang="en-US" b="1" dirty="0"/>
          </a:p>
        </p:txBody>
      </p:sp>
      <p:pic>
        <p:nvPicPr>
          <p:cNvPr id="33795" name="Picture 3"/>
          <p:cNvPicPr>
            <a:picLocks noChangeAspect="1" noChangeArrowheads="1"/>
          </p:cNvPicPr>
          <p:nvPr/>
        </p:nvPicPr>
        <p:blipFill>
          <a:blip r:embed="rId2" cstate="print"/>
          <a:srcRect/>
          <a:stretch>
            <a:fillRect/>
          </a:stretch>
        </p:blipFill>
        <p:spPr bwMode="auto">
          <a:xfrm>
            <a:off x="2704011" y="3573372"/>
            <a:ext cx="6549172" cy="2581426"/>
          </a:xfrm>
          <a:prstGeom prst="rect">
            <a:avLst/>
          </a:prstGeom>
          <a:noFill/>
          <a:ln w="9525">
            <a:noFill/>
            <a:miter lim="800000"/>
            <a:headEnd/>
            <a:tailEnd/>
          </a:ln>
        </p:spPr>
      </p:pic>
      <p:pic>
        <p:nvPicPr>
          <p:cNvPr id="33796" name="Picture 2"/>
          <p:cNvPicPr>
            <a:picLocks noChangeAspect="1" noChangeArrowheads="1"/>
          </p:cNvPicPr>
          <p:nvPr/>
        </p:nvPicPr>
        <p:blipFill>
          <a:blip r:embed="rId3" cstate="print"/>
          <a:srcRect/>
          <a:stretch>
            <a:fillRect/>
          </a:stretch>
        </p:blipFill>
        <p:spPr bwMode="auto">
          <a:xfrm>
            <a:off x="2627584" y="1633491"/>
            <a:ext cx="6120632" cy="18499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514" y="182245"/>
            <a:ext cx="10515600" cy="1325563"/>
          </a:xfrm>
        </p:spPr>
        <p:txBody>
          <a:bodyPr/>
          <a:lstStyle/>
          <a:p>
            <a:r>
              <a:rPr lang="en-US" dirty="0" smtClean="0"/>
              <a:t>Transcription and Translation in Prokaryotic vs. Eukaryotic Cells</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992" t="5220" r="72629" b="66153"/>
          <a:stretch>
            <a:fillRect/>
          </a:stretch>
        </p:blipFill>
        <p:spPr bwMode="auto">
          <a:xfrm>
            <a:off x="528863" y="1690688"/>
            <a:ext cx="5466987" cy="448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992" t="33847" r="72629" b="15628"/>
          <a:stretch>
            <a:fillRect/>
          </a:stretch>
        </p:blipFill>
        <p:spPr bwMode="auto">
          <a:xfrm>
            <a:off x="6758849" y="845026"/>
            <a:ext cx="4660265" cy="564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2966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6597" y="365125"/>
            <a:ext cx="9524999" cy="542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9710" y="365125"/>
            <a:ext cx="10515600" cy="1325563"/>
          </a:xfrm>
        </p:spPr>
        <p:txBody>
          <a:bodyPr/>
          <a:lstStyle/>
          <a:p>
            <a:r>
              <a:rPr lang="en-US" dirty="0" smtClean="0"/>
              <a:t>Types of RNA</a:t>
            </a:r>
            <a:endParaRPr lang="en-US" dirty="0"/>
          </a:p>
        </p:txBody>
      </p:sp>
    </p:spTree>
    <p:extLst>
      <p:ext uri="{BB962C8B-B14F-4D97-AF65-F5344CB8AC3E}">
        <p14:creationId xmlns:p14="http://schemas.microsoft.com/office/powerpoint/2010/main" val="1070010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Transcription: DNA </a:t>
            </a:r>
            <a:r>
              <a:rPr lang="en-US" b="1" u="sng" dirty="0" smtClean="0">
                <a:sym typeface="Wingdings" panose="05000000000000000000" pitchFamily="2" charset="2"/>
              </a:rPr>
              <a:t> mRNA</a:t>
            </a:r>
            <a:endParaRPr lang="en-US" b="1" u="sng" dirty="0"/>
          </a:p>
        </p:txBody>
      </p:sp>
      <p:sp>
        <p:nvSpPr>
          <p:cNvPr id="3" name="Content Placeholder 2"/>
          <p:cNvSpPr>
            <a:spLocks noGrp="1"/>
          </p:cNvSpPr>
          <p:nvPr>
            <p:ph idx="1"/>
          </p:nvPr>
        </p:nvSpPr>
        <p:spPr>
          <a:xfrm>
            <a:off x="838200" y="1501254"/>
            <a:ext cx="10515600" cy="4675709"/>
          </a:xfrm>
        </p:spPr>
        <p:txBody>
          <a:bodyPr>
            <a:normAutofit lnSpcReduction="10000"/>
          </a:bodyPr>
          <a:lstStyle/>
          <a:p>
            <a:r>
              <a:rPr lang="en-US" dirty="0">
                <a:sym typeface="Wingdings" panose="05000000000000000000" pitchFamily="2" charset="2"/>
              </a:rPr>
              <a:t>DNA is used as a template to make a “copy” of the </a:t>
            </a:r>
            <a:r>
              <a:rPr lang="en-US" dirty="0" smtClean="0">
                <a:sym typeface="Wingdings" panose="05000000000000000000" pitchFamily="2" charset="2"/>
              </a:rPr>
              <a:t>gene (instructions to make a protein) </a:t>
            </a:r>
            <a:r>
              <a:rPr lang="en-US" dirty="0">
                <a:sym typeface="Wingdings" panose="05000000000000000000" pitchFamily="2" charset="2"/>
              </a:rPr>
              <a:t>in mRNA form that can leave the nucleus</a:t>
            </a:r>
            <a:r>
              <a:rPr lang="en-US" dirty="0" smtClean="0">
                <a:sym typeface="Wingdings" panose="05000000000000000000" pitchFamily="2" charset="2"/>
              </a:rPr>
              <a:t>.</a:t>
            </a:r>
            <a:endParaRPr lang="en-US" dirty="0" smtClean="0"/>
          </a:p>
          <a:p>
            <a:r>
              <a:rPr lang="en-US" dirty="0" smtClean="0"/>
              <a:t>Vocab </a:t>
            </a:r>
            <a:r>
              <a:rPr lang="en-US" dirty="0" smtClean="0"/>
              <a:t>Terms: </a:t>
            </a:r>
            <a:r>
              <a:rPr lang="en-US" dirty="0" smtClean="0"/>
              <a:t>Initiation </a:t>
            </a:r>
            <a:r>
              <a:rPr lang="en-US" b="1" dirty="0" smtClean="0"/>
              <a:t>(Promoter),</a:t>
            </a:r>
            <a:r>
              <a:rPr lang="en-US" dirty="0" smtClean="0"/>
              <a:t> Elongation </a:t>
            </a:r>
            <a:r>
              <a:rPr lang="en-US" b="1" dirty="0" smtClean="0"/>
              <a:t>(RNA Polymerase)</a:t>
            </a:r>
            <a:r>
              <a:rPr lang="en-US" dirty="0" smtClean="0"/>
              <a:t>, Termination </a:t>
            </a:r>
            <a:r>
              <a:rPr lang="en-US" b="1" dirty="0" smtClean="0"/>
              <a:t>(Terminator Site) </a:t>
            </a:r>
          </a:p>
          <a:p>
            <a:r>
              <a:rPr lang="en-US" dirty="0" smtClean="0">
                <a:hlinkClick r:id="rId2"/>
              </a:rPr>
              <a:t>McGraw-Hill </a:t>
            </a:r>
            <a:r>
              <a:rPr lang="en-US" dirty="0">
                <a:hlinkClick r:id="rId2"/>
              </a:rPr>
              <a:t>Animation: Transcription</a:t>
            </a:r>
            <a:endParaRPr lang="en-US" dirty="0" smtClean="0"/>
          </a:p>
          <a:p>
            <a:r>
              <a:rPr lang="en-US" dirty="0" smtClean="0"/>
              <a:t>Read the DNA from its 3’ end, </a:t>
            </a:r>
            <a:r>
              <a:rPr lang="en-US" b="1" dirty="0" smtClean="0"/>
              <a:t>Build the RNA from its 5’ end</a:t>
            </a:r>
          </a:p>
          <a:p>
            <a:r>
              <a:rPr lang="en-US" dirty="0" smtClean="0"/>
              <a:t>Important Distinction (see image on next slide): </a:t>
            </a:r>
          </a:p>
          <a:p>
            <a:pPr marL="0" indent="0">
              <a:buNone/>
            </a:pPr>
            <a:r>
              <a:rPr lang="en-US" dirty="0"/>
              <a:t>	</a:t>
            </a:r>
            <a:r>
              <a:rPr lang="en-US" dirty="0" smtClean="0"/>
              <a:t>-Template/Noncoding/Antisense</a:t>
            </a:r>
          </a:p>
          <a:p>
            <a:pPr marL="0" indent="0">
              <a:buNone/>
            </a:pPr>
            <a:r>
              <a:rPr lang="en-US" dirty="0"/>
              <a:t>	</a:t>
            </a:r>
            <a:r>
              <a:rPr lang="en-US" dirty="0" smtClean="0"/>
              <a:t>	vs.</a:t>
            </a:r>
          </a:p>
          <a:p>
            <a:pPr marL="0" indent="0">
              <a:buNone/>
            </a:pPr>
            <a:r>
              <a:rPr lang="en-US" dirty="0"/>
              <a:t>	</a:t>
            </a:r>
            <a:r>
              <a:rPr lang="en-US" dirty="0" smtClean="0"/>
              <a:t>-Non-template/Coding/Sense</a:t>
            </a:r>
            <a:endParaRPr lang="en-US" dirty="0"/>
          </a:p>
        </p:txBody>
      </p:sp>
    </p:spTree>
    <p:extLst>
      <p:ext uri="{BB962C8B-B14F-4D97-AF65-F5344CB8AC3E}">
        <p14:creationId xmlns:p14="http://schemas.microsoft.com/office/powerpoint/2010/main" val="984314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8"/>
          <a:stretch>
            <a:fillRect/>
          </a:stretch>
        </p:blipFill>
        <p:spPr>
          <a:xfrm>
            <a:off x="992777" y="444136"/>
            <a:ext cx="9204659" cy="5826036"/>
          </a:xfrm>
          <a:prstGeom prst="rect">
            <a:avLst/>
          </a:prstGeom>
        </p:spPr>
      </p:pic>
      <p:grpSp>
        <p:nvGrpSpPr>
          <p:cNvPr id="9" name="SMARTInkShape-Group994"/>
          <p:cNvGrpSpPr/>
          <p:nvPr/>
        </p:nvGrpSpPr>
        <p:grpSpPr>
          <a:xfrm>
            <a:off x="9088686" y="2179491"/>
            <a:ext cx="2329409" cy="1151283"/>
            <a:chOff x="9088686" y="2179491"/>
            <a:chExt cx="2329409" cy="1151283"/>
          </a:xfrm>
        </p:grpSpPr>
        <p:sp>
          <p:nvSpPr>
            <p:cNvPr id="2" name="SMARTInkShape-8670"/>
            <p:cNvSpPr/>
            <p:nvPr>
              <p:custDataLst>
                <p:tags r:id="rId1"/>
              </p:custDataLst>
            </p:nvPr>
          </p:nvSpPr>
          <p:spPr>
            <a:xfrm>
              <a:off x="9088686" y="2812852"/>
              <a:ext cx="811239" cy="517922"/>
            </a:xfrm>
            <a:custGeom>
              <a:avLst/>
              <a:gdLst/>
              <a:ahLst/>
              <a:cxnLst/>
              <a:rect l="0" t="0" r="0" b="0"/>
              <a:pathLst>
                <a:path w="811239" h="517922">
                  <a:moveTo>
                    <a:pt x="7689" y="517921"/>
                  </a:moveTo>
                  <a:lnTo>
                    <a:pt x="7689" y="517921"/>
                  </a:lnTo>
                  <a:lnTo>
                    <a:pt x="0" y="517921"/>
                  </a:lnTo>
                  <a:lnTo>
                    <a:pt x="3868" y="517921"/>
                  </a:lnTo>
                  <a:lnTo>
                    <a:pt x="5142" y="516929"/>
                  </a:lnTo>
                  <a:lnTo>
                    <a:pt x="12094" y="505493"/>
                  </a:lnTo>
                  <a:lnTo>
                    <a:pt x="48716" y="463553"/>
                  </a:lnTo>
                  <a:lnTo>
                    <a:pt x="87738" y="428555"/>
                  </a:lnTo>
                  <a:lnTo>
                    <a:pt x="130814" y="392900"/>
                  </a:lnTo>
                  <a:lnTo>
                    <a:pt x="170903" y="357186"/>
                  </a:lnTo>
                  <a:lnTo>
                    <a:pt x="213398" y="327421"/>
                  </a:lnTo>
                  <a:lnTo>
                    <a:pt x="254147" y="300963"/>
                  </a:lnTo>
                  <a:lnTo>
                    <a:pt x="289735" y="278682"/>
                  </a:lnTo>
                  <a:lnTo>
                    <a:pt x="328426" y="253375"/>
                  </a:lnTo>
                  <a:lnTo>
                    <a:pt x="364732" y="229268"/>
                  </a:lnTo>
                  <a:lnTo>
                    <a:pt x="400566" y="205397"/>
                  </a:lnTo>
                  <a:lnTo>
                    <a:pt x="441049" y="181573"/>
                  </a:lnTo>
                  <a:lnTo>
                    <a:pt x="481126" y="157758"/>
                  </a:lnTo>
                  <a:lnTo>
                    <a:pt x="514636" y="139898"/>
                  </a:lnTo>
                  <a:lnTo>
                    <a:pt x="558868" y="116086"/>
                  </a:lnTo>
                  <a:lnTo>
                    <a:pt x="601302" y="97013"/>
                  </a:lnTo>
                  <a:lnTo>
                    <a:pt x="640773" y="76563"/>
                  </a:lnTo>
                  <a:lnTo>
                    <a:pt x="677233" y="56060"/>
                  </a:lnTo>
                  <a:lnTo>
                    <a:pt x="721048" y="32885"/>
                  </a:lnTo>
                  <a:lnTo>
                    <a:pt x="765553" y="13172"/>
                  </a:lnTo>
                  <a:lnTo>
                    <a:pt x="779487" y="9194"/>
                  </a:lnTo>
                  <a:lnTo>
                    <a:pt x="793085" y="2110"/>
                  </a:lnTo>
                  <a:lnTo>
                    <a:pt x="811238" y="3"/>
                  </a:lnTo>
                  <a:lnTo>
                    <a:pt x="80243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MARTInkShape-8671"/>
            <p:cNvSpPr/>
            <p:nvPr>
              <p:custDataLst>
                <p:tags r:id="rId2"/>
              </p:custDataLst>
            </p:nvPr>
          </p:nvSpPr>
          <p:spPr>
            <a:xfrm>
              <a:off x="10034512" y="2559486"/>
              <a:ext cx="320950" cy="249225"/>
            </a:xfrm>
            <a:custGeom>
              <a:avLst/>
              <a:gdLst/>
              <a:ahLst/>
              <a:cxnLst/>
              <a:rect l="0" t="0" r="0" b="0"/>
              <a:pathLst>
                <a:path w="320950" h="249225">
                  <a:moveTo>
                    <a:pt x="26269" y="128350"/>
                  </a:moveTo>
                  <a:lnTo>
                    <a:pt x="26269" y="128350"/>
                  </a:lnTo>
                  <a:lnTo>
                    <a:pt x="27261" y="151292"/>
                  </a:lnTo>
                  <a:lnTo>
                    <a:pt x="34371" y="178953"/>
                  </a:lnTo>
                  <a:lnTo>
                    <a:pt x="36118" y="210963"/>
                  </a:lnTo>
                  <a:lnTo>
                    <a:pt x="42879" y="229065"/>
                  </a:lnTo>
                  <a:lnTo>
                    <a:pt x="44107" y="249224"/>
                  </a:lnTo>
                  <a:lnTo>
                    <a:pt x="44126" y="245262"/>
                  </a:lnTo>
                  <a:lnTo>
                    <a:pt x="39387" y="239940"/>
                  </a:lnTo>
                  <a:lnTo>
                    <a:pt x="37061" y="232185"/>
                  </a:lnTo>
                  <a:lnTo>
                    <a:pt x="33104" y="216663"/>
                  </a:lnTo>
                  <a:lnTo>
                    <a:pt x="17156" y="172128"/>
                  </a:lnTo>
                  <a:lnTo>
                    <a:pt x="3426" y="134372"/>
                  </a:lnTo>
                  <a:lnTo>
                    <a:pt x="0" y="92248"/>
                  </a:lnTo>
                  <a:lnTo>
                    <a:pt x="575" y="63966"/>
                  </a:lnTo>
                  <a:lnTo>
                    <a:pt x="6639" y="46324"/>
                  </a:lnTo>
                  <a:lnTo>
                    <a:pt x="11923" y="37985"/>
                  </a:lnTo>
                  <a:lnTo>
                    <a:pt x="25216" y="27712"/>
                  </a:lnTo>
                  <a:lnTo>
                    <a:pt x="41722" y="23125"/>
                  </a:lnTo>
                  <a:lnTo>
                    <a:pt x="53311" y="24698"/>
                  </a:lnTo>
                  <a:lnTo>
                    <a:pt x="81661" y="33792"/>
                  </a:lnTo>
                  <a:lnTo>
                    <a:pt x="93221" y="42007"/>
                  </a:lnTo>
                  <a:lnTo>
                    <a:pt x="135450" y="80898"/>
                  </a:lnTo>
                  <a:lnTo>
                    <a:pt x="146892" y="95354"/>
                  </a:lnTo>
                  <a:lnTo>
                    <a:pt x="168758" y="136735"/>
                  </a:lnTo>
                  <a:lnTo>
                    <a:pt x="185216" y="166491"/>
                  </a:lnTo>
                  <a:lnTo>
                    <a:pt x="187643" y="178842"/>
                  </a:lnTo>
                  <a:lnTo>
                    <a:pt x="194647" y="189079"/>
                  </a:lnTo>
                  <a:lnTo>
                    <a:pt x="195075" y="188680"/>
                  </a:lnTo>
                  <a:lnTo>
                    <a:pt x="195552" y="185590"/>
                  </a:lnTo>
                  <a:lnTo>
                    <a:pt x="193117" y="180910"/>
                  </a:lnTo>
                  <a:lnTo>
                    <a:pt x="188729" y="173538"/>
                  </a:lnTo>
                  <a:lnTo>
                    <a:pt x="172012" y="131766"/>
                  </a:lnTo>
                  <a:lnTo>
                    <a:pt x="164151" y="97171"/>
                  </a:lnTo>
                  <a:lnTo>
                    <a:pt x="160733" y="53321"/>
                  </a:lnTo>
                  <a:lnTo>
                    <a:pt x="165109" y="29059"/>
                  </a:lnTo>
                  <a:lnTo>
                    <a:pt x="172688" y="12500"/>
                  </a:lnTo>
                  <a:lnTo>
                    <a:pt x="183618" y="4762"/>
                  </a:lnTo>
                  <a:lnTo>
                    <a:pt x="190700" y="1309"/>
                  </a:lnTo>
                  <a:lnTo>
                    <a:pt x="196414" y="0"/>
                  </a:lnTo>
                  <a:lnTo>
                    <a:pt x="201214" y="119"/>
                  </a:lnTo>
                  <a:lnTo>
                    <a:pt x="209195" y="2898"/>
                  </a:lnTo>
                  <a:lnTo>
                    <a:pt x="229525" y="19432"/>
                  </a:lnTo>
                  <a:lnTo>
                    <a:pt x="260762" y="57464"/>
                  </a:lnTo>
                  <a:lnTo>
                    <a:pt x="281935" y="101532"/>
                  </a:lnTo>
                  <a:lnTo>
                    <a:pt x="303071" y="146033"/>
                  </a:lnTo>
                  <a:lnTo>
                    <a:pt x="319772" y="172459"/>
                  </a:lnTo>
                  <a:lnTo>
                    <a:pt x="320794" y="180485"/>
                  </a:lnTo>
                  <a:lnTo>
                    <a:pt x="320949" y="17299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8672"/>
            <p:cNvSpPr/>
            <p:nvPr>
              <p:custDataLst>
                <p:tags r:id="rId3"/>
              </p:custDataLst>
            </p:nvPr>
          </p:nvSpPr>
          <p:spPr>
            <a:xfrm>
              <a:off x="10365631" y="2342273"/>
              <a:ext cx="302370" cy="322321"/>
            </a:xfrm>
            <a:custGeom>
              <a:avLst/>
              <a:gdLst/>
              <a:ahLst/>
              <a:cxnLst/>
              <a:rect l="0" t="0" r="0" b="0"/>
              <a:pathLst>
                <a:path w="302370" h="322321">
                  <a:moveTo>
                    <a:pt x="7689" y="77672"/>
                  </a:moveTo>
                  <a:lnTo>
                    <a:pt x="7689" y="77672"/>
                  </a:lnTo>
                  <a:lnTo>
                    <a:pt x="7689" y="82413"/>
                  </a:lnTo>
                  <a:lnTo>
                    <a:pt x="5043" y="87386"/>
                  </a:lnTo>
                  <a:lnTo>
                    <a:pt x="0" y="93923"/>
                  </a:lnTo>
                  <a:lnTo>
                    <a:pt x="8919" y="128877"/>
                  </a:lnTo>
                  <a:lnTo>
                    <a:pt x="24322" y="173078"/>
                  </a:lnTo>
                  <a:lnTo>
                    <a:pt x="37213" y="211060"/>
                  </a:lnTo>
                  <a:lnTo>
                    <a:pt x="46313" y="247722"/>
                  </a:lnTo>
                  <a:lnTo>
                    <a:pt x="61258" y="290076"/>
                  </a:lnTo>
                  <a:lnTo>
                    <a:pt x="68431" y="310680"/>
                  </a:lnTo>
                  <a:lnTo>
                    <a:pt x="69848" y="322320"/>
                  </a:lnTo>
                  <a:lnTo>
                    <a:pt x="69966" y="322130"/>
                  </a:lnTo>
                  <a:lnTo>
                    <a:pt x="70183" y="306541"/>
                  </a:lnTo>
                  <a:lnTo>
                    <a:pt x="52105" y="262305"/>
                  </a:lnTo>
                  <a:lnTo>
                    <a:pt x="45986" y="237550"/>
                  </a:lnTo>
                  <a:lnTo>
                    <a:pt x="39177" y="197778"/>
                  </a:lnTo>
                  <a:lnTo>
                    <a:pt x="41543" y="157841"/>
                  </a:lnTo>
                  <a:lnTo>
                    <a:pt x="43039" y="115410"/>
                  </a:lnTo>
                  <a:lnTo>
                    <a:pt x="48075" y="78071"/>
                  </a:lnTo>
                  <a:lnTo>
                    <a:pt x="71892" y="36888"/>
                  </a:lnTo>
                  <a:lnTo>
                    <a:pt x="90653" y="15207"/>
                  </a:lnTo>
                  <a:lnTo>
                    <a:pt x="102770" y="5923"/>
                  </a:lnTo>
                  <a:lnTo>
                    <a:pt x="117416" y="1135"/>
                  </a:lnTo>
                  <a:lnTo>
                    <a:pt x="133848" y="0"/>
                  </a:lnTo>
                  <a:lnTo>
                    <a:pt x="172763" y="5218"/>
                  </a:lnTo>
                  <a:lnTo>
                    <a:pt x="196499" y="15414"/>
                  </a:lnTo>
                  <a:lnTo>
                    <a:pt x="235338" y="42775"/>
                  </a:lnTo>
                  <a:lnTo>
                    <a:pt x="247112" y="55878"/>
                  </a:lnTo>
                  <a:lnTo>
                    <a:pt x="253006" y="68317"/>
                  </a:lnTo>
                  <a:lnTo>
                    <a:pt x="254578" y="74412"/>
                  </a:lnTo>
                  <a:lnTo>
                    <a:pt x="251031" y="89122"/>
                  </a:lnTo>
                  <a:lnTo>
                    <a:pt x="237328" y="113338"/>
                  </a:lnTo>
                  <a:lnTo>
                    <a:pt x="218605" y="124400"/>
                  </a:lnTo>
                  <a:lnTo>
                    <a:pt x="176905" y="140062"/>
                  </a:lnTo>
                  <a:lnTo>
                    <a:pt x="150432" y="146429"/>
                  </a:lnTo>
                  <a:lnTo>
                    <a:pt x="110080" y="148580"/>
                  </a:lnTo>
                  <a:lnTo>
                    <a:pt x="70879" y="144212"/>
                  </a:lnTo>
                  <a:lnTo>
                    <a:pt x="36434" y="140285"/>
                  </a:lnTo>
                  <a:lnTo>
                    <a:pt x="60261" y="140183"/>
                  </a:lnTo>
                  <a:lnTo>
                    <a:pt x="98030" y="147248"/>
                  </a:lnTo>
                  <a:lnTo>
                    <a:pt x="115309" y="150267"/>
                  </a:lnTo>
                  <a:lnTo>
                    <a:pt x="159556" y="169118"/>
                  </a:lnTo>
                  <a:lnTo>
                    <a:pt x="200369" y="188817"/>
                  </a:lnTo>
                  <a:lnTo>
                    <a:pt x="242245" y="222620"/>
                  </a:lnTo>
                  <a:lnTo>
                    <a:pt x="285699" y="250161"/>
                  </a:lnTo>
                  <a:lnTo>
                    <a:pt x="291145" y="254457"/>
                  </a:lnTo>
                  <a:lnTo>
                    <a:pt x="292419" y="258108"/>
                  </a:lnTo>
                  <a:lnTo>
                    <a:pt x="292760" y="260470"/>
                  </a:lnTo>
                  <a:lnTo>
                    <a:pt x="293979" y="262046"/>
                  </a:lnTo>
                  <a:lnTo>
                    <a:pt x="302369" y="26519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8673"/>
            <p:cNvSpPr/>
            <p:nvPr>
              <p:custDataLst>
                <p:tags r:id="rId4"/>
              </p:custDataLst>
            </p:nvPr>
          </p:nvSpPr>
          <p:spPr>
            <a:xfrm>
              <a:off x="10721947" y="2259211"/>
              <a:ext cx="276283" cy="311994"/>
            </a:xfrm>
            <a:custGeom>
              <a:avLst/>
              <a:gdLst/>
              <a:ahLst/>
              <a:cxnLst/>
              <a:rect l="0" t="0" r="0" b="0"/>
              <a:pathLst>
                <a:path w="276283" h="311994">
                  <a:moveTo>
                    <a:pt x="17492" y="89297"/>
                  </a:moveTo>
                  <a:lnTo>
                    <a:pt x="17492" y="89297"/>
                  </a:lnTo>
                  <a:lnTo>
                    <a:pt x="17492" y="94037"/>
                  </a:lnTo>
                  <a:lnTo>
                    <a:pt x="16498" y="95434"/>
                  </a:lnTo>
                  <a:lnTo>
                    <a:pt x="14844" y="96365"/>
                  </a:lnTo>
                  <a:lnTo>
                    <a:pt x="12750" y="96985"/>
                  </a:lnTo>
                  <a:lnTo>
                    <a:pt x="11354" y="98391"/>
                  </a:lnTo>
                  <a:lnTo>
                    <a:pt x="9801" y="102599"/>
                  </a:lnTo>
                  <a:lnTo>
                    <a:pt x="8610" y="140075"/>
                  </a:lnTo>
                  <a:lnTo>
                    <a:pt x="11220" y="168834"/>
                  </a:lnTo>
                  <a:lnTo>
                    <a:pt x="16252" y="205219"/>
                  </a:lnTo>
                  <a:lnTo>
                    <a:pt x="26604" y="241604"/>
                  </a:lnTo>
                  <a:lnTo>
                    <a:pt x="43911" y="281210"/>
                  </a:lnTo>
                  <a:lnTo>
                    <a:pt x="59462" y="303211"/>
                  </a:lnTo>
                  <a:lnTo>
                    <a:pt x="60353" y="306320"/>
                  </a:lnTo>
                  <a:lnTo>
                    <a:pt x="61941" y="308393"/>
                  </a:lnTo>
                  <a:lnTo>
                    <a:pt x="69671" y="311993"/>
                  </a:lnTo>
                  <a:lnTo>
                    <a:pt x="70136" y="311183"/>
                  </a:lnTo>
                  <a:lnTo>
                    <a:pt x="70655" y="307637"/>
                  </a:lnTo>
                  <a:lnTo>
                    <a:pt x="57755" y="264681"/>
                  </a:lnTo>
                  <a:lnTo>
                    <a:pt x="44095" y="225465"/>
                  </a:lnTo>
                  <a:lnTo>
                    <a:pt x="29372" y="181495"/>
                  </a:lnTo>
                  <a:lnTo>
                    <a:pt x="14511" y="141885"/>
                  </a:lnTo>
                  <a:lnTo>
                    <a:pt x="9083" y="101639"/>
                  </a:lnTo>
                  <a:lnTo>
                    <a:pt x="8606" y="82692"/>
                  </a:lnTo>
                  <a:lnTo>
                    <a:pt x="7600" y="81917"/>
                  </a:lnTo>
                  <a:lnTo>
                    <a:pt x="876" y="80571"/>
                  </a:lnTo>
                  <a:lnTo>
                    <a:pt x="461" y="81495"/>
                  </a:lnTo>
                  <a:lnTo>
                    <a:pt x="0" y="85168"/>
                  </a:lnTo>
                  <a:lnTo>
                    <a:pt x="2442" y="90108"/>
                  </a:lnTo>
                  <a:lnTo>
                    <a:pt x="36207" y="134199"/>
                  </a:lnTo>
                  <a:lnTo>
                    <a:pt x="78211" y="176754"/>
                  </a:lnTo>
                  <a:lnTo>
                    <a:pt x="116658" y="208117"/>
                  </a:lnTo>
                  <a:lnTo>
                    <a:pt x="160490" y="238093"/>
                  </a:lnTo>
                  <a:lnTo>
                    <a:pt x="202384" y="260819"/>
                  </a:lnTo>
                  <a:lnTo>
                    <a:pt x="215751" y="269708"/>
                  </a:lnTo>
                  <a:lnTo>
                    <a:pt x="234433" y="274713"/>
                  </a:lnTo>
                  <a:lnTo>
                    <a:pt x="259758" y="276543"/>
                  </a:lnTo>
                  <a:lnTo>
                    <a:pt x="266717" y="274051"/>
                  </a:lnTo>
                  <a:lnTo>
                    <a:pt x="269962" y="271998"/>
                  </a:lnTo>
                  <a:lnTo>
                    <a:pt x="272125" y="269636"/>
                  </a:lnTo>
                  <a:lnTo>
                    <a:pt x="274528" y="264367"/>
                  </a:lnTo>
                  <a:lnTo>
                    <a:pt x="276282" y="234578"/>
                  </a:lnTo>
                  <a:lnTo>
                    <a:pt x="264008" y="194639"/>
                  </a:lnTo>
                  <a:lnTo>
                    <a:pt x="249591" y="151566"/>
                  </a:lnTo>
                  <a:lnTo>
                    <a:pt x="233777" y="107125"/>
                  </a:lnTo>
                  <a:lnTo>
                    <a:pt x="212207" y="67244"/>
                  </a:lnTo>
                  <a:lnTo>
                    <a:pt x="187203" y="24996"/>
                  </a:lnTo>
                  <a:lnTo>
                    <a:pt x="179998" y="12103"/>
                  </a:lnTo>
                  <a:lnTo>
                    <a:pt x="1782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8674"/>
            <p:cNvSpPr/>
            <p:nvPr>
              <p:custDataLst>
                <p:tags r:id="rId5"/>
              </p:custDataLst>
            </p:nvPr>
          </p:nvSpPr>
          <p:spPr>
            <a:xfrm>
              <a:off x="11105700" y="2179491"/>
              <a:ext cx="312395" cy="329752"/>
            </a:xfrm>
            <a:custGeom>
              <a:avLst/>
              <a:gdLst/>
              <a:ahLst/>
              <a:cxnLst/>
              <a:rect l="0" t="0" r="0" b="0"/>
              <a:pathLst>
                <a:path w="312395" h="329752">
                  <a:moveTo>
                    <a:pt x="62364" y="329751"/>
                  </a:moveTo>
                  <a:lnTo>
                    <a:pt x="62364" y="329751"/>
                  </a:lnTo>
                  <a:lnTo>
                    <a:pt x="57622" y="325011"/>
                  </a:lnTo>
                  <a:lnTo>
                    <a:pt x="55295" y="320037"/>
                  </a:lnTo>
                  <a:lnTo>
                    <a:pt x="53506" y="280755"/>
                  </a:lnTo>
                  <a:lnTo>
                    <a:pt x="53442" y="239882"/>
                  </a:lnTo>
                  <a:lnTo>
                    <a:pt x="43720" y="195731"/>
                  </a:lnTo>
                  <a:lnTo>
                    <a:pt x="32442" y="155332"/>
                  </a:lnTo>
                  <a:lnTo>
                    <a:pt x="21652" y="116263"/>
                  </a:lnTo>
                  <a:lnTo>
                    <a:pt x="15846" y="79883"/>
                  </a:lnTo>
                  <a:lnTo>
                    <a:pt x="5439" y="39293"/>
                  </a:lnTo>
                  <a:lnTo>
                    <a:pt x="0" y="1536"/>
                  </a:lnTo>
                  <a:lnTo>
                    <a:pt x="945" y="808"/>
                  </a:lnTo>
                  <a:lnTo>
                    <a:pt x="4638" y="0"/>
                  </a:lnTo>
                  <a:lnTo>
                    <a:pt x="6020" y="776"/>
                  </a:lnTo>
                  <a:lnTo>
                    <a:pt x="6941" y="2286"/>
                  </a:lnTo>
                  <a:lnTo>
                    <a:pt x="7555" y="4285"/>
                  </a:lnTo>
                  <a:lnTo>
                    <a:pt x="13161" y="11838"/>
                  </a:lnTo>
                  <a:lnTo>
                    <a:pt x="53720" y="47453"/>
                  </a:lnTo>
                  <a:lnTo>
                    <a:pt x="91823" y="90814"/>
                  </a:lnTo>
                  <a:lnTo>
                    <a:pt x="128014" y="133583"/>
                  </a:lnTo>
                  <a:lnTo>
                    <a:pt x="169933" y="173244"/>
                  </a:lnTo>
                  <a:lnTo>
                    <a:pt x="207154" y="211576"/>
                  </a:lnTo>
                  <a:lnTo>
                    <a:pt x="249270" y="242133"/>
                  </a:lnTo>
                  <a:lnTo>
                    <a:pt x="273579" y="259858"/>
                  </a:lnTo>
                  <a:lnTo>
                    <a:pt x="291522" y="265055"/>
                  </a:lnTo>
                  <a:lnTo>
                    <a:pt x="311716" y="267186"/>
                  </a:lnTo>
                  <a:lnTo>
                    <a:pt x="312394" y="2493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8675"/>
            <p:cNvSpPr/>
            <p:nvPr>
              <p:custDataLst>
                <p:tags r:id="rId6"/>
              </p:custDataLst>
            </p:nvPr>
          </p:nvSpPr>
          <p:spPr>
            <a:xfrm>
              <a:off x="11105555" y="2357438"/>
              <a:ext cx="214313" cy="44649"/>
            </a:xfrm>
            <a:custGeom>
              <a:avLst/>
              <a:gdLst/>
              <a:ahLst/>
              <a:cxnLst/>
              <a:rect l="0" t="0" r="0" b="0"/>
              <a:pathLst>
                <a:path w="214313" h="44649">
                  <a:moveTo>
                    <a:pt x="0" y="44648"/>
                  </a:moveTo>
                  <a:lnTo>
                    <a:pt x="0" y="44648"/>
                  </a:lnTo>
                  <a:lnTo>
                    <a:pt x="4740" y="44648"/>
                  </a:lnTo>
                  <a:lnTo>
                    <a:pt x="9713" y="42002"/>
                  </a:lnTo>
                  <a:lnTo>
                    <a:pt x="12428" y="39907"/>
                  </a:lnTo>
                  <a:lnTo>
                    <a:pt x="20736" y="37580"/>
                  </a:lnTo>
                  <a:lnTo>
                    <a:pt x="56461" y="31346"/>
                  </a:lnTo>
                  <a:lnTo>
                    <a:pt x="97033" y="26697"/>
                  </a:lnTo>
                  <a:lnTo>
                    <a:pt x="133709" y="19898"/>
                  </a:lnTo>
                  <a:lnTo>
                    <a:pt x="158018" y="15817"/>
                  </a:lnTo>
                  <a:lnTo>
                    <a:pt x="202246" y="1644"/>
                  </a:lnTo>
                  <a:lnTo>
                    <a:pt x="214312"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13350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86604" y="209004"/>
            <a:ext cx="8933499" cy="5267882"/>
          </a:xfrm>
          <a:prstGeom prst="rect">
            <a:avLst/>
          </a:prstGeom>
        </p:spPr>
      </p:pic>
    </p:spTree>
    <p:extLst>
      <p:ext uri="{BB962C8B-B14F-4D97-AF65-F5344CB8AC3E}">
        <p14:creationId xmlns:p14="http://schemas.microsoft.com/office/powerpoint/2010/main" val="32396587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00.xml><?xml version="1.0" encoding="utf-8"?>
<p:tagLst xmlns:a="http://schemas.openxmlformats.org/drawingml/2006/main" xmlns:r="http://schemas.openxmlformats.org/officeDocument/2006/relationships" xmlns:p="http://schemas.openxmlformats.org/presentationml/2006/main">
  <p:tag name="HIGHLIGHTER" val="false"/>
</p:tagLst>
</file>

<file path=ppt/tags/tag101.xml><?xml version="1.0" encoding="utf-8"?>
<p:tagLst xmlns:a="http://schemas.openxmlformats.org/drawingml/2006/main" xmlns:r="http://schemas.openxmlformats.org/officeDocument/2006/relationships" xmlns:p="http://schemas.openxmlformats.org/presentationml/2006/main">
  <p:tag name="HIGHLIGHTER" val="false"/>
</p:tagLst>
</file>

<file path=ppt/tags/tag102.xml><?xml version="1.0" encoding="utf-8"?>
<p:tagLst xmlns:a="http://schemas.openxmlformats.org/drawingml/2006/main" xmlns:r="http://schemas.openxmlformats.org/officeDocument/2006/relationships" xmlns:p="http://schemas.openxmlformats.org/presentationml/2006/main">
  <p:tag name="HIGHLIGHTER" val="false"/>
</p:tagLst>
</file>

<file path=ppt/tags/tag103.xml><?xml version="1.0" encoding="utf-8"?>
<p:tagLst xmlns:a="http://schemas.openxmlformats.org/drawingml/2006/main" xmlns:r="http://schemas.openxmlformats.org/officeDocument/2006/relationships" xmlns:p="http://schemas.openxmlformats.org/presentationml/2006/main">
  <p:tag name="HIGHLIGHTER" val="false"/>
</p:tagLst>
</file>

<file path=ppt/tags/tag104.xml><?xml version="1.0" encoding="utf-8"?>
<p:tagLst xmlns:a="http://schemas.openxmlformats.org/drawingml/2006/main" xmlns:r="http://schemas.openxmlformats.org/officeDocument/2006/relationships" xmlns:p="http://schemas.openxmlformats.org/presentationml/2006/main">
  <p:tag name="HIGHLIGHTER" val="false"/>
</p:tagLst>
</file>

<file path=ppt/tags/tag105.xml><?xml version="1.0" encoding="utf-8"?>
<p:tagLst xmlns:a="http://schemas.openxmlformats.org/drawingml/2006/main" xmlns:r="http://schemas.openxmlformats.org/officeDocument/2006/relationships" xmlns:p="http://schemas.openxmlformats.org/presentationml/2006/main">
  <p:tag name="HIGHLIGHTER" val="false"/>
</p:tagLst>
</file>

<file path=ppt/tags/tag106.xml><?xml version="1.0" encoding="utf-8"?>
<p:tagLst xmlns:a="http://schemas.openxmlformats.org/drawingml/2006/main" xmlns:r="http://schemas.openxmlformats.org/officeDocument/2006/relationships" xmlns:p="http://schemas.openxmlformats.org/presentationml/2006/main">
  <p:tag name="HIGHLIGHTER" val="false"/>
</p:tagLst>
</file>

<file path=ppt/tags/tag107.xml><?xml version="1.0" encoding="utf-8"?>
<p:tagLst xmlns:a="http://schemas.openxmlformats.org/drawingml/2006/main" xmlns:r="http://schemas.openxmlformats.org/officeDocument/2006/relationships" xmlns:p="http://schemas.openxmlformats.org/presentationml/2006/main">
  <p:tag name="HIGHLIGHTER" val="false"/>
</p:tagLst>
</file>

<file path=ppt/tags/tag108.xml><?xml version="1.0" encoding="utf-8"?>
<p:tagLst xmlns:a="http://schemas.openxmlformats.org/drawingml/2006/main" xmlns:r="http://schemas.openxmlformats.org/officeDocument/2006/relationships" xmlns:p="http://schemas.openxmlformats.org/presentationml/2006/main">
  <p:tag name="HIGHLIGHTER" val="false"/>
</p:tagLst>
</file>

<file path=ppt/tags/tag109.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10.xml><?xml version="1.0" encoding="utf-8"?>
<p:tagLst xmlns:a="http://schemas.openxmlformats.org/drawingml/2006/main" xmlns:r="http://schemas.openxmlformats.org/officeDocument/2006/relationships" xmlns:p="http://schemas.openxmlformats.org/presentationml/2006/main">
  <p:tag name="HIGHLIGHTER" val="false"/>
</p:tagLst>
</file>

<file path=ppt/tags/tag111.xml><?xml version="1.0" encoding="utf-8"?>
<p:tagLst xmlns:a="http://schemas.openxmlformats.org/drawingml/2006/main" xmlns:r="http://schemas.openxmlformats.org/officeDocument/2006/relationships" xmlns:p="http://schemas.openxmlformats.org/presentationml/2006/main">
  <p:tag name="HIGHLIGHTER" val="false"/>
</p:tagLst>
</file>

<file path=ppt/tags/tag112.xml><?xml version="1.0" encoding="utf-8"?>
<p:tagLst xmlns:a="http://schemas.openxmlformats.org/drawingml/2006/main" xmlns:r="http://schemas.openxmlformats.org/officeDocument/2006/relationships" xmlns:p="http://schemas.openxmlformats.org/presentationml/2006/main">
  <p:tag name="HIGHLIGHTER" val="false"/>
</p:tagLst>
</file>

<file path=ppt/tags/tag113.xml><?xml version="1.0" encoding="utf-8"?>
<p:tagLst xmlns:a="http://schemas.openxmlformats.org/drawingml/2006/main" xmlns:r="http://schemas.openxmlformats.org/officeDocument/2006/relationships" xmlns:p="http://schemas.openxmlformats.org/presentationml/2006/main">
  <p:tag name="HIGHLIGHTER" val="false"/>
</p:tagLst>
</file>

<file path=ppt/tags/tag114.xml><?xml version="1.0" encoding="utf-8"?>
<p:tagLst xmlns:a="http://schemas.openxmlformats.org/drawingml/2006/main" xmlns:r="http://schemas.openxmlformats.org/officeDocument/2006/relationships" xmlns:p="http://schemas.openxmlformats.org/presentationml/2006/main">
  <p:tag name="HIGHLIGHTER" val="false"/>
</p:tagLst>
</file>

<file path=ppt/tags/tag115.xml><?xml version="1.0" encoding="utf-8"?>
<p:tagLst xmlns:a="http://schemas.openxmlformats.org/drawingml/2006/main" xmlns:r="http://schemas.openxmlformats.org/officeDocument/2006/relationships" xmlns:p="http://schemas.openxmlformats.org/presentationml/2006/main">
  <p:tag name="HIGHLIGHTER" val="false"/>
</p:tagLst>
</file>

<file path=ppt/tags/tag116.xml><?xml version="1.0" encoding="utf-8"?>
<p:tagLst xmlns:a="http://schemas.openxmlformats.org/drawingml/2006/main" xmlns:r="http://schemas.openxmlformats.org/officeDocument/2006/relationships" xmlns:p="http://schemas.openxmlformats.org/presentationml/2006/main">
  <p:tag name="HIGHLIGHTER" val="false"/>
</p:tagLst>
</file>

<file path=ppt/tags/tag117.xml><?xml version="1.0" encoding="utf-8"?>
<p:tagLst xmlns:a="http://schemas.openxmlformats.org/drawingml/2006/main" xmlns:r="http://schemas.openxmlformats.org/officeDocument/2006/relationships" xmlns:p="http://schemas.openxmlformats.org/presentationml/2006/main">
  <p:tag name="HIGHLIGHTER" val="false"/>
</p:tagLst>
</file>

<file path=ppt/tags/tag118.xml><?xml version="1.0" encoding="utf-8"?>
<p:tagLst xmlns:a="http://schemas.openxmlformats.org/drawingml/2006/main" xmlns:r="http://schemas.openxmlformats.org/officeDocument/2006/relationships" xmlns:p="http://schemas.openxmlformats.org/presentationml/2006/main">
  <p:tag name="HIGHLIGHTER" val="false"/>
</p:tagLst>
</file>

<file path=ppt/tags/tag119.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20.xml><?xml version="1.0" encoding="utf-8"?>
<p:tagLst xmlns:a="http://schemas.openxmlformats.org/drawingml/2006/main" xmlns:r="http://schemas.openxmlformats.org/officeDocument/2006/relationships" xmlns:p="http://schemas.openxmlformats.org/presentationml/2006/main">
  <p:tag name="HIGHLIGHTER" val="false"/>
</p:tagLst>
</file>

<file path=ppt/tags/tag121.xml><?xml version="1.0" encoding="utf-8"?>
<p:tagLst xmlns:a="http://schemas.openxmlformats.org/drawingml/2006/main" xmlns:r="http://schemas.openxmlformats.org/officeDocument/2006/relationships" xmlns:p="http://schemas.openxmlformats.org/presentationml/2006/main">
  <p:tag name="HIGHLIGHTER" val="false"/>
</p:tagLst>
</file>

<file path=ppt/tags/tag122.xml><?xml version="1.0" encoding="utf-8"?>
<p:tagLst xmlns:a="http://schemas.openxmlformats.org/drawingml/2006/main" xmlns:r="http://schemas.openxmlformats.org/officeDocument/2006/relationships" xmlns:p="http://schemas.openxmlformats.org/presentationml/2006/main">
  <p:tag name="HIGHLIGHTER" val="false"/>
</p:tagLst>
</file>

<file path=ppt/tags/tag123.xml><?xml version="1.0" encoding="utf-8"?>
<p:tagLst xmlns:a="http://schemas.openxmlformats.org/drawingml/2006/main" xmlns:r="http://schemas.openxmlformats.org/officeDocument/2006/relationships" xmlns:p="http://schemas.openxmlformats.org/presentationml/2006/main">
  <p:tag name="HIGHLIGHTER" val="false"/>
</p:tagLst>
</file>

<file path=ppt/tags/tag124.xml><?xml version="1.0" encoding="utf-8"?>
<p:tagLst xmlns:a="http://schemas.openxmlformats.org/drawingml/2006/main" xmlns:r="http://schemas.openxmlformats.org/officeDocument/2006/relationships" xmlns:p="http://schemas.openxmlformats.org/presentationml/2006/main">
  <p:tag name="HIGHLIGHTER" val="false"/>
</p:tagLst>
</file>

<file path=ppt/tags/tag125.xml><?xml version="1.0" encoding="utf-8"?>
<p:tagLst xmlns:a="http://schemas.openxmlformats.org/drawingml/2006/main" xmlns:r="http://schemas.openxmlformats.org/officeDocument/2006/relationships" xmlns:p="http://schemas.openxmlformats.org/presentationml/2006/main">
  <p:tag name="HIGHLIGHTER" val="false"/>
</p:tagLst>
</file>

<file path=ppt/tags/tag126.xml><?xml version="1.0" encoding="utf-8"?>
<p:tagLst xmlns:a="http://schemas.openxmlformats.org/drawingml/2006/main" xmlns:r="http://schemas.openxmlformats.org/officeDocument/2006/relationships" xmlns:p="http://schemas.openxmlformats.org/presentationml/2006/main">
  <p:tag name="HIGHLIGHTER" val="false"/>
</p:tagLst>
</file>

<file path=ppt/tags/tag127.xml><?xml version="1.0" encoding="utf-8"?>
<p:tagLst xmlns:a="http://schemas.openxmlformats.org/drawingml/2006/main" xmlns:r="http://schemas.openxmlformats.org/officeDocument/2006/relationships" xmlns:p="http://schemas.openxmlformats.org/presentationml/2006/main">
  <p:tag name="HIGHLIGHTER" val="false"/>
</p:tagLst>
</file>

<file path=ppt/tags/tag128.xml><?xml version="1.0" encoding="utf-8"?>
<p:tagLst xmlns:a="http://schemas.openxmlformats.org/drawingml/2006/main" xmlns:r="http://schemas.openxmlformats.org/officeDocument/2006/relationships" xmlns:p="http://schemas.openxmlformats.org/presentationml/2006/main">
  <p:tag name="HIGHLIGHTER" val="false"/>
</p:tagLst>
</file>

<file path=ppt/tags/tag129.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30.xml><?xml version="1.0" encoding="utf-8"?>
<p:tagLst xmlns:a="http://schemas.openxmlformats.org/drawingml/2006/main" xmlns:r="http://schemas.openxmlformats.org/officeDocument/2006/relationships" xmlns:p="http://schemas.openxmlformats.org/presentationml/2006/main">
  <p:tag name="HIGHLIGHTER" val="false"/>
</p:tagLst>
</file>

<file path=ppt/tags/tag131.xml><?xml version="1.0" encoding="utf-8"?>
<p:tagLst xmlns:a="http://schemas.openxmlformats.org/drawingml/2006/main" xmlns:r="http://schemas.openxmlformats.org/officeDocument/2006/relationships" xmlns:p="http://schemas.openxmlformats.org/presentationml/2006/main">
  <p:tag name="HIGHLIGHTER" val="false"/>
</p:tagLst>
</file>

<file path=ppt/tags/tag132.xml><?xml version="1.0" encoding="utf-8"?>
<p:tagLst xmlns:a="http://schemas.openxmlformats.org/drawingml/2006/main" xmlns:r="http://schemas.openxmlformats.org/officeDocument/2006/relationships" xmlns:p="http://schemas.openxmlformats.org/presentationml/2006/main">
  <p:tag name="HIGHLIGHTER" val="false"/>
</p:tagLst>
</file>

<file path=ppt/tags/tag133.xml><?xml version="1.0" encoding="utf-8"?>
<p:tagLst xmlns:a="http://schemas.openxmlformats.org/drawingml/2006/main" xmlns:r="http://schemas.openxmlformats.org/officeDocument/2006/relationships" xmlns:p="http://schemas.openxmlformats.org/presentationml/2006/main">
  <p:tag name="HIGHLIGHTER" val="false"/>
</p:tagLst>
</file>

<file path=ppt/tags/tag134.xml><?xml version="1.0" encoding="utf-8"?>
<p:tagLst xmlns:a="http://schemas.openxmlformats.org/drawingml/2006/main" xmlns:r="http://schemas.openxmlformats.org/officeDocument/2006/relationships" xmlns:p="http://schemas.openxmlformats.org/presentationml/2006/main">
  <p:tag name="HIGHLIGHTER" val="false"/>
</p:tagLst>
</file>

<file path=ppt/tags/tag135.xml><?xml version="1.0" encoding="utf-8"?>
<p:tagLst xmlns:a="http://schemas.openxmlformats.org/drawingml/2006/main" xmlns:r="http://schemas.openxmlformats.org/officeDocument/2006/relationships" xmlns:p="http://schemas.openxmlformats.org/presentationml/2006/main">
  <p:tag name="HIGHLIGHTER" val="false"/>
</p:tagLst>
</file>

<file path=ppt/tags/tag136.xml><?xml version="1.0" encoding="utf-8"?>
<p:tagLst xmlns:a="http://schemas.openxmlformats.org/drawingml/2006/main" xmlns:r="http://schemas.openxmlformats.org/officeDocument/2006/relationships" xmlns:p="http://schemas.openxmlformats.org/presentationml/2006/main">
  <p:tag name="HIGHLIGHTER" val="false"/>
</p:tagLst>
</file>

<file path=ppt/tags/tag137.xml><?xml version="1.0" encoding="utf-8"?>
<p:tagLst xmlns:a="http://schemas.openxmlformats.org/drawingml/2006/main" xmlns:r="http://schemas.openxmlformats.org/officeDocument/2006/relationships" xmlns:p="http://schemas.openxmlformats.org/presentationml/2006/main">
  <p:tag name="HIGHLIGHTER" val="false"/>
</p:tagLst>
</file>

<file path=ppt/tags/tag138.xml><?xml version="1.0" encoding="utf-8"?>
<p:tagLst xmlns:a="http://schemas.openxmlformats.org/drawingml/2006/main" xmlns:r="http://schemas.openxmlformats.org/officeDocument/2006/relationships" xmlns:p="http://schemas.openxmlformats.org/presentationml/2006/main">
  <p:tag name="HIGHLIGHTER" val="false"/>
</p:tagLst>
</file>

<file path=ppt/tags/tag139.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40.xml><?xml version="1.0" encoding="utf-8"?>
<p:tagLst xmlns:a="http://schemas.openxmlformats.org/drawingml/2006/main" xmlns:r="http://schemas.openxmlformats.org/officeDocument/2006/relationships" xmlns:p="http://schemas.openxmlformats.org/presentationml/2006/main">
  <p:tag name="HIGHLIGHTER" val="false"/>
</p:tagLst>
</file>

<file path=ppt/tags/tag141.xml><?xml version="1.0" encoding="utf-8"?>
<p:tagLst xmlns:a="http://schemas.openxmlformats.org/drawingml/2006/main" xmlns:r="http://schemas.openxmlformats.org/officeDocument/2006/relationships" xmlns:p="http://schemas.openxmlformats.org/presentationml/2006/main">
  <p:tag name="HIGHLIGHTER" val="false"/>
</p:tagLst>
</file>

<file path=ppt/tags/tag142.xml><?xml version="1.0" encoding="utf-8"?>
<p:tagLst xmlns:a="http://schemas.openxmlformats.org/drawingml/2006/main" xmlns:r="http://schemas.openxmlformats.org/officeDocument/2006/relationships" xmlns:p="http://schemas.openxmlformats.org/presentationml/2006/main">
  <p:tag name="HIGHLIGHTER" val="false"/>
</p:tagLst>
</file>

<file path=ppt/tags/tag143.xml><?xml version="1.0" encoding="utf-8"?>
<p:tagLst xmlns:a="http://schemas.openxmlformats.org/drawingml/2006/main" xmlns:r="http://schemas.openxmlformats.org/officeDocument/2006/relationships" xmlns:p="http://schemas.openxmlformats.org/presentationml/2006/main">
  <p:tag name="HIGHLIGHTER" val="false"/>
</p:tagLst>
</file>

<file path=ppt/tags/tag144.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44.xml><?xml version="1.0" encoding="utf-8"?>
<p:tagLst xmlns:a="http://schemas.openxmlformats.org/drawingml/2006/main" xmlns:r="http://schemas.openxmlformats.org/officeDocument/2006/relationships" xmlns:p="http://schemas.openxmlformats.org/presentationml/2006/main">
  <p:tag name="HIGHLIGHTER" val="false"/>
</p:tagLst>
</file>

<file path=ppt/tags/tag45.xml><?xml version="1.0" encoding="utf-8"?>
<p:tagLst xmlns:a="http://schemas.openxmlformats.org/drawingml/2006/main" xmlns:r="http://schemas.openxmlformats.org/officeDocument/2006/relationships" xmlns:p="http://schemas.openxmlformats.org/presentationml/2006/main">
  <p:tag name="HIGHLIGHTER" val="false"/>
</p:tagLst>
</file>

<file path=ppt/tags/tag46.xml><?xml version="1.0" encoding="utf-8"?>
<p:tagLst xmlns:a="http://schemas.openxmlformats.org/drawingml/2006/main" xmlns:r="http://schemas.openxmlformats.org/officeDocument/2006/relationships" xmlns:p="http://schemas.openxmlformats.org/presentationml/2006/main">
  <p:tag name="HIGHLIGHTER" val="false"/>
</p:tagLst>
</file>

<file path=ppt/tags/tag47.xml><?xml version="1.0" encoding="utf-8"?>
<p:tagLst xmlns:a="http://schemas.openxmlformats.org/drawingml/2006/main" xmlns:r="http://schemas.openxmlformats.org/officeDocument/2006/relationships" xmlns:p="http://schemas.openxmlformats.org/presentationml/2006/main">
  <p:tag name="HIGHLIGHTER" val="false"/>
</p:tagLst>
</file>

<file path=ppt/tags/tag48.xml><?xml version="1.0" encoding="utf-8"?>
<p:tagLst xmlns:a="http://schemas.openxmlformats.org/drawingml/2006/main" xmlns:r="http://schemas.openxmlformats.org/officeDocument/2006/relationships" xmlns:p="http://schemas.openxmlformats.org/presentationml/2006/main">
  <p:tag name="HIGHLIGHTER" val="false"/>
</p:tagLst>
</file>

<file path=ppt/tags/tag49.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50.xml><?xml version="1.0" encoding="utf-8"?>
<p:tagLst xmlns:a="http://schemas.openxmlformats.org/drawingml/2006/main" xmlns:r="http://schemas.openxmlformats.org/officeDocument/2006/relationships" xmlns:p="http://schemas.openxmlformats.org/presentationml/2006/main">
  <p:tag name="HIGHLIGHTER" val="false"/>
</p:tagLst>
</file>

<file path=ppt/tags/tag51.xml><?xml version="1.0" encoding="utf-8"?>
<p:tagLst xmlns:a="http://schemas.openxmlformats.org/drawingml/2006/main" xmlns:r="http://schemas.openxmlformats.org/officeDocument/2006/relationships" xmlns:p="http://schemas.openxmlformats.org/presentationml/2006/main">
  <p:tag name="HIGHLIGHTER" val="false"/>
</p:tagLst>
</file>

<file path=ppt/tags/tag52.xml><?xml version="1.0" encoding="utf-8"?>
<p:tagLst xmlns:a="http://schemas.openxmlformats.org/drawingml/2006/main" xmlns:r="http://schemas.openxmlformats.org/officeDocument/2006/relationships" xmlns:p="http://schemas.openxmlformats.org/presentationml/2006/main">
  <p:tag name="HIGHLIGHTER" val="false"/>
</p:tagLst>
</file>

<file path=ppt/tags/tag53.xml><?xml version="1.0" encoding="utf-8"?>
<p:tagLst xmlns:a="http://schemas.openxmlformats.org/drawingml/2006/main" xmlns:r="http://schemas.openxmlformats.org/officeDocument/2006/relationships" xmlns:p="http://schemas.openxmlformats.org/presentationml/2006/main">
  <p:tag name="HIGHLIGHTER" val="false"/>
</p:tagLst>
</file>

<file path=ppt/tags/tag54.xml><?xml version="1.0" encoding="utf-8"?>
<p:tagLst xmlns:a="http://schemas.openxmlformats.org/drawingml/2006/main" xmlns:r="http://schemas.openxmlformats.org/officeDocument/2006/relationships" xmlns:p="http://schemas.openxmlformats.org/presentationml/2006/main">
  <p:tag name="HIGHLIGHTER" val="false"/>
</p:tagLst>
</file>

<file path=ppt/tags/tag55.xml><?xml version="1.0" encoding="utf-8"?>
<p:tagLst xmlns:a="http://schemas.openxmlformats.org/drawingml/2006/main" xmlns:r="http://schemas.openxmlformats.org/officeDocument/2006/relationships" xmlns:p="http://schemas.openxmlformats.org/presentationml/2006/main">
  <p:tag name="HIGHLIGHTER" val="false"/>
</p:tagLst>
</file>

<file path=ppt/tags/tag56.xml><?xml version="1.0" encoding="utf-8"?>
<p:tagLst xmlns:a="http://schemas.openxmlformats.org/drawingml/2006/main" xmlns:r="http://schemas.openxmlformats.org/officeDocument/2006/relationships" xmlns:p="http://schemas.openxmlformats.org/presentationml/2006/main">
  <p:tag name="HIGHLIGHTER" val="false"/>
</p:tagLst>
</file>

<file path=ppt/tags/tag57.xml><?xml version="1.0" encoding="utf-8"?>
<p:tagLst xmlns:a="http://schemas.openxmlformats.org/drawingml/2006/main" xmlns:r="http://schemas.openxmlformats.org/officeDocument/2006/relationships" xmlns:p="http://schemas.openxmlformats.org/presentationml/2006/main">
  <p:tag name="HIGHLIGHTER" val="false"/>
</p:tagLst>
</file>

<file path=ppt/tags/tag58.xml><?xml version="1.0" encoding="utf-8"?>
<p:tagLst xmlns:a="http://schemas.openxmlformats.org/drawingml/2006/main" xmlns:r="http://schemas.openxmlformats.org/officeDocument/2006/relationships" xmlns:p="http://schemas.openxmlformats.org/presentationml/2006/main">
  <p:tag name="HIGHLIGHTER" val="false"/>
</p:tagLst>
</file>

<file path=ppt/tags/tag59.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60.xml><?xml version="1.0" encoding="utf-8"?>
<p:tagLst xmlns:a="http://schemas.openxmlformats.org/drawingml/2006/main" xmlns:r="http://schemas.openxmlformats.org/officeDocument/2006/relationships" xmlns:p="http://schemas.openxmlformats.org/presentationml/2006/main">
  <p:tag name="HIGHLIGHTER" val="false"/>
</p:tagLst>
</file>

<file path=ppt/tags/tag61.xml><?xml version="1.0" encoding="utf-8"?>
<p:tagLst xmlns:a="http://schemas.openxmlformats.org/drawingml/2006/main" xmlns:r="http://schemas.openxmlformats.org/officeDocument/2006/relationships" xmlns:p="http://schemas.openxmlformats.org/presentationml/2006/main">
  <p:tag name="HIGHLIGHTER" val="false"/>
</p:tagLst>
</file>

<file path=ppt/tags/tag62.xml><?xml version="1.0" encoding="utf-8"?>
<p:tagLst xmlns:a="http://schemas.openxmlformats.org/drawingml/2006/main" xmlns:r="http://schemas.openxmlformats.org/officeDocument/2006/relationships" xmlns:p="http://schemas.openxmlformats.org/presentationml/2006/main">
  <p:tag name="HIGHLIGHTER" val="false"/>
</p:tagLst>
</file>

<file path=ppt/tags/tag63.xml><?xml version="1.0" encoding="utf-8"?>
<p:tagLst xmlns:a="http://schemas.openxmlformats.org/drawingml/2006/main" xmlns:r="http://schemas.openxmlformats.org/officeDocument/2006/relationships" xmlns:p="http://schemas.openxmlformats.org/presentationml/2006/main">
  <p:tag name="HIGHLIGHTER" val="false"/>
</p:tagLst>
</file>

<file path=ppt/tags/tag64.xml><?xml version="1.0" encoding="utf-8"?>
<p:tagLst xmlns:a="http://schemas.openxmlformats.org/drawingml/2006/main" xmlns:r="http://schemas.openxmlformats.org/officeDocument/2006/relationships" xmlns:p="http://schemas.openxmlformats.org/presentationml/2006/main">
  <p:tag name="HIGHLIGHTER" val="false"/>
</p:tagLst>
</file>

<file path=ppt/tags/tag65.xml><?xml version="1.0" encoding="utf-8"?>
<p:tagLst xmlns:a="http://schemas.openxmlformats.org/drawingml/2006/main" xmlns:r="http://schemas.openxmlformats.org/officeDocument/2006/relationships" xmlns:p="http://schemas.openxmlformats.org/presentationml/2006/main">
  <p:tag name="HIGHLIGHTER" val="false"/>
</p:tagLst>
</file>

<file path=ppt/tags/tag66.xml><?xml version="1.0" encoding="utf-8"?>
<p:tagLst xmlns:a="http://schemas.openxmlformats.org/drawingml/2006/main" xmlns:r="http://schemas.openxmlformats.org/officeDocument/2006/relationships" xmlns:p="http://schemas.openxmlformats.org/presentationml/2006/main">
  <p:tag name="HIGHLIGHTER" val="false"/>
</p:tagLst>
</file>

<file path=ppt/tags/tag67.xml><?xml version="1.0" encoding="utf-8"?>
<p:tagLst xmlns:a="http://schemas.openxmlformats.org/drawingml/2006/main" xmlns:r="http://schemas.openxmlformats.org/officeDocument/2006/relationships" xmlns:p="http://schemas.openxmlformats.org/presentationml/2006/main">
  <p:tag name="HIGHLIGHTER" val="false"/>
</p:tagLst>
</file>

<file path=ppt/tags/tag68.xml><?xml version="1.0" encoding="utf-8"?>
<p:tagLst xmlns:a="http://schemas.openxmlformats.org/drawingml/2006/main" xmlns:r="http://schemas.openxmlformats.org/officeDocument/2006/relationships" xmlns:p="http://schemas.openxmlformats.org/presentationml/2006/main">
  <p:tag name="HIGHLIGHTER" val="false"/>
</p:tagLst>
</file>

<file path=ppt/tags/tag69.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70.xml><?xml version="1.0" encoding="utf-8"?>
<p:tagLst xmlns:a="http://schemas.openxmlformats.org/drawingml/2006/main" xmlns:r="http://schemas.openxmlformats.org/officeDocument/2006/relationships" xmlns:p="http://schemas.openxmlformats.org/presentationml/2006/main">
  <p:tag name="HIGHLIGHTER" val="false"/>
</p:tagLst>
</file>

<file path=ppt/tags/tag71.xml><?xml version="1.0" encoding="utf-8"?>
<p:tagLst xmlns:a="http://schemas.openxmlformats.org/drawingml/2006/main" xmlns:r="http://schemas.openxmlformats.org/officeDocument/2006/relationships" xmlns:p="http://schemas.openxmlformats.org/presentationml/2006/main">
  <p:tag name="HIGHLIGHTER" val="false"/>
</p:tagLst>
</file>

<file path=ppt/tags/tag72.xml><?xml version="1.0" encoding="utf-8"?>
<p:tagLst xmlns:a="http://schemas.openxmlformats.org/drawingml/2006/main" xmlns:r="http://schemas.openxmlformats.org/officeDocument/2006/relationships" xmlns:p="http://schemas.openxmlformats.org/presentationml/2006/main">
  <p:tag name="HIGHLIGHTER" val="false"/>
</p:tagLst>
</file>

<file path=ppt/tags/tag73.xml><?xml version="1.0" encoding="utf-8"?>
<p:tagLst xmlns:a="http://schemas.openxmlformats.org/drawingml/2006/main" xmlns:r="http://schemas.openxmlformats.org/officeDocument/2006/relationships" xmlns:p="http://schemas.openxmlformats.org/presentationml/2006/main">
  <p:tag name="HIGHLIGHTER" val="false"/>
</p:tagLst>
</file>

<file path=ppt/tags/tag74.xml><?xml version="1.0" encoding="utf-8"?>
<p:tagLst xmlns:a="http://schemas.openxmlformats.org/drawingml/2006/main" xmlns:r="http://schemas.openxmlformats.org/officeDocument/2006/relationships" xmlns:p="http://schemas.openxmlformats.org/presentationml/2006/main">
  <p:tag name="HIGHLIGHTER" val="false"/>
</p:tagLst>
</file>

<file path=ppt/tags/tag75.xml><?xml version="1.0" encoding="utf-8"?>
<p:tagLst xmlns:a="http://schemas.openxmlformats.org/drawingml/2006/main" xmlns:r="http://schemas.openxmlformats.org/officeDocument/2006/relationships" xmlns:p="http://schemas.openxmlformats.org/presentationml/2006/main">
  <p:tag name="HIGHLIGHTER" val="false"/>
</p:tagLst>
</file>

<file path=ppt/tags/tag76.xml><?xml version="1.0" encoding="utf-8"?>
<p:tagLst xmlns:a="http://schemas.openxmlformats.org/drawingml/2006/main" xmlns:r="http://schemas.openxmlformats.org/officeDocument/2006/relationships" xmlns:p="http://schemas.openxmlformats.org/presentationml/2006/main">
  <p:tag name="HIGHLIGHTER" val="false"/>
</p:tagLst>
</file>

<file path=ppt/tags/tag77.xml><?xml version="1.0" encoding="utf-8"?>
<p:tagLst xmlns:a="http://schemas.openxmlformats.org/drawingml/2006/main" xmlns:r="http://schemas.openxmlformats.org/officeDocument/2006/relationships" xmlns:p="http://schemas.openxmlformats.org/presentationml/2006/main">
  <p:tag name="HIGHLIGHTER" val="false"/>
</p:tagLst>
</file>

<file path=ppt/tags/tag78.xml><?xml version="1.0" encoding="utf-8"?>
<p:tagLst xmlns:a="http://schemas.openxmlformats.org/drawingml/2006/main" xmlns:r="http://schemas.openxmlformats.org/officeDocument/2006/relationships" xmlns:p="http://schemas.openxmlformats.org/presentationml/2006/main">
  <p:tag name="HIGHLIGHTER" val="false"/>
</p:tagLst>
</file>

<file path=ppt/tags/tag79.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80.xml><?xml version="1.0" encoding="utf-8"?>
<p:tagLst xmlns:a="http://schemas.openxmlformats.org/drawingml/2006/main" xmlns:r="http://schemas.openxmlformats.org/officeDocument/2006/relationships" xmlns:p="http://schemas.openxmlformats.org/presentationml/2006/main">
  <p:tag name="HIGHLIGHTER" val="false"/>
</p:tagLst>
</file>

<file path=ppt/tags/tag81.xml><?xml version="1.0" encoding="utf-8"?>
<p:tagLst xmlns:a="http://schemas.openxmlformats.org/drawingml/2006/main" xmlns:r="http://schemas.openxmlformats.org/officeDocument/2006/relationships" xmlns:p="http://schemas.openxmlformats.org/presentationml/2006/main">
  <p:tag name="HIGHLIGHTER" val="false"/>
</p:tagLst>
</file>

<file path=ppt/tags/tag82.xml><?xml version="1.0" encoding="utf-8"?>
<p:tagLst xmlns:a="http://schemas.openxmlformats.org/drawingml/2006/main" xmlns:r="http://schemas.openxmlformats.org/officeDocument/2006/relationships" xmlns:p="http://schemas.openxmlformats.org/presentationml/2006/main">
  <p:tag name="HIGHLIGHTER" val="false"/>
</p:tagLst>
</file>

<file path=ppt/tags/tag83.xml><?xml version="1.0" encoding="utf-8"?>
<p:tagLst xmlns:a="http://schemas.openxmlformats.org/drawingml/2006/main" xmlns:r="http://schemas.openxmlformats.org/officeDocument/2006/relationships" xmlns:p="http://schemas.openxmlformats.org/presentationml/2006/main">
  <p:tag name="HIGHLIGHTER" val="false"/>
</p:tagLst>
</file>

<file path=ppt/tags/tag84.xml><?xml version="1.0" encoding="utf-8"?>
<p:tagLst xmlns:a="http://schemas.openxmlformats.org/drawingml/2006/main" xmlns:r="http://schemas.openxmlformats.org/officeDocument/2006/relationships" xmlns:p="http://schemas.openxmlformats.org/presentationml/2006/main">
  <p:tag name="HIGHLIGHTER" val="false"/>
</p:tagLst>
</file>

<file path=ppt/tags/tag85.xml><?xml version="1.0" encoding="utf-8"?>
<p:tagLst xmlns:a="http://schemas.openxmlformats.org/drawingml/2006/main" xmlns:r="http://schemas.openxmlformats.org/officeDocument/2006/relationships" xmlns:p="http://schemas.openxmlformats.org/presentationml/2006/main">
  <p:tag name="HIGHLIGHTER" val="false"/>
</p:tagLst>
</file>

<file path=ppt/tags/tag86.xml><?xml version="1.0" encoding="utf-8"?>
<p:tagLst xmlns:a="http://schemas.openxmlformats.org/drawingml/2006/main" xmlns:r="http://schemas.openxmlformats.org/officeDocument/2006/relationships" xmlns:p="http://schemas.openxmlformats.org/presentationml/2006/main">
  <p:tag name="HIGHLIGHTER" val="false"/>
</p:tagLst>
</file>

<file path=ppt/tags/tag87.xml><?xml version="1.0" encoding="utf-8"?>
<p:tagLst xmlns:a="http://schemas.openxmlformats.org/drawingml/2006/main" xmlns:r="http://schemas.openxmlformats.org/officeDocument/2006/relationships" xmlns:p="http://schemas.openxmlformats.org/presentationml/2006/main">
  <p:tag name="HIGHLIGHTER" val="false"/>
</p:tagLst>
</file>

<file path=ppt/tags/tag88.xml><?xml version="1.0" encoding="utf-8"?>
<p:tagLst xmlns:a="http://schemas.openxmlformats.org/drawingml/2006/main" xmlns:r="http://schemas.openxmlformats.org/officeDocument/2006/relationships" xmlns:p="http://schemas.openxmlformats.org/presentationml/2006/main">
  <p:tag name="HIGHLIGHTER" val="false"/>
</p:tagLst>
</file>

<file path=ppt/tags/tag89.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ags/tag90.xml><?xml version="1.0" encoding="utf-8"?>
<p:tagLst xmlns:a="http://schemas.openxmlformats.org/drawingml/2006/main" xmlns:r="http://schemas.openxmlformats.org/officeDocument/2006/relationships" xmlns:p="http://schemas.openxmlformats.org/presentationml/2006/main">
  <p:tag name="HIGHLIGHTER" val="false"/>
</p:tagLst>
</file>

<file path=ppt/tags/tag91.xml><?xml version="1.0" encoding="utf-8"?>
<p:tagLst xmlns:a="http://schemas.openxmlformats.org/drawingml/2006/main" xmlns:r="http://schemas.openxmlformats.org/officeDocument/2006/relationships" xmlns:p="http://schemas.openxmlformats.org/presentationml/2006/main">
  <p:tag name="HIGHLIGHTER" val="false"/>
</p:tagLst>
</file>

<file path=ppt/tags/tag92.xml><?xml version="1.0" encoding="utf-8"?>
<p:tagLst xmlns:a="http://schemas.openxmlformats.org/drawingml/2006/main" xmlns:r="http://schemas.openxmlformats.org/officeDocument/2006/relationships" xmlns:p="http://schemas.openxmlformats.org/presentationml/2006/main">
  <p:tag name="HIGHLIGHTER" val="false"/>
</p:tagLst>
</file>

<file path=ppt/tags/tag93.xml><?xml version="1.0" encoding="utf-8"?>
<p:tagLst xmlns:a="http://schemas.openxmlformats.org/drawingml/2006/main" xmlns:r="http://schemas.openxmlformats.org/officeDocument/2006/relationships" xmlns:p="http://schemas.openxmlformats.org/presentationml/2006/main">
  <p:tag name="HIGHLIGHTER" val="false"/>
</p:tagLst>
</file>

<file path=ppt/tags/tag94.xml><?xml version="1.0" encoding="utf-8"?>
<p:tagLst xmlns:a="http://schemas.openxmlformats.org/drawingml/2006/main" xmlns:r="http://schemas.openxmlformats.org/officeDocument/2006/relationships" xmlns:p="http://schemas.openxmlformats.org/presentationml/2006/main">
  <p:tag name="HIGHLIGHTER" val="false"/>
</p:tagLst>
</file>

<file path=ppt/tags/tag95.xml><?xml version="1.0" encoding="utf-8"?>
<p:tagLst xmlns:a="http://schemas.openxmlformats.org/drawingml/2006/main" xmlns:r="http://schemas.openxmlformats.org/officeDocument/2006/relationships" xmlns:p="http://schemas.openxmlformats.org/presentationml/2006/main">
  <p:tag name="HIGHLIGHTER" val="false"/>
</p:tagLst>
</file>

<file path=ppt/tags/tag96.xml><?xml version="1.0" encoding="utf-8"?>
<p:tagLst xmlns:a="http://schemas.openxmlformats.org/drawingml/2006/main" xmlns:r="http://schemas.openxmlformats.org/officeDocument/2006/relationships" xmlns:p="http://schemas.openxmlformats.org/presentationml/2006/main">
  <p:tag name="HIGHLIGHTER" val="false"/>
</p:tagLst>
</file>

<file path=ppt/tags/tag97.xml><?xml version="1.0" encoding="utf-8"?>
<p:tagLst xmlns:a="http://schemas.openxmlformats.org/drawingml/2006/main" xmlns:r="http://schemas.openxmlformats.org/officeDocument/2006/relationships" xmlns:p="http://schemas.openxmlformats.org/presentationml/2006/main">
  <p:tag name="HIGHLIGHTER" val="false"/>
</p:tagLst>
</file>

<file path=ppt/tags/tag98.xml><?xml version="1.0" encoding="utf-8"?>
<p:tagLst xmlns:a="http://schemas.openxmlformats.org/drawingml/2006/main" xmlns:r="http://schemas.openxmlformats.org/officeDocument/2006/relationships" xmlns:p="http://schemas.openxmlformats.org/presentationml/2006/main">
  <p:tag name="HIGHLIGHTER" val="false"/>
</p:tagLst>
</file>

<file path=ppt/tags/tag9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6405</TotalTime>
  <Words>865</Words>
  <Application>Microsoft Office PowerPoint</Application>
  <PresentationFormat>Widescreen</PresentationFormat>
  <Paragraphs>275</Paragraphs>
  <Slides>40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Wingdings</vt:lpstr>
      <vt:lpstr>Office Theme</vt:lpstr>
      <vt:lpstr>Unit 7 Part 2 Notes:  From Gene to Protein</vt:lpstr>
      <vt:lpstr>The Central Dogma of Molecular Biology</vt:lpstr>
      <vt:lpstr>Gene on DNA  mRNA  polypeptide </vt:lpstr>
      <vt:lpstr>DNA vs. RNA</vt:lpstr>
      <vt:lpstr>Transcription and Translation in Prokaryotic vs. Eukaryotic Cells</vt:lpstr>
      <vt:lpstr>Types of RNA</vt:lpstr>
      <vt:lpstr>Transcription: DNA  mRNA</vt:lpstr>
      <vt:lpstr>PowerPoint Presentation</vt:lpstr>
      <vt:lpstr>PowerPoint Presentation</vt:lpstr>
      <vt:lpstr>PowerPoint Presentation</vt:lpstr>
      <vt:lpstr>mRNA Processing</vt:lpstr>
      <vt:lpstr>mRNA Processing – intron vs. exon</vt:lpstr>
      <vt:lpstr>mRNA Splicing using a Spliceosome (groups of snRNPs) </vt:lpstr>
      <vt:lpstr>Alternative Splicing  different proteins!</vt:lpstr>
      <vt:lpstr>Translation (mRNA  Protein)</vt:lpstr>
      <vt:lpstr>Translation: mRNA  polypeptide</vt:lpstr>
      <vt:lpstr>Polysomes</vt:lpstr>
      <vt:lpstr>Polysomes</vt:lpstr>
      <vt:lpstr>Translation – Initiation, Elongation, Termination</vt:lpstr>
      <vt:lpstr>Translation Animation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“Redundancy in the Genetic Code”</vt:lpstr>
      <vt:lpstr>USE THE mRNA CODONS TO READ THESE!!!</vt:lpstr>
      <vt:lpstr>Post-Translational Modifications (modifying the polypeptide after it’s been created)</vt:lpstr>
      <vt:lpstr>Post-Translational Modifications</vt:lpstr>
      <vt:lpstr>Post Translational Modifications</vt:lpstr>
      <vt:lpstr>Vocabulary Clarification</vt:lpstr>
      <vt:lpstr>Direction of DNA Replication, Transcription and Translation Clarification  -DNA is always built in the 5’  3’ direction by DNA polymerase III</vt:lpstr>
      <vt:lpstr>Direction of DNA Replication, Transcription and Translation Clarification  mRNA is also built in the 5’  3’ direction by RNA polymerase – the ribosome then starts at the 5’ end of the mRNA to make an amino acid.</vt:lpstr>
      <vt:lpstr>Errors in the DNA, RNA, and Protein Sequence</vt:lpstr>
      <vt:lpstr>Major Chromosomal Mutations</vt:lpstr>
      <vt:lpstr>Point Mutation – an incorrect base is substituted for the correct one.</vt:lpstr>
      <vt:lpstr>Frameshift Mutation – a new nucleotide is added to or deleted from the existing nucleotides</vt:lpstr>
    </vt:vector>
  </TitlesOfParts>
  <Company>Prince William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7, Part 2 Notes: From Gene to Protein</dc:title>
  <dc:creator>Kathryn O. Krouse</dc:creator>
  <cp:lastModifiedBy>Olivia Jensen</cp:lastModifiedBy>
  <cp:revision>21</cp:revision>
  <dcterms:created xsi:type="dcterms:W3CDTF">2017-02-06T20:03:11Z</dcterms:created>
  <dcterms:modified xsi:type="dcterms:W3CDTF">2019-02-25T12:27:17Z</dcterms:modified>
</cp:coreProperties>
</file>