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9" r:id="rId5"/>
    <p:sldId id="258" r:id="rId6"/>
    <p:sldId id="277" r:id="rId7"/>
    <p:sldId id="270" r:id="rId8"/>
    <p:sldId id="263" r:id="rId9"/>
    <p:sldId id="259" r:id="rId10"/>
    <p:sldId id="272" r:id="rId11"/>
    <p:sldId id="260" r:id="rId12"/>
    <p:sldId id="273" r:id="rId13"/>
    <p:sldId id="261" r:id="rId14"/>
    <p:sldId id="262" r:id="rId15"/>
    <p:sldId id="264" r:id="rId16"/>
    <p:sldId id="265" r:id="rId17"/>
    <p:sldId id="276" r:id="rId18"/>
    <p:sldId id="271" r:id="rId19"/>
    <p:sldId id="281" r:id="rId20"/>
    <p:sldId id="266" r:id="rId21"/>
    <p:sldId id="274" r:id="rId22"/>
    <p:sldId id="267" r:id="rId23"/>
    <p:sldId id="278" r:id="rId24"/>
    <p:sldId id="282" r:id="rId25"/>
    <p:sldId id="283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0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4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1BC3A-7D9B-4CF2-B1FC-E73D4F8DA7F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BD9C-DA32-4BF1-B77A-99FC4591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image" Target="../media/image1.jpe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ps.prenhall.com/wps/media/objects/489/501016/CDA45_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SMARTInkShape-3298"/>
          <p:cNvSpPr/>
          <p:nvPr>
            <p:custDataLst>
              <p:tags r:id="rId1"/>
            </p:custDataLst>
          </p:nvPr>
        </p:nvSpPr>
        <p:spPr>
          <a:xfrm>
            <a:off x="3771900" y="70770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601579" y="0"/>
            <a:ext cx="9608861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Open Sans"/>
              </a:rPr>
              <a:t>Crossing Over (prophase I)</a:t>
            </a:r>
            <a:endParaRPr dirty="0"/>
          </a:p>
        </p:txBody>
      </p:sp>
      <p:sp>
        <p:nvSpPr>
          <p:cNvPr id="386" name="TextShape 2"/>
          <p:cNvSpPr txBox="1"/>
          <p:nvPr/>
        </p:nvSpPr>
        <p:spPr>
          <a:xfrm>
            <a:off x="1179095" y="1143000"/>
            <a:ext cx="10684042" cy="260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Homologous 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pairs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of chromosomes exchange DNA.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Produces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genetically unique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chromosomes.</a:t>
            </a:r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61480" y="2537460"/>
            <a:ext cx="6929106" cy="3589020"/>
          </a:xfrm>
          <a:prstGeom prst="rect">
            <a:avLst/>
          </a:prstGeom>
          <a:ln>
            <a:noFill/>
          </a:ln>
        </p:spPr>
      </p:pic>
      <p:grpSp>
        <p:nvGrpSpPr>
          <p:cNvPr id="9" name="SMARTInkShape-Group790"/>
          <p:cNvGrpSpPr/>
          <p:nvPr/>
        </p:nvGrpSpPr>
        <p:grpSpPr>
          <a:xfrm>
            <a:off x="7562850" y="1972067"/>
            <a:ext cx="2179011" cy="799709"/>
            <a:chOff x="7562850" y="1972067"/>
            <a:chExt cx="2179011" cy="799709"/>
          </a:xfrm>
        </p:grpSpPr>
        <p:sp>
          <p:nvSpPr>
            <p:cNvPr id="2" name="SMARTInkShape-3356"/>
            <p:cNvSpPr/>
            <p:nvPr>
              <p:custDataLst>
                <p:tags r:id="rId7"/>
              </p:custDataLst>
            </p:nvPr>
          </p:nvSpPr>
          <p:spPr>
            <a:xfrm>
              <a:off x="7562850" y="2028825"/>
              <a:ext cx="247651" cy="123826"/>
            </a:xfrm>
            <a:custGeom>
              <a:avLst/>
              <a:gdLst/>
              <a:ahLst/>
              <a:cxnLst/>
              <a:rect l="0" t="0" r="0" b="0"/>
              <a:pathLst>
                <a:path w="247651" h="123826">
                  <a:moveTo>
                    <a:pt x="247650" y="0"/>
                  </a:moveTo>
                  <a:lnTo>
                    <a:pt x="247650" y="0"/>
                  </a:lnTo>
                  <a:lnTo>
                    <a:pt x="205893" y="0"/>
                  </a:lnTo>
                  <a:lnTo>
                    <a:pt x="168233" y="1058"/>
                  </a:lnTo>
                  <a:lnTo>
                    <a:pt x="136520" y="13258"/>
                  </a:lnTo>
                  <a:lnTo>
                    <a:pt x="93368" y="45056"/>
                  </a:lnTo>
                  <a:lnTo>
                    <a:pt x="46135" y="8260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57"/>
            <p:cNvSpPr/>
            <p:nvPr>
              <p:custDataLst>
                <p:tags r:id="rId8"/>
              </p:custDataLst>
            </p:nvPr>
          </p:nvSpPr>
          <p:spPr>
            <a:xfrm>
              <a:off x="7728889" y="1972067"/>
              <a:ext cx="205437" cy="123434"/>
            </a:xfrm>
            <a:custGeom>
              <a:avLst/>
              <a:gdLst/>
              <a:ahLst/>
              <a:cxnLst/>
              <a:rect l="0" t="0" r="0" b="0"/>
              <a:pathLst>
                <a:path w="205437" h="123434">
                  <a:moveTo>
                    <a:pt x="14936" y="9133"/>
                  </a:moveTo>
                  <a:lnTo>
                    <a:pt x="14936" y="9133"/>
                  </a:lnTo>
                  <a:lnTo>
                    <a:pt x="5803" y="0"/>
                  </a:lnTo>
                  <a:lnTo>
                    <a:pt x="470" y="4781"/>
                  </a:lnTo>
                  <a:lnTo>
                    <a:pt x="0" y="6231"/>
                  </a:lnTo>
                  <a:lnTo>
                    <a:pt x="745" y="7199"/>
                  </a:lnTo>
                  <a:lnTo>
                    <a:pt x="2301" y="7843"/>
                  </a:lnTo>
                  <a:lnTo>
                    <a:pt x="3337" y="9331"/>
                  </a:lnTo>
                  <a:lnTo>
                    <a:pt x="4489" y="13807"/>
                  </a:lnTo>
                  <a:lnTo>
                    <a:pt x="10646" y="19324"/>
                  </a:lnTo>
                  <a:lnTo>
                    <a:pt x="19379" y="24246"/>
                  </a:lnTo>
                  <a:lnTo>
                    <a:pt x="26789" y="26433"/>
                  </a:lnTo>
                  <a:lnTo>
                    <a:pt x="33609" y="33050"/>
                  </a:lnTo>
                  <a:lnTo>
                    <a:pt x="41227" y="41988"/>
                  </a:lnTo>
                  <a:lnTo>
                    <a:pt x="84671" y="68984"/>
                  </a:lnTo>
                  <a:lnTo>
                    <a:pt x="128581" y="90784"/>
                  </a:lnTo>
                  <a:lnTo>
                    <a:pt x="171233" y="110654"/>
                  </a:lnTo>
                  <a:lnTo>
                    <a:pt x="205436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358"/>
            <p:cNvSpPr/>
            <p:nvPr>
              <p:custDataLst>
                <p:tags r:id="rId9"/>
              </p:custDataLst>
            </p:nvPr>
          </p:nvSpPr>
          <p:spPr>
            <a:xfrm>
              <a:off x="8382707" y="2114552"/>
              <a:ext cx="218366" cy="266699"/>
            </a:xfrm>
            <a:custGeom>
              <a:avLst/>
              <a:gdLst/>
              <a:ahLst/>
              <a:cxnLst/>
              <a:rect l="0" t="0" r="0" b="0"/>
              <a:pathLst>
                <a:path w="218366" h="266699">
                  <a:moveTo>
                    <a:pt x="65968" y="28573"/>
                  </a:moveTo>
                  <a:lnTo>
                    <a:pt x="65968" y="28573"/>
                  </a:lnTo>
                  <a:lnTo>
                    <a:pt x="52711" y="28573"/>
                  </a:lnTo>
                  <a:lnTo>
                    <a:pt x="11371" y="16814"/>
                  </a:lnTo>
                  <a:lnTo>
                    <a:pt x="1679" y="10963"/>
                  </a:lnTo>
                  <a:lnTo>
                    <a:pt x="884" y="9425"/>
                  </a:lnTo>
                  <a:lnTo>
                    <a:pt x="0" y="4893"/>
                  </a:lnTo>
                  <a:lnTo>
                    <a:pt x="1881" y="3261"/>
                  </a:lnTo>
                  <a:lnTo>
                    <a:pt x="14642" y="965"/>
                  </a:lnTo>
                  <a:lnTo>
                    <a:pt x="57930" y="83"/>
                  </a:lnTo>
                  <a:lnTo>
                    <a:pt x="104264" y="9"/>
                  </a:lnTo>
                  <a:lnTo>
                    <a:pt x="144180" y="0"/>
                  </a:lnTo>
                  <a:lnTo>
                    <a:pt x="161054" y="1057"/>
                  </a:lnTo>
                  <a:lnTo>
                    <a:pt x="181395" y="7603"/>
                  </a:lnTo>
                  <a:lnTo>
                    <a:pt x="201805" y="22388"/>
                  </a:lnTo>
                  <a:lnTo>
                    <a:pt x="205715" y="31469"/>
                  </a:lnTo>
                  <a:lnTo>
                    <a:pt x="208511" y="41502"/>
                  </a:lnTo>
                  <a:lnTo>
                    <a:pt x="214977" y="54158"/>
                  </a:lnTo>
                  <a:lnTo>
                    <a:pt x="218170" y="98267"/>
                  </a:lnTo>
                  <a:lnTo>
                    <a:pt x="218342" y="143270"/>
                  </a:lnTo>
                  <a:lnTo>
                    <a:pt x="218365" y="185494"/>
                  </a:lnTo>
                  <a:lnTo>
                    <a:pt x="208007" y="232016"/>
                  </a:lnTo>
                  <a:lnTo>
                    <a:pt x="199318" y="266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59"/>
            <p:cNvSpPr/>
            <p:nvPr>
              <p:custDataLst>
                <p:tags r:id="rId10"/>
              </p:custDataLst>
            </p:nvPr>
          </p:nvSpPr>
          <p:spPr>
            <a:xfrm>
              <a:off x="8039100" y="2219325"/>
              <a:ext cx="495301" cy="390526"/>
            </a:xfrm>
            <a:custGeom>
              <a:avLst/>
              <a:gdLst/>
              <a:ahLst/>
              <a:cxnLst/>
              <a:rect l="0" t="0" r="0" b="0"/>
              <a:pathLst>
                <a:path w="495301" h="390526">
                  <a:moveTo>
                    <a:pt x="0" y="390525"/>
                  </a:moveTo>
                  <a:lnTo>
                    <a:pt x="0" y="390525"/>
                  </a:lnTo>
                  <a:lnTo>
                    <a:pt x="0" y="385468"/>
                  </a:lnTo>
                  <a:lnTo>
                    <a:pt x="10759" y="346652"/>
                  </a:lnTo>
                  <a:lnTo>
                    <a:pt x="30073" y="305855"/>
                  </a:lnTo>
                  <a:lnTo>
                    <a:pt x="59327" y="266908"/>
                  </a:lnTo>
                  <a:lnTo>
                    <a:pt x="104343" y="222095"/>
                  </a:lnTo>
                  <a:lnTo>
                    <a:pt x="147803" y="191395"/>
                  </a:lnTo>
                  <a:lnTo>
                    <a:pt x="194194" y="162190"/>
                  </a:lnTo>
                  <a:lnTo>
                    <a:pt x="241453" y="134487"/>
                  </a:lnTo>
                  <a:lnTo>
                    <a:pt x="287913" y="111344"/>
                  </a:lnTo>
                  <a:lnTo>
                    <a:pt x="330018" y="86966"/>
                  </a:lnTo>
                  <a:lnTo>
                    <a:pt x="373421" y="71041"/>
                  </a:lnTo>
                  <a:lnTo>
                    <a:pt x="417603" y="47233"/>
                  </a:lnTo>
                  <a:lnTo>
                    <a:pt x="456905" y="27204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60"/>
            <p:cNvSpPr/>
            <p:nvPr>
              <p:custDataLst>
                <p:tags r:id="rId11"/>
              </p:custDataLst>
            </p:nvPr>
          </p:nvSpPr>
          <p:spPr>
            <a:xfrm>
              <a:off x="9439391" y="2543175"/>
              <a:ext cx="302470" cy="228601"/>
            </a:xfrm>
            <a:custGeom>
              <a:avLst/>
              <a:gdLst/>
              <a:ahLst/>
              <a:cxnLst/>
              <a:rect l="0" t="0" r="0" b="0"/>
              <a:pathLst>
                <a:path w="302470" h="22860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15116" y="1058"/>
                  </a:lnTo>
                  <a:lnTo>
                    <a:pt x="59837" y="18314"/>
                  </a:lnTo>
                  <a:lnTo>
                    <a:pt x="98199" y="30591"/>
                  </a:lnTo>
                  <a:lnTo>
                    <a:pt x="136376" y="45988"/>
                  </a:lnTo>
                  <a:lnTo>
                    <a:pt x="174500" y="58899"/>
                  </a:lnTo>
                  <a:lnTo>
                    <a:pt x="217702" y="72744"/>
                  </a:lnTo>
                  <a:lnTo>
                    <a:pt x="256811" y="85670"/>
                  </a:lnTo>
                  <a:lnTo>
                    <a:pt x="293465" y="97231"/>
                  </a:lnTo>
                  <a:lnTo>
                    <a:pt x="302469" y="103285"/>
                  </a:lnTo>
                  <a:lnTo>
                    <a:pt x="302148" y="104840"/>
                  </a:lnTo>
                  <a:lnTo>
                    <a:pt x="298971" y="109390"/>
                  </a:lnTo>
                  <a:lnTo>
                    <a:pt x="294030" y="112118"/>
                  </a:lnTo>
                  <a:lnTo>
                    <a:pt x="255288" y="124470"/>
                  </a:lnTo>
                  <a:lnTo>
                    <a:pt x="209201" y="139785"/>
                  </a:lnTo>
                  <a:lnTo>
                    <a:pt x="168466" y="152417"/>
                  </a:lnTo>
                  <a:lnTo>
                    <a:pt x="132384" y="164752"/>
                  </a:lnTo>
                  <a:lnTo>
                    <a:pt x="87323" y="187883"/>
                  </a:lnTo>
                  <a:lnTo>
                    <a:pt x="41032" y="216326"/>
                  </a:lnTo>
                  <a:lnTo>
                    <a:pt x="1893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61"/>
            <p:cNvSpPr/>
            <p:nvPr>
              <p:custDataLst>
                <p:tags r:id="rId12"/>
              </p:custDataLst>
            </p:nvPr>
          </p:nvSpPr>
          <p:spPr>
            <a:xfrm>
              <a:off x="8743950" y="2657500"/>
              <a:ext cx="847726" cy="47601"/>
            </a:xfrm>
            <a:custGeom>
              <a:avLst/>
              <a:gdLst/>
              <a:ahLst/>
              <a:cxnLst/>
              <a:rect l="0" t="0" r="0" b="0"/>
              <a:pathLst>
                <a:path w="847726" h="47601">
                  <a:moveTo>
                    <a:pt x="0" y="47600"/>
                  </a:moveTo>
                  <a:lnTo>
                    <a:pt x="0" y="47600"/>
                  </a:lnTo>
                  <a:lnTo>
                    <a:pt x="10113" y="47600"/>
                  </a:lnTo>
                  <a:lnTo>
                    <a:pt x="17900" y="44778"/>
                  </a:lnTo>
                  <a:lnTo>
                    <a:pt x="28064" y="39995"/>
                  </a:lnTo>
                  <a:lnTo>
                    <a:pt x="71905" y="28302"/>
                  </a:lnTo>
                  <a:lnTo>
                    <a:pt x="115850" y="16129"/>
                  </a:lnTo>
                  <a:lnTo>
                    <a:pt x="148855" y="7155"/>
                  </a:lnTo>
                  <a:lnTo>
                    <a:pt x="188219" y="3166"/>
                  </a:lnTo>
                  <a:lnTo>
                    <a:pt x="230408" y="1393"/>
                  </a:lnTo>
                  <a:lnTo>
                    <a:pt x="274912" y="605"/>
                  </a:lnTo>
                  <a:lnTo>
                    <a:pt x="298633" y="395"/>
                  </a:lnTo>
                  <a:lnTo>
                    <a:pt x="322914" y="255"/>
                  </a:lnTo>
                  <a:lnTo>
                    <a:pt x="347568" y="162"/>
                  </a:lnTo>
                  <a:lnTo>
                    <a:pt x="372470" y="99"/>
                  </a:lnTo>
                  <a:lnTo>
                    <a:pt x="397539" y="58"/>
                  </a:lnTo>
                  <a:lnTo>
                    <a:pt x="422717" y="30"/>
                  </a:lnTo>
                  <a:lnTo>
                    <a:pt x="447970" y="12"/>
                  </a:lnTo>
                  <a:lnTo>
                    <a:pt x="473272" y="0"/>
                  </a:lnTo>
                  <a:lnTo>
                    <a:pt x="497548" y="1050"/>
                  </a:lnTo>
                  <a:lnTo>
                    <a:pt x="544277" y="5039"/>
                  </a:lnTo>
                  <a:lnTo>
                    <a:pt x="586917" y="7517"/>
                  </a:lnTo>
                  <a:lnTo>
                    <a:pt x="627035" y="9677"/>
                  </a:lnTo>
                  <a:lnTo>
                    <a:pt x="666032" y="14165"/>
                  </a:lnTo>
                  <a:lnTo>
                    <a:pt x="701709" y="16865"/>
                  </a:lnTo>
                  <a:lnTo>
                    <a:pt x="745900" y="21207"/>
                  </a:lnTo>
                  <a:lnTo>
                    <a:pt x="781924" y="26375"/>
                  </a:lnTo>
                  <a:lnTo>
                    <a:pt x="828398" y="28263"/>
                  </a:lnTo>
                  <a:lnTo>
                    <a:pt x="847725" y="28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3362"/>
          <p:cNvSpPr/>
          <p:nvPr>
            <p:custDataLst>
              <p:tags r:id="rId1"/>
            </p:custDataLst>
          </p:nvPr>
        </p:nvSpPr>
        <p:spPr>
          <a:xfrm>
            <a:off x="7668287" y="2066925"/>
            <a:ext cx="85064" cy="685801"/>
          </a:xfrm>
          <a:custGeom>
            <a:avLst/>
            <a:gdLst/>
            <a:ahLst/>
            <a:cxnLst/>
            <a:rect l="0" t="0" r="0" b="0"/>
            <a:pathLst>
              <a:path w="85064" h="685801">
                <a:moveTo>
                  <a:pt x="85063" y="685800"/>
                </a:moveTo>
                <a:lnTo>
                  <a:pt x="85063" y="685800"/>
                </a:lnTo>
                <a:lnTo>
                  <a:pt x="85063" y="680743"/>
                </a:lnTo>
                <a:lnTo>
                  <a:pt x="82241" y="675439"/>
                </a:lnTo>
                <a:lnTo>
                  <a:pt x="71806" y="658353"/>
                </a:lnTo>
                <a:lnTo>
                  <a:pt x="56415" y="618019"/>
                </a:lnTo>
                <a:lnTo>
                  <a:pt x="49764" y="590223"/>
                </a:lnTo>
                <a:lnTo>
                  <a:pt x="42459" y="552385"/>
                </a:lnTo>
                <a:lnTo>
                  <a:pt x="30826" y="507791"/>
                </a:lnTo>
                <a:lnTo>
                  <a:pt x="18336" y="461666"/>
                </a:lnTo>
                <a:lnTo>
                  <a:pt x="11671" y="420424"/>
                </a:lnTo>
                <a:lnTo>
                  <a:pt x="6872" y="381392"/>
                </a:lnTo>
                <a:lnTo>
                  <a:pt x="1570" y="343016"/>
                </a:lnTo>
                <a:lnTo>
                  <a:pt x="0" y="304834"/>
                </a:lnTo>
                <a:lnTo>
                  <a:pt x="2356" y="266710"/>
                </a:lnTo>
                <a:lnTo>
                  <a:pt x="6935" y="228603"/>
                </a:lnTo>
                <a:lnTo>
                  <a:pt x="13539" y="182857"/>
                </a:lnTo>
                <a:lnTo>
                  <a:pt x="25035" y="136701"/>
                </a:lnTo>
                <a:lnTo>
                  <a:pt x="37497" y="95912"/>
                </a:lnTo>
                <a:lnTo>
                  <a:pt x="46775" y="54258"/>
                </a:lnTo>
                <a:lnTo>
                  <a:pt x="57078" y="24123"/>
                </a:lnTo>
                <a:lnTo>
                  <a:pt x="62042" y="14955"/>
                </a:lnTo>
                <a:lnTo>
                  <a:pt x="6601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792"/>
          <p:cNvGrpSpPr/>
          <p:nvPr/>
        </p:nvGrpSpPr>
        <p:grpSpPr>
          <a:xfrm>
            <a:off x="6543675" y="2019300"/>
            <a:ext cx="485776" cy="714376"/>
            <a:chOff x="6543675" y="2019300"/>
            <a:chExt cx="485776" cy="714376"/>
          </a:xfrm>
        </p:grpSpPr>
        <p:sp>
          <p:nvSpPr>
            <p:cNvPr id="11" name="SMARTInkShape-3363"/>
            <p:cNvSpPr/>
            <p:nvPr>
              <p:custDataLst>
                <p:tags r:id="rId4"/>
              </p:custDataLst>
            </p:nvPr>
          </p:nvSpPr>
          <p:spPr>
            <a:xfrm>
              <a:off x="6543675" y="2019300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104775" y="0"/>
                  </a:moveTo>
                  <a:lnTo>
                    <a:pt x="104775" y="0"/>
                  </a:lnTo>
                  <a:lnTo>
                    <a:pt x="91518" y="0"/>
                  </a:lnTo>
                  <a:lnTo>
                    <a:pt x="85477" y="2822"/>
                  </a:lnTo>
                  <a:lnTo>
                    <a:pt x="55284" y="22390"/>
                  </a:lnTo>
                  <a:lnTo>
                    <a:pt x="44838" y="36856"/>
                  </a:lnTo>
                  <a:lnTo>
                    <a:pt x="32885" y="68311"/>
                  </a:lnTo>
                  <a:lnTo>
                    <a:pt x="26605" y="107920"/>
                  </a:lnTo>
                  <a:lnTo>
                    <a:pt x="15486" y="151140"/>
                  </a:lnTo>
                  <a:lnTo>
                    <a:pt x="2770" y="19703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64"/>
            <p:cNvSpPr/>
            <p:nvPr>
              <p:custDataLst>
                <p:tags r:id="rId5"/>
              </p:custDataLst>
            </p:nvPr>
          </p:nvSpPr>
          <p:spPr>
            <a:xfrm>
              <a:off x="6696075" y="2038350"/>
              <a:ext cx="285751" cy="28576"/>
            </a:xfrm>
            <a:custGeom>
              <a:avLst/>
              <a:gdLst/>
              <a:ahLst/>
              <a:cxnLst/>
              <a:rect l="0" t="0" r="0" b="0"/>
              <a:pathLst>
                <a:path w="285751" h="285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6247" y="6546"/>
                  </a:lnTo>
                  <a:lnTo>
                    <a:pt x="51305" y="16890"/>
                  </a:lnTo>
                  <a:lnTo>
                    <a:pt x="97559" y="18860"/>
                  </a:lnTo>
                  <a:lnTo>
                    <a:pt x="143179" y="20083"/>
                  </a:lnTo>
                  <a:lnTo>
                    <a:pt x="190540" y="27248"/>
                  </a:lnTo>
                  <a:lnTo>
                    <a:pt x="234397" y="28459"/>
                  </a:lnTo>
                  <a:lnTo>
                    <a:pt x="280554" y="28574"/>
                  </a:lnTo>
                  <a:lnTo>
                    <a:pt x="2857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65"/>
            <p:cNvSpPr/>
            <p:nvPr>
              <p:custDataLst>
                <p:tags r:id="rId6"/>
              </p:custDataLst>
            </p:nvPr>
          </p:nvSpPr>
          <p:spPr>
            <a:xfrm>
              <a:off x="6677025" y="2114550"/>
              <a:ext cx="352426" cy="619126"/>
            </a:xfrm>
            <a:custGeom>
              <a:avLst/>
              <a:gdLst/>
              <a:ahLst/>
              <a:cxnLst/>
              <a:rect l="0" t="0" r="0" b="0"/>
              <a:pathLst>
                <a:path w="352426" h="619126">
                  <a:moveTo>
                    <a:pt x="352425" y="619125"/>
                  </a:moveTo>
                  <a:lnTo>
                    <a:pt x="352425" y="619125"/>
                  </a:lnTo>
                  <a:lnTo>
                    <a:pt x="352425" y="614068"/>
                  </a:lnTo>
                  <a:lnTo>
                    <a:pt x="351367" y="612579"/>
                  </a:lnTo>
                  <a:lnTo>
                    <a:pt x="349603" y="611586"/>
                  </a:lnTo>
                  <a:lnTo>
                    <a:pt x="335091" y="609716"/>
                  </a:lnTo>
                  <a:lnTo>
                    <a:pt x="320268" y="596353"/>
                  </a:lnTo>
                  <a:lnTo>
                    <a:pt x="316966" y="590307"/>
                  </a:lnTo>
                  <a:lnTo>
                    <a:pt x="316086" y="587213"/>
                  </a:lnTo>
                  <a:lnTo>
                    <a:pt x="286159" y="542671"/>
                  </a:lnTo>
                  <a:lnTo>
                    <a:pt x="256374" y="497264"/>
                  </a:lnTo>
                  <a:lnTo>
                    <a:pt x="225320" y="456204"/>
                  </a:lnTo>
                  <a:lnTo>
                    <a:pt x="200005" y="416081"/>
                  </a:lnTo>
                  <a:lnTo>
                    <a:pt x="174620" y="372760"/>
                  </a:lnTo>
                  <a:lnTo>
                    <a:pt x="142678" y="326025"/>
                  </a:lnTo>
                  <a:lnTo>
                    <a:pt x="121533" y="288629"/>
                  </a:lnTo>
                  <a:lnTo>
                    <a:pt x="102920" y="250737"/>
                  </a:lnTo>
                  <a:lnTo>
                    <a:pt x="89174" y="213757"/>
                  </a:lnTo>
                  <a:lnTo>
                    <a:pt x="66101" y="169459"/>
                  </a:lnTo>
                  <a:lnTo>
                    <a:pt x="46219" y="125313"/>
                  </a:lnTo>
                  <a:lnTo>
                    <a:pt x="32099" y="86019"/>
                  </a:lnTo>
                  <a:lnTo>
                    <a:pt x="15922" y="431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366"/>
          <p:cNvSpPr/>
          <p:nvPr>
            <p:custDataLst>
              <p:tags r:id="rId2"/>
            </p:custDataLst>
          </p:nvPr>
        </p:nvSpPr>
        <p:spPr>
          <a:xfrm>
            <a:off x="1028700" y="5438775"/>
            <a:ext cx="9526" cy="19051"/>
          </a:xfrm>
          <a:custGeom>
            <a:avLst/>
            <a:gdLst/>
            <a:ahLst/>
            <a:cxnLst/>
            <a:rect l="0" t="0" r="0" b="0"/>
            <a:pathLst>
              <a:path w="9526" h="19051">
                <a:moveTo>
                  <a:pt x="9525" y="0"/>
                </a:moveTo>
                <a:lnTo>
                  <a:pt x="9525" y="0"/>
                </a:lnTo>
                <a:lnTo>
                  <a:pt x="9525" y="8201"/>
                </a:lnTo>
                <a:lnTo>
                  <a:pt x="8467" y="8642"/>
                </a:lnTo>
                <a:lnTo>
                  <a:pt x="4469" y="9133"/>
                </a:lnTo>
                <a:lnTo>
                  <a:pt x="2979" y="10321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3367"/>
          <p:cNvSpPr/>
          <p:nvPr>
            <p:custDataLst>
              <p:tags r:id="rId3"/>
            </p:custDataLst>
          </p:nvPr>
        </p:nvSpPr>
        <p:spPr>
          <a:xfrm>
            <a:off x="590550" y="54768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365126"/>
            <a:ext cx="6727895" cy="4375316"/>
          </a:xfrm>
        </p:spPr>
        <p:txBody>
          <a:bodyPr/>
          <a:lstStyle/>
          <a:p>
            <a:r>
              <a:rPr lang="en-US" sz="6000" b="1" u="sng" dirty="0" smtClean="0"/>
              <a:t>Metaphase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-homologous chromosomes line up in PAIRS </a:t>
            </a:r>
            <a:r>
              <a:rPr lang="en-US" i="1" dirty="0" smtClean="0"/>
              <a:t>(different from mitosis)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-Independent Assortment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05856" y="19385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11662"/>
              </p:ext>
            </p:extLst>
          </p:nvPr>
        </p:nvGraphicFramePr>
        <p:xfrm>
          <a:off x="7112907" y="192506"/>
          <a:ext cx="4553712" cy="566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Bitmap Image" r:id="rId15" imgW="2295238" imgH="3400900" progId="Paint.Picture">
                  <p:embed/>
                </p:oleObj>
              </mc:Choice>
              <mc:Fallback>
                <p:oleObj name="Bitmap Image" r:id="rId15" imgW="2295238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907" y="192506"/>
                        <a:ext cx="4553712" cy="5664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SMARTInkShape-Group798"/>
          <p:cNvGrpSpPr/>
          <p:nvPr/>
        </p:nvGrpSpPr>
        <p:grpSpPr>
          <a:xfrm>
            <a:off x="4381500" y="2952750"/>
            <a:ext cx="714376" cy="676276"/>
            <a:chOff x="4381500" y="2952750"/>
            <a:chExt cx="714376" cy="676276"/>
          </a:xfrm>
        </p:grpSpPr>
        <p:sp>
          <p:nvSpPr>
            <p:cNvPr id="20" name="SMARTInkShape-3380"/>
            <p:cNvSpPr/>
            <p:nvPr>
              <p:custDataLst>
                <p:tags r:id="rId11"/>
              </p:custDataLst>
            </p:nvPr>
          </p:nvSpPr>
          <p:spPr>
            <a:xfrm>
              <a:off x="4581525" y="3371850"/>
              <a:ext cx="447676" cy="257176"/>
            </a:xfrm>
            <a:custGeom>
              <a:avLst/>
              <a:gdLst/>
              <a:ahLst/>
              <a:cxnLst/>
              <a:rect l="0" t="0" r="0" b="0"/>
              <a:pathLst>
                <a:path w="447676" h="257176">
                  <a:moveTo>
                    <a:pt x="447675" y="0"/>
                  </a:moveTo>
                  <a:lnTo>
                    <a:pt x="447675" y="0"/>
                  </a:lnTo>
                  <a:lnTo>
                    <a:pt x="447675" y="13257"/>
                  </a:lnTo>
                  <a:lnTo>
                    <a:pt x="444853" y="19298"/>
                  </a:lnTo>
                  <a:lnTo>
                    <a:pt x="434418" y="36856"/>
                  </a:lnTo>
                  <a:lnTo>
                    <a:pt x="427652" y="54160"/>
                  </a:lnTo>
                  <a:lnTo>
                    <a:pt x="412697" y="70846"/>
                  </a:lnTo>
                  <a:lnTo>
                    <a:pt x="365575" y="101731"/>
                  </a:lnTo>
                  <a:lnTo>
                    <a:pt x="329393" y="125745"/>
                  </a:lnTo>
                  <a:lnTo>
                    <a:pt x="291861" y="147913"/>
                  </a:lnTo>
                  <a:lnTo>
                    <a:pt x="253929" y="167886"/>
                  </a:lnTo>
                  <a:lnTo>
                    <a:pt x="215879" y="187210"/>
                  </a:lnTo>
                  <a:lnTo>
                    <a:pt x="177794" y="206341"/>
                  </a:lnTo>
                  <a:lnTo>
                    <a:pt x="139698" y="220358"/>
                  </a:lnTo>
                  <a:lnTo>
                    <a:pt x="101600" y="236271"/>
                  </a:lnTo>
                  <a:lnTo>
                    <a:pt x="63500" y="244279"/>
                  </a:lnTo>
                  <a:lnTo>
                    <a:pt x="20722" y="25474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81"/>
            <p:cNvSpPr/>
            <p:nvPr>
              <p:custDataLst>
                <p:tags r:id="rId12"/>
              </p:custDataLst>
            </p:nvPr>
          </p:nvSpPr>
          <p:spPr>
            <a:xfrm>
              <a:off x="4381500" y="2952750"/>
              <a:ext cx="581026" cy="342901"/>
            </a:xfrm>
            <a:custGeom>
              <a:avLst/>
              <a:gdLst/>
              <a:ahLst/>
              <a:cxnLst/>
              <a:rect l="0" t="0" r="0" b="0"/>
              <a:pathLst>
                <a:path w="581026" h="342901">
                  <a:moveTo>
                    <a:pt x="581025" y="0"/>
                  </a:moveTo>
                  <a:lnTo>
                    <a:pt x="581025" y="0"/>
                  </a:lnTo>
                  <a:lnTo>
                    <a:pt x="575969" y="0"/>
                  </a:lnTo>
                  <a:lnTo>
                    <a:pt x="574479" y="1058"/>
                  </a:lnTo>
                  <a:lnTo>
                    <a:pt x="573486" y="2822"/>
                  </a:lnTo>
                  <a:lnTo>
                    <a:pt x="572824" y="5057"/>
                  </a:lnTo>
                  <a:lnTo>
                    <a:pt x="566444" y="10361"/>
                  </a:lnTo>
                  <a:lnTo>
                    <a:pt x="556553" y="18363"/>
                  </a:lnTo>
                  <a:lnTo>
                    <a:pt x="519444" y="60905"/>
                  </a:lnTo>
                  <a:lnTo>
                    <a:pt x="471824" y="108084"/>
                  </a:lnTo>
                  <a:lnTo>
                    <a:pt x="427124" y="143528"/>
                  </a:lnTo>
                  <a:lnTo>
                    <a:pt x="390080" y="171644"/>
                  </a:lnTo>
                  <a:lnTo>
                    <a:pt x="349471" y="197260"/>
                  </a:lnTo>
                  <a:lnTo>
                    <a:pt x="303925" y="221078"/>
                  </a:lnTo>
                  <a:lnTo>
                    <a:pt x="256916" y="248244"/>
                  </a:lnTo>
                  <a:lnTo>
                    <a:pt x="224251" y="265905"/>
                  </a:lnTo>
                  <a:lnTo>
                    <a:pt x="188567" y="280811"/>
                  </a:lnTo>
                  <a:lnTo>
                    <a:pt x="154363" y="291669"/>
                  </a:lnTo>
                  <a:lnTo>
                    <a:pt x="121522" y="301080"/>
                  </a:lnTo>
                  <a:lnTo>
                    <a:pt x="74342" y="317221"/>
                  </a:lnTo>
                  <a:lnTo>
                    <a:pt x="35197" y="32917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82"/>
            <p:cNvSpPr/>
            <p:nvPr>
              <p:custDataLst>
                <p:tags r:id="rId13"/>
              </p:custDataLst>
            </p:nvPr>
          </p:nvSpPr>
          <p:spPr>
            <a:xfrm>
              <a:off x="4448175" y="3048000"/>
              <a:ext cx="647701" cy="228601"/>
            </a:xfrm>
            <a:custGeom>
              <a:avLst/>
              <a:gdLst/>
              <a:ahLst/>
              <a:cxnLst/>
              <a:rect l="0" t="0" r="0" b="0"/>
              <a:pathLst>
                <a:path w="647701" h="228601">
                  <a:moveTo>
                    <a:pt x="0" y="228600"/>
                  </a:moveTo>
                  <a:lnTo>
                    <a:pt x="0" y="228600"/>
                  </a:lnTo>
                  <a:lnTo>
                    <a:pt x="22120" y="209302"/>
                  </a:lnTo>
                  <a:lnTo>
                    <a:pt x="66413" y="186038"/>
                  </a:lnTo>
                  <a:lnTo>
                    <a:pt x="104580" y="167894"/>
                  </a:lnTo>
                  <a:lnTo>
                    <a:pt x="137497" y="155406"/>
                  </a:lnTo>
                  <a:lnTo>
                    <a:pt x="173293" y="142799"/>
                  </a:lnTo>
                  <a:lnTo>
                    <a:pt x="211427" y="130141"/>
                  </a:lnTo>
                  <a:lnTo>
                    <a:pt x="253071" y="117460"/>
                  </a:lnTo>
                  <a:lnTo>
                    <a:pt x="296273" y="104768"/>
                  </a:lnTo>
                  <a:lnTo>
                    <a:pt x="341227" y="91014"/>
                  </a:lnTo>
                  <a:lnTo>
                    <a:pt x="365068" y="82901"/>
                  </a:lnTo>
                  <a:lnTo>
                    <a:pt x="389429" y="74317"/>
                  </a:lnTo>
                  <a:lnTo>
                    <a:pt x="436251" y="59135"/>
                  </a:lnTo>
                  <a:lnTo>
                    <a:pt x="481756" y="45333"/>
                  </a:lnTo>
                  <a:lnTo>
                    <a:pt x="526675" y="32142"/>
                  </a:lnTo>
                  <a:lnTo>
                    <a:pt x="565690" y="22046"/>
                  </a:lnTo>
                  <a:lnTo>
                    <a:pt x="611759" y="10413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99"/>
          <p:cNvGrpSpPr/>
          <p:nvPr/>
        </p:nvGrpSpPr>
        <p:grpSpPr>
          <a:xfrm>
            <a:off x="4495800" y="3009900"/>
            <a:ext cx="1714501" cy="628651"/>
            <a:chOff x="4495800" y="3009900"/>
            <a:chExt cx="1714501" cy="628651"/>
          </a:xfrm>
        </p:grpSpPr>
        <p:sp>
          <p:nvSpPr>
            <p:cNvPr id="24" name="SMARTInkShape-3383"/>
            <p:cNvSpPr/>
            <p:nvPr>
              <p:custDataLst>
                <p:tags r:id="rId6"/>
              </p:custDataLst>
            </p:nvPr>
          </p:nvSpPr>
          <p:spPr>
            <a:xfrm>
              <a:off x="4495800" y="3438917"/>
              <a:ext cx="657226" cy="190109"/>
            </a:xfrm>
            <a:custGeom>
              <a:avLst/>
              <a:gdLst/>
              <a:ahLst/>
              <a:cxnLst/>
              <a:rect l="0" t="0" r="0" b="0"/>
              <a:pathLst>
                <a:path w="657226" h="1901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49837" y="7843"/>
                  </a:lnTo>
                  <a:lnTo>
                    <a:pt x="86968" y="13808"/>
                  </a:lnTo>
                  <a:lnTo>
                    <a:pt x="119086" y="19324"/>
                  </a:lnTo>
                  <a:lnTo>
                    <a:pt x="154527" y="26363"/>
                  </a:lnTo>
                  <a:lnTo>
                    <a:pt x="191445" y="36546"/>
                  </a:lnTo>
                  <a:lnTo>
                    <a:pt x="234665" y="48128"/>
                  </a:lnTo>
                  <a:lnTo>
                    <a:pt x="258043" y="54179"/>
                  </a:lnTo>
                  <a:lnTo>
                    <a:pt x="283154" y="61389"/>
                  </a:lnTo>
                  <a:lnTo>
                    <a:pt x="309419" y="69370"/>
                  </a:lnTo>
                  <a:lnTo>
                    <a:pt x="336455" y="77866"/>
                  </a:lnTo>
                  <a:lnTo>
                    <a:pt x="364003" y="86705"/>
                  </a:lnTo>
                  <a:lnTo>
                    <a:pt x="391894" y="95773"/>
                  </a:lnTo>
                  <a:lnTo>
                    <a:pt x="420013" y="104993"/>
                  </a:lnTo>
                  <a:lnTo>
                    <a:pt x="447225" y="114315"/>
                  </a:lnTo>
                  <a:lnTo>
                    <a:pt x="473834" y="123704"/>
                  </a:lnTo>
                  <a:lnTo>
                    <a:pt x="500038" y="133139"/>
                  </a:lnTo>
                  <a:lnTo>
                    <a:pt x="529151" y="143662"/>
                  </a:lnTo>
                  <a:lnTo>
                    <a:pt x="560201" y="154911"/>
                  </a:lnTo>
                  <a:lnTo>
                    <a:pt x="592542" y="166643"/>
                  </a:lnTo>
                  <a:lnTo>
                    <a:pt x="638060" y="183156"/>
                  </a:lnTo>
                  <a:lnTo>
                    <a:pt x="657225" y="190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84"/>
            <p:cNvSpPr/>
            <p:nvPr>
              <p:custDataLst>
                <p:tags r:id="rId7"/>
              </p:custDataLst>
            </p:nvPr>
          </p:nvSpPr>
          <p:spPr>
            <a:xfrm>
              <a:off x="5543550" y="3505200"/>
              <a:ext cx="628651" cy="95251"/>
            </a:xfrm>
            <a:custGeom>
              <a:avLst/>
              <a:gdLst/>
              <a:ahLst/>
              <a:cxnLst/>
              <a:rect l="0" t="0" r="0" b="0"/>
              <a:pathLst>
                <a:path w="628651" h="9525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90817" y="0"/>
                  </a:lnTo>
                  <a:lnTo>
                    <a:pt x="126088" y="2822"/>
                  </a:lnTo>
                  <a:lnTo>
                    <a:pt x="163989" y="7605"/>
                  </a:lnTo>
                  <a:lnTo>
                    <a:pt x="205529" y="13257"/>
                  </a:lnTo>
                  <a:lnTo>
                    <a:pt x="251507" y="22120"/>
                  </a:lnTo>
                  <a:lnTo>
                    <a:pt x="275622" y="27446"/>
                  </a:lnTo>
                  <a:lnTo>
                    <a:pt x="300164" y="33114"/>
                  </a:lnTo>
                  <a:lnTo>
                    <a:pt x="324993" y="39010"/>
                  </a:lnTo>
                  <a:lnTo>
                    <a:pt x="350012" y="45056"/>
                  </a:lnTo>
                  <a:lnTo>
                    <a:pt x="397566" y="54597"/>
                  </a:lnTo>
                  <a:lnTo>
                    <a:pt x="444455" y="63424"/>
                  </a:lnTo>
                  <a:lnTo>
                    <a:pt x="468812" y="68741"/>
                  </a:lnTo>
                  <a:lnTo>
                    <a:pt x="515277" y="79235"/>
                  </a:lnTo>
                  <a:lnTo>
                    <a:pt x="553567" y="87426"/>
                  </a:lnTo>
                  <a:lnTo>
                    <a:pt x="599818" y="92932"/>
                  </a:lnTo>
                  <a:lnTo>
                    <a:pt x="6286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85"/>
            <p:cNvSpPr/>
            <p:nvPr>
              <p:custDataLst>
                <p:tags r:id="rId8"/>
              </p:custDataLst>
            </p:nvPr>
          </p:nvSpPr>
          <p:spPr>
            <a:xfrm>
              <a:off x="5629275" y="3419475"/>
              <a:ext cx="476251" cy="219076"/>
            </a:xfrm>
            <a:custGeom>
              <a:avLst/>
              <a:gdLst/>
              <a:ahLst/>
              <a:cxnLst/>
              <a:rect l="0" t="0" r="0" b="0"/>
              <a:pathLst>
                <a:path w="476251" h="219076">
                  <a:moveTo>
                    <a:pt x="476250" y="0"/>
                  </a:moveTo>
                  <a:lnTo>
                    <a:pt x="476250" y="0"/>
                  </a:lnTo>
                  <a:lnTo>
                    <a:pt x="471194" y="0"/>
                  </a:lnTo>
                  <a:lnTo>
                    <a:pt x="451341" y="8663"/>
                  </a:lnTo>
                  <a:lnTo>
                    <a:pt x="412299" y="32481"/>
                  </a:lnTo>
                  <a:lnTo>
                    <a:pt x="372282" y="55485"/>
                  </a:lnTo>
                  <a:lnTo>
                    <a:pt x="330792" y="75707"/>
                  </a:lnTo>
                  <a:lnTo>
                    <a:pt x="287807" y="97926"/>
                  </a:lnTo>
                  <a:lnTo>
                    <a:pt x="245437" y="121796"/>
                  </a:lnTo>
                  <a:lnTo>
                    <a:pt x="199368" y="142274"/>
                  </a:lnTo>
                  <a:lnTo>
                    <a:pt x="152206" y="161747"/>
                  </a:lnTo>
                  <a:lnTo>
                    <a:pt x="104718" y="180922"/>
                  </a:lnTo>
                  <a:lnTo>
                    <a:pt x="59955" y="197187"/>
                  </a:lnTo>
                  <a:lnTo>
                    <a:pt x="17017" y="21216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86"/>
            <p:cNvSpPr/>
            <p:nvPr>
              <p:custDataLst>
                <p:tags r:id="rId9"/>
              </p:custDataLst>
            </p:nvPr>
          </p:nvSpPr>
          <p:spPr>
            <a:xfrm>
              <a:off x="5372100" y="3090144"/>
              <a:ext cx="733426" cy="24532"/>
            </a:xfrm>
            <a:custGeom>
              <a:avLst/>
              <a:gdLst/>
              <a:ahLst/>
              <a:cxnLst/>
              <a:rect l="0" t="0" r="0" b="0"/>
              <a:pathLst>
                <a:path w="733426" h="24532">
                  <a:moveTo>
                    <a:pt x="0" y="15006"/>
                  </a:moveTo>
                  <a:lnTo>
                    <a:pt x="0" y="15006"/>
                  </a:lnTo>
                  <a:lnTo>
                    <a:pt x="5057" y="9949"/>
                  </a:lnTo>
                  <a:lnTo>
                    <a:pt x="23371" y="6805"/>
                  </a:lnTo>
                  <a:lnTo>
                    <a:pt x="60120" y="5743"/>
                  </a:lnTo>
                  <a:lnTo>
                    <a:pt x="102245" y="5559"/>
                  </a:lnTo>
                  <a:lnTo>
                    <a:pt x="136459" y="5515"/>
                  </a:lnTo>
                  <a:lnTo>
                    <a:pt x="172832" y="2674"/>
                  </a:lnTo>
                  <a:lnTo>
                    <a:pt x="211223" y="0"/>
                  </a:lnTo>
                  <a:lnTo>
                    <a:pt x="252979" y="2340"/>
                  </a:lnTo>
                  <a:lnTo>
                    <a:pt x="299055" y="4085"/>
                  </a:lnTo>
                  <a:lnTo>
                    <a:pt x="323195" y="4550"/>
                  </a:lnTo>
                  <a:lnTo>
                    <a:pt x="347755" y="4860"/>
                  </a:lnTo>
                  <a:lnTo>
                    <a:pt x="372595" y="5067"/>
                  </a:lnTo>
                  <a:lnTo>
                    <a:pt x="397621" y="5205"/>
                  </a:lnTo>
                  <a:lnTo>
                    <a:pt x="422773" y="5297"/>
                  </a:lnTo>
                  <a:lnTo>
                    <a:pt x="448007" y="5359"/>
                  </a:lnTo>
                  <a:lnTo>
                    <a:pt x="473296" y="5399"/>
                  </a:lnTo>
                  <a:lnTo>
                    <a:pt x="497564" y="5427"/>
                  </a:lnTo>
                  <a:lnTo>
                    <a:pt x="544284" y="5457"/>
                  </a:lnTo>
                  <a:lnTo>
                    <a:pt x="589743" y="8292"/>
                  </a:lnTo>
                  <a:lnTo>
                    <a:pt x="632525" y="13081"/>
                  </a:lnTo>
                  <a:lnTo>
                    <a:pt x="669179" y="18736"/>
                  </a:lnTo>
                  <a:lnTo>
                    <a:pt x="709450" y="22814"/>
                  </a:lnTo>
                  <a:lnTo>
                    <a:pt x="733425" y="24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87"/>
            <p:cNvSpPr/>
            <p:nvPr>
              <p:custDataLst>
                <p:tags r:id="rId10"/>
              </p:custDataLst>
            </p:nvPr>
          </p:nvSpPr>
          <p:spPr>
            <a:xfrm>
              <a:off x="5648325" y="3009900"/>
              <a:ext cx="561976" cy="171451"/>
            </a:xfrm>
            <a:custGeom>
              <a:avLst/>
              <a:gdLst/>
              <a:ahLst/>
              <a:cxnLst/>
              <a:rect l="0" t="0" r="0" b="0"/>
              <a:pathLst>
                <a:path w="561976" h="171451">
                  <a:moveTo>
                    <a:pt x="561975" y="0"/>
                  </a:moveTo>
                  <a:lnTo>
                    <a:pt x="561975" y="0"/>
                  </a:lnTo>
                  <a:lnTo>
                    <a:pt x="556919" y="5057"/>
                  </a:lnTo>
                  <a:lnTo>
                    <a:pt x="519133" y="19298"/>
                  </a:lnTo>
                  <a:lnTo>
                    <a:pt x="478725" y="31471"/>
                  </a:lnTo>
                  <a:lnTo>
                    <a:pt x="444542" y="41504"/>
                  </a:lnTo>
                  <a:lnTo>
                    <a:pt x="408183" y="49491"/>
                  </a:lnTo>
                  <a:lnTo>
                    <a:pt x="370856" y="59390"/>
                  </a:lnTo>
                  <a:lnTo>
                    <a:pt x="332041" y="71904"/>
                  </a:lnTo>
                  <a:lnTo>
                    <a:pt x="290095" y="88049"/>
                  </a:lnTo>
                  <a:lnTo>
                    <a:pt x="249582" y="102986"/>
                  </a:lnTo>
                  <a:lnTo>
                    <a:pt x="210409" y="116680"/>
                  </a:lnTo>
                  <a:lnTo>
                    <a:pt x="171832" y="129822"/>
                  </a:lnTo>
                  <a:lnTo>
                    <a:pt x="133521" y="139896"/>
                  </a:lnTo>
                  <a:lnTo>
                    <a:pt x="96384" y="147901"/>
                  </a:lnTo>
                  <a:lnTo>
                    <a:pt x="62240" y="154986"/>
                  </a:lnTo>
                  <a:lnTo>
                    <a:pt x="15587" y="16710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800"/>
          <p:cNvGrpSpPr/>
          <p:nvPr/>
        </p:nvGrpSpPr>
        <p:grpSpPr>
          <a:xfrm>
            <a:off x="6562725" y="3028950"/>
            <a:ext cx="885826" cy="542926"/>
            <a:chOff x="6562725" y="3028950"/>
            <a:chExt cx="885826" cy="542926"/>
          </a:xfrm>
        </p:grpSpPr>
        <p:sp>
          <p:nvSpPr>
            <p:cNvPr id="30" name="SMARTInkShape-3388"/>
            <p:cNvSpPr/>
            <p:nvPr>
              <p:custDataLst>
                <p:tags r:id="rId2"/>
              </p:custDataLst>
            </p:nvPr>
          </p:nvSpPr>
          <p:spPr>
            <a:xfrm>
              <a:off x="6734175" y="3324225"/>
              <a:ext cx="714376" cy="85652"/>
            </a:xfrm>
            <a:custGeom>
              <a:avLst/>
              <a:gdLst/>
              <a:ahLst/>
              <a:cxnLst/>
              <a:rect l="0" t="0" r="0" b="0"/>
              <a:pathLst>
                <a:path w="714376" h="85652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22390" y="5057"/>
                  </a:lnTo>
                  <a:lnTo>
                    <a:pt x="64488" y="11759"/>
                  </a:lnTo>
                  <a:lnTo>
                    <a:pt x="106950" y="19712"/>
                  </a:lnTo>
                  <a:lnTo>
                    <a:pt x="138550" y="26753"/>
                  </a:lnTo>
                  <a:lnTo>
                    <a:pt x="173761" y="36937"/>
                  </a:lnTo>
                  <a:lnTo>
                    <a:pt x="213399" y="45697"/>
                  </a:lnTo>
                  <a:lnTo>
                    <a:pt x="256769" y="53118"/>
                  </a:lnTo>
                  <a:lnTo>
                    <a:pt x="304267" y="59944"/>
                  </a:lnTo>
                  <a:lnTo>
                    <a:pt x="350777" y="66506"/>
                  </a:lnTo>
                  <a:lnTo>
                    <a:pt x="396142" y="72950"/>
                  </a:lnTo>
                  <a:lnTo>
                    <a:pt x="440999" y="79342"/>
                  </a:lnTo>
                  <a:lnTo>
                    <a:pt x="485630" y="82888"/>
                  </a:lnTo>
                  <a:lnTo>
                    <a:pt x="530161" y="84464"/>
                  </a:lnTo>
                  <a:lnTo>
                    <a:pt x="574646" y="85165"/>
                  </a:lnTo>
                  <a:lnTo>
                    <a:pt x="613468" y="85476"/>
                  </a:lnTo>
                  <a:lnTo>
                    <a:pt x="659430" y="85651"/>
                  </a:lnTo>
                  <a:lnTo>
                    <a:pt x="690333" y="82881"/>
                  </a:lnTo>
                  <a:lnTo>
                    <a:pt x="71437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89"/>
            <p:cNvSpPr/>
            <p:nvPr>
              <p:custDataLst>
                <p:tags r:id="rId3"/>
              </p:custDataLst>
            </p:nvPr>
          </p:nvSpPr>
          <p:spPr>
            <a:xfrm>
              <a:off x="6734175" y="3314700"/>
              <a:ext cx="704851" cy="257176"/>
            </a:xfrm>
            <a:custGeom>
              <a:avLst/>
              <a:gdLst/>
              <a:ahLst/>
              <a:cxnLst/>
              <a:rect l="0" t="0" r="0" b="0"/>
              <a:pathLst>
                <a:path w="704851" h="257176">
                  <a:moveTo>
                    <a:pt x="704850" y="0"/>
                  </a:moveTo>
                  <a:lnTo>
                    <a:pt x="704850" y="0"/>
                  </a:lnTo>
                  <a:lnTo>
                    <a:pt x="694737" y="0"/>
                  </a:lnTo>
                  <a:lnTo>
                    <a:pt x="650249" y="17900"/>
                  </a:lnTo>
                  <a:lnTo>
                    <a:pt x="604710" y="33879"/>
                  </a:lnTo>
                  <a:lnTo>
                    <a:pt x="569326" y="48924"/>
                  </a:lnTo>
                  <a:lnTo>
                    <a:pt x="532434" y="62666"/>
                  </a:lnTo>
                  <a:lnTo>
                    <a:pt x="492048" y="78652"/>
                  </a:lnTo>
                  <a:lnTo>
                    <a:pt x="450463" y="95281"/>
                  </a:lnTo>
                  <a:lnTo>
                    <a:pt x="410814" y="109728"/>
                  </a:lnTo>
                  <a:lnTo>
                    <a:pt x="369204" y="123204"/>
                  </a:lnTo>
                  <a:lnTo>
                    <a:pt x="327074" y="137307"/>
                  </a:lnTo>
                  <a:lnTo>
                    <a:pt x="287183" y="154159"/>
                  </a:lnTo>
                  <a:lnTo>
                    <a:pt x="248286" y="169409"/>
                  </a:lnTo>
                  <a:lnTo>
                    <a:pt x="209833" y="183243"/>
                  </a:lnTo>
                  <a:lnTo>
                    <a:pt x="171576" y="196447"/>
                  </a:lnTo>
                  <a:lnTo>
                    <a:pt x="136227" y="209371"/>
                  </a:lnTo>
                  <a:lnTo>
                    <a:pt x="89400" y="225725"/>
                  </a:lnTo>
                  <a:lnTo>
                    <a:pt x="51536" y="23727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90"/>
            <p:cNvSpPr/>
            <p:nvPr>
              <p:custDataLst>
                <p:tags r:id="rId4"/>
              </p:custDataLst>
            </p:nvPr>
          </p:nvSpPr>
          <p:spPr>
            <a:xfrm>
              <a:off x="6562725" y="3030968"/>
              <a:ext cx="762001" cy="102758"/>
            </a:xfrm>
            <a:custGeom>
              <a:avLst/>
              <a:gdLst/>
              <a:ahLst/>
              <a:cxnLst/>
              <a:rect l="0" t="0" r="0" b="0"/>
              <a:pathLst>
                <a:path w="762001" h="102758">
                  <a:moveTo>
                    <a:pt x="0" y="17032"/>
                  </a:moveTo>
                  <a:lnTo>
                    <a:pt x="0" y="17032"/>
                  </a:lnTo>
                  <a:lnTo>
                    <a:pt x="15209" y="10486"/>
                  </a:lnTo>
                  <a:lnTo>
                    <a:pt x="60741" y="1222"/>
                  </a:lnTo>
                  <a:lnTo>
                    <a:pt x="101371" y="0"/>
                  </a:lnTo>
                  <a:lnTo>
                    <a:pt x="146923" y="5871"/>
                  </a:lnTo>
                  <a:lnTo>
                    <a:pt x="178188" y="11366"/>
                  </a:lnTo>
                  <a:lnTo>
                    <a:pt x="212544" y="17336"/>
                  </a:lnTo>
                  <a:lnTo>
                    <a:pt x="248981" y="23517"/>
                  </a:lnTo>
                  <a:lnTo>
                    <a:pt x="286342" y="29792"/>
                  </a:lnTo>
                  <a:lnTo>
                    <a:pt x="324114" y="36109"/>
                  </a:lnTo>
                  <a:lnTo>
                    <a:pt x="362067" y="42444"/>
                  </a:lnTo>
                  <a:lnTo>
                    <a:pt x="400103" y="48787"/>
                  </a:lnTo>
                  <a:lnTo>
                    <a:pt x="438173" y="55134"/>
                  </a:lnTo>
                  <a:lnTo>
                    <a:pt x="476261" y="61483"/>
                  </a:lnTo>
                  <a:lnTo>
                    <a:pt x="514355" y="67832"/>
                  </a:lnTo>
                  <a:lnTo>
                    <a:pt x="552452" y="74182"/>
                  </a:lnTo>
                  <a:lnTo>
                    <a:pt x="589493" y="79474"/>
                  </a:lnTo>
                  <a:lnTo>
                    <a:pt x="623594" y="81826"/>
                  </a:lnTo>
                  <a:lnTo>
                    <a:pt x="656389" y="85693"/>
                  </a:lnTo>
                  <a:lnTo>
                    <a:pt x="698958" y="93821"/>
                  </a:lnTo>
                  <a:lnTo>
                    <a:pt x="741786" y="100992"/>
                  </a:lnTo>
                  <a:lnTo>
                    <a:pt x="762000" y="1027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91"/>
            <p:cNvSpPr/>
            <p:nvPr>
              <p:custDataLst>
                <p:tags r:id="rId5"/>
              </p:custDataLst>
            </p:nvPr>
          </p:nvSpPr>
          <p:spPr>
            <a:xfrm>
              <a:off x="6753225" y="3028950"/>
              <a:ext cx="514351" cy="180976"/>
            </a:xfrm>
            <a:custGeom>
              <a:avLst/>
              <a:gdLst/>
              <a:ahLst/>
              <a:cxnLst/>
              <a:rect l="0" t="0" r="0" b="0"/>
              <a:pathLst>
                <a:path w="514351" h="180976">
                  <a:moveTo>
                    <a:pt x="514350" y="0"/>
                  </a:moveTo>
                  <a:lnTo>
                    <a:pt x="514350" y="0"/>
                  </a:lnTo>
                  <a:lnTo>
                    <a:pt x="498083" y="1058"/>
                  </a:lnTo>
                  <a:lnTo>
                    <a:pt x="459749" y="13183"/>
                  </a:lnTo>
                  <a:lnTo>
                    <a:pt x="414210" y="29659"/>
                  </a:lnTo>
                  <a:lnTo>
                    <a:pt x="378826" y="42815"/>
                  </a:lnTo>
                  <a:lnTo>
                    <a:pt x="341934" y="59246"/>
                  </a:lnTo>
                  <a:lnTo>
                    <a:pt x="307194" y="74309"/>
                  </a:lnTo>
                  <a:lnTo>
                    <a:pt x="273055" y="88060"/>
                  </a:lnTo>
                  <a:lnTo>
                    <a:pt x="236717" y="101227"/>
                  </a:lnTo>
                  <a:lnTo>
                    <a:pt x="196577" y="116956"/>
                  </a:lnTo>
                  <a:lnTo>
                    <a:pt x="155101" y="133472"/>
                  </a:lnTo>
                  <a:lnTo>
                    <a:pt x="115501" y="147868"/>
                  </a:lnTo>
                  <a:lnTo>
                    <a:pt x="79556" y="158500"/>
                  </a:lnTo>
                  <a:lnTo>
                    <a:pt x="35214" y="17043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0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529389" y="0"/>
            <a:ext cx="9681051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u="sng" dirty="0">
                <a:solidFill>
                  <a:srgbClr val="000000"/>
                </a:solidFill>
                <a:latin typeface="Open Sans"/>
              </a:rPr>
              <a:t>Independent Assortment</a:t>
            </a:r>
            <a:endParaRPr u="sng" dirty="0"/>
          </a:p>
        </p:txBody>
      </p:sp>
      <p:sp>
        <p:nvSpPr>
          <p:cNvPr id="390" name="TextShape 2"/>
          <p:cNvSpPr txBox="1"/>
          <p:nvPr/>
        </p:nvSpPr>
        <p:spPr>
          <a:xfrm>
            <a:off x="529389" y="1143000"/>
            <a:ext cx="6352674" cy="5714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</a:rPr>
              <a:t>During metaphase 1, homologous pairs line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up together on the metaphase plate.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</a:rPr>
              <a:t>The alignment of one pair has no effect on any other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pair </a:t>
            </a:r>
          </a:p>
          <a:p>
            <a:pPr marL="914400">
              <a:lnSpc>
                <a:spcPct val="100000"/>
              </a:lnSpc>
            </a:pPr>
            <a:r>
              <a:rPr lang="en-US" sz="3200" i="1" dirty="0" smtClean="0">
                <a:solidFill>
                  <a:srgbClr val="000000"/>
                </a:solidFill>
                <a:latin typeface="Open Sans"/>
              </a:rPr>
              <a:t>(how each pair lines up is RANDOM and does NOT depend on any other).</a:t>
            </a:r>
            <a:endParaRPr i="1" dirty="0"/>
          </a:p>
        </p:txBody>
      </p:sp>
      <p:pic>
        <p:nvPicPr>
          <p:cNvPr id="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1287" y="571320"/>
            <a:ext cx="4980713" cy="48363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7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00062"/>
            <a:ext cx="6309520" cy="5154780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/>
              <a:t>Anaphase I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4000" dirty="0" smtClean="0"/>
              <a:t>-The homologous chromosome pairs are separated and pulled to opposite sides of the cell. </a:t>
            </a:r>
            <a:br>
              <a:rPr lang="en-US" sz="4000" dirty="0" smtClean="0"/>
            </a:br>
            <a:r>
              <a:rPr lang="en-US" sz="4000" i="1" dirty="0" smtClean="0"/>
              <a:t>(notice that each chromosome remains duplicated)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n-US" sz="4000" b="1" u="sn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29455"/>
              </p:ext>
            </p:extLst>
          </p:nvPr>
        </p:nvGraphicFramePr>
        <p:xfrm>
          <a:off x="7147720" y="500062"/>
          <a:ext cx="4754880" cy="559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Bitmap Image" r:id="rId4" imgW="2152951" imgH="3467584" progId="Paint.Picture">
                  <p:embed/>
                </p:oleObj>
              </mc:Choice>
              <mc:Fallback>
                <p:oleObj name="Bitmap Image" r:id="rId4" imgW="2152951" imgH="346758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720" y="500062"/>
                        <a:ext cx="4754880" cy="5590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MARTInkShape-3392"/>
          <p:cNvSpPr/>
          <p:nvPr>
            <p:custDataLst>
              <p:tags r:id="rId2"/>
            </p:custDataLst>
          </p:nvPr>
        </p:nvSpPr>
        <p:spPr>
          <a:xfrm>
            <a:off x="7305675" y="3410473"/>
            <a:ext cx="3695701" cy="170928"/>
          </a:xfrm>
          <a:custGeom>
            <a:avLst/>
            <a:gdLst/>
            <a:ahLst/>
            <a:cxnLst/>
            <a:rect l="0" t="0" r="0" b="0"/>
            <a:pathLst>
              <a:path w="3695701" h="170928">
                <a:moveTo>
                  <a:pt x="0" y="161402"/>
                </a:moveTo>
                <a:lnTo>
                  <a:pt x="0" y="161402"/>
                </a:lnTo>
                <a:lnTo>
                  <a:pt x="45761" y="156345"/>
                </a:lnTo>
                <a:lnTo>
                  <a:pt x="85761" y="148145"/>
                </a:lnTo>
                <a:lnTo>
                  <a:pt x="121372" y="144927"/>
                </a:lnTo>
                <a:lnTo>
                  <a:pt x="162951" y="142438"/>
                </a:lnTo>
                <a:lnTo>
                  <a:pt x="209654" y="137804"/>
                </a:lnTo>
                <a:lnTo>
                  <a:pt x="235019" y="134028"/>
                </a:lnTo>
                <a:lnTo>
                  <a:pt x="261455" y="129395"/>
                </a:lnTo>
                <a:lnTo>
                  <a:pt x="288603" y="124189"/>
                </a:lnTo>
                <a:lnTo>
                  <a:pt x="317285" y="119660"/>
                </a:lnTo>
                <a:lnTo>
                  <a:pt x="346990" y="115582"/>
                </a:lnTo>
                <a:lnTo>
                  <a:pt x="377377" y="111806"/>
                </a:lnTo>
                <a:lnTo>
                  <a:pt x="409276" y="108229"/>
                </a:lnTo>
                <a:lnTo>
                  <a:pt x="442185" y="104787"/>
                </a:lnTo>
                <a:lnTo>
                  <a:pt x="475765" y="101434"/>
                </a:lnTo>
                <a:lnTo>
                  <a:pt x="510851" y="97082"/>
                </a:lnTo>
                <a:lnTo>
                  <a:pt x="546943" y="92063"/>
                </a:lnTo>
                <a:lnTo>
                  <a:pt x="583704" y="86601"/>
                </a:lnTo>
                <a:lnTo>
                  <a:pt x="623028" y="81901"/>
                </a:lnTo>
                <a:lnTo>
                  <a:pt x="664060" y="77710"/>
                </a:lnTo>
                <a:lnTo>
                  <a:pt x="706231" y="73857"/>
                </a:lnTo>
                <a:lnTo>
                  <a:pt x="750221" y="69172"/>
                </a:lnTo>
                <a:lnTo>
                  <a:pt x="795423" y="63932"/>
                </a:lnTo>
                <a:lnTo>
                  <a:pt x="841432" y="58322"/>
                </a:lnTo>
                <a:lnTo>
                  <a:pt x="887980" y="53524"/>
                </a:lnTo>
                <a:lnTo>
                  <a:pt x="934886" y="49266"/>
                </a:lnTo>
                <a:lnTo>
                  <a:pt x="982032" y="45370"/>
                </a:lnTo>
                <a:lnTo>
                  <a:pt x="1031455" y="41714"/>
                </a:lnTo>
                <a:lnTo>
                  <a:pt x="1082395" y="38218"/>
                </a:lnTo>
                <a:lnTo>
                  <a:pt x="1134346" y="34829"/>
                </a:lnTo>
                <a:lnTo>
                  <a:pt x="1188031" y="31512"/>
                </a:lnTo>
                <a:lnTo>
                  <a:pt x="1242871" y="28242"/>
                </a:lnTo>
                <a:lnTo>
                  <a:pt x="1298480" y="25004"/>
                </a:lnTo>
                <a:lnTo>
                  <a:pt x="1353545" y="22845"/>
                </a:lnTo>
                <a:lnTo>
                  <a:pt x="1408247" y="21405"/>
                </a:lnTo>
                <a:lnTo>
                  <a:pt x="1462706" y="20446"/>
                </a:lnTo>
                <a:lnTo>
                  <a:pt x="1518062" y="18748"/>
                </a:lnTo>
                <a:lnTo>
                  <a:pt x="1574017" y="16558"/>
                </a:lnTo>
                <a:lnTo>
                  <a:pt x="1630369" y="14039"/>
                </a:lnTo>
                <a:lnTo>
                  <a:pt x="1688047" y="11302"/>
                </a:lnTo>
                <a:lnTo>
                  <a:pt x="1746606" y="8419"/>
                </a:lnTo>
                <a:lnTo>
                  <a:pt x="1805753" y="5438"/>
                </a:lnTo>
                <a:lnTo>
                  <a:pt x="1865294" y="3451"/>
                </a:lnTo>
                <a:lnTo>
                  <a:pt x="1925096" y="2126"/>
                </a:lnTo>
                <a:lnTo>
                  <a:pt x="1985073" y="1243"/>
                </a:lnTo>
                <a:lnTo>
                  <a:pt x="2044106" y="654"/>
                </a:lnTo>
                <a:lnTo>
                  <a:pt x="2102512" y="262"/>
                </a:lnTo>
                <a:lnTo>
                  <a:pt x="2160500" y="0"/>
                </a:lnTo>
                <a:lnTo>
                  <a:pt x="2219267" y="884"/>
                </a:lnTo>
                <a:lnTo>
                  <a:pt x="2278552" y="2532"/>
                </a:lnTo>
                <a:lnTo>
                  <a:pt x="2338185" y="4689"/>
                </a:lnTo>
                <a:lnTo>
                  <a:pt x="2399106" y="7185"/>
                </a:lnTo>
                <a:lnTo>
                  <a:pt x="2460889" y="9907"/>
                </a:lnTo>
                <a:lnTo>
                  <a:pt x="2523241" y="12780"/>
                </a:lnTo>
                <a:lnTo>
                  <a:pt x="2584919" y="15754"/>
                </a:lnTo>
                <a:lnTo>
                  <a:pt x="2646147" y="18795"/>
                </a:lnTo>
                <a:lnTo>
                  <a:pt x="2707074" y="21881"/>
                </a:lnTo>
                <a:lnTo>
                  <a:pt x="2767798" y="26054"/>
                </a:lnTo>
                <a:lnTo>
                  <a:pt x="2828392" y="30953"/>
                </a:lnTo>
                <a:lnTo>
                  <a:pt x="2888893" y="36336"/>
                </a:lnTo>
                <a:lnTo>
                  <a:pt x="2949338" y="42041"/>
                </a:lnTo>
                <a:lnTo>
                  <a:pt x="3009742" y="47962"/>
                </a:lnTo>
                <a:lnTo>
                  <a:pt x="3070120" y="54025"/>
                </a:lnTo>
                <a:lnTo>
                  <a:pt x="3128364" y="61242"/>
                </a:lnTo>
                <a:lnTo>
                  <a:pt x="3185184" y="69229"/>
                </a:lnTo>
                <a:lnTo>
                  <a:pt x="3241056" y="77728"/>
                </a:lnTo>
                <a:lnTo>
                  <a:pt x="3296295" y="86569"/>
                </a:lnTo>
                <a:lnTo>
                  <a:pt x="3351113" y="95639"/>
                </a:lnTo>
                <a:lnTo>
                  <a:pt x="3405650" y="104860"/>
                </a:lnTo>
                <a:lnTo>
                  <a:pt x="3454709" y="114182"/>
                </a:lnTo>
                <a:lnTo>
                  <a:pt x="3500114" y="123572"/>
                </a:lnTo>
                <a:lnTo>
                  <a:pt x="3543085" y="133007"/>
                </a:lnTo>
                <a:lnTo>
                  <a:pt x="3579140" y="141414"/>
                </a:lnTo>
                <a:lnTo>
                  <a:pt x="3695700" y="1709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Telophase I</a:t>
            </a:r>
            <a:endParaRPr lang="en-US" sz="6000" b="1" u="sn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59552" y="640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55243"/>
              </p:ext>
            </p:extLst>
          </p:nvPr>
        </p:nvGraphicFramePr>
        <p:xfrm>
          <a:off x="5559552" y="640080"/>
          <a:ext cx="4517136" cy="537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Bitmap Image" r:id="rId3" imgW="1848108" imgH="2943636" progId="Paint.Picture">
                  <p:embed/>
                </p:oleObj>
              </mc:Choice>
              <mc:Fallback>
                <p:oleObj name="Bitmap Image" r:id="rId3" imgW="1848108" imgH="294363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552" y="640080"/>
                        <a:ext cx="4517136" cy="5373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3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Cytokinesis 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Cytoplasm of cells actually divide and form 2 HAPLOID daughter cells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Remember: plant cells use cell plates, while animal cells form cleavage furrows.</a:t>
            </a:r>
            <a:endParaRPr lang="en-US" sz="4000" i="1" dirty="0" smtClean="0"/>
          </a:p>
        </p:txBody>
      </p:sp>
    </p:spTree>
    <p:extLst>
      <p:ext uri="{BB962C8B-B14F-4D97-AF65-F5344CB8AC3E}">
        <p14:creationId xmlns:p14="http://schemas.microsoft.com/office/powerpoint/2010/main" val="1200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Meiosis II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 INTERPHASE before Meiosis II</a:t>
            </a:r>
          </a:p>
          <a:p>
            <a:r>
              <a:rPr lang="en-US" sz="4000" dirty="0" smtClean="0"/>
              <a:t>Next stages are identical to Mitosis, except it would be happening twice because two cells were made from Meiosis 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7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1" y="148558"/>
            <a:ext cx="11225631" cy="61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Image result for meiosis">
            <a:extLst>
              <a:ext uri="{FF2B5EF4-FFF2-40B4-BE49-F238E27FC236}">
                <a16:creationId xmlns:a16="http://schemas.microsoft.com/office/drawing/2014/main" id="{A3E0FD48-0743-4BD4-9378-0DFE47B7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0"/>
            <a:ext cx="88487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u="sng" dirty="0" smtClean="0"/>
              <a:t>Meiosis I is the “REDUCTIVE DIVISION”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1389338"/>
            <a:ext cx="7598772" cy="47757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1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6024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Karyotype</a:t>
            </a:r>
          </a:p>
          <a:p>
            <a:pPr marL="514350" indent="-514350">
              <a:buAutoNum type="arabicPeriod"/>
            </a:pPr>
            <a:r>
              <a:rPr lang="en-US" dirty="0" smtClean="0"/>
              <a:t>Sex Chromosome vs. Autosomes</a:t>
            </a:r>
          </a:p>
          <a:p>
            <a:pPr marL="514350" indent="-514350">
              <a:buAutoNum type="arabicPeriod"/>
            </a:pPr>
            <a:r>
              <a:rPr lang="en-US" dirty="0" smtClean="0"/>
              <a:t>Homologous Chromosomes</a:t>
            </a:r>
          </a:p>
          <a:p>
            <a:pPr marL="514350" indent="-514350">
              <a:buAutoNum type="arabicPeriod"/>
            </a:pPr>
            <a:r>
              <a:rPr lang="en-US" dirty="0" smtClean="0"/>
              <a:t>Gamete vs. Zygote</a:t>
            </a:r>
            <a:endParaRPr lang="en-US" dirty="0"/>
          </a:p>
        </p:txBody>
      </p:sp>
      <p:pic>
        <p:nvPicPr>
          <p:cNvPr id="4" name="il_fi" descr="http://www.biotechnologyonline.gov.au/images/contentpages/karyotype.jpg"/>
          <p:cNvPicPr/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898894" y="796258"/>
            <a:ext cx="4878578" cy="33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3299"/>
          <p:cNvSpPr/>
          <p:nvPr>
            <p:custDataLst>
              <p:tags r:id="rId1"/>
            </p:custDataLst>
          </p:nvPr>
        </p:nvSpPr>
        <p:spPr>
          <a:xfrm>
            <a:off x="400050" y="3592298"/>
            <a:ext cx="522335" cy="217703"/>
          </a:xfrm>
          <a:custGeom>
            <a:avLst/>
            <a:gdLst/>
            <a:ahLst/>
            <a:cxnLst/>
            <a:rect l="0" t="0" r="0" b="0"/>
            <a:pathLst>
              <a:path w="522335" h="217703">
                <a:moveTo>
                  <a:pt x="0" y="112927"/>
                </a:moveTo>
                <a:lnTo>
                  <a:pt x="0" y="112927"/>
                </a:lnTo>
                <a:lnTo>
                  <a:pt x="5056" y="107870"/>
                </a:lnTo>
                <a:lnTo>
                  <a:pt x="10361" y="105388"/>
                </a:lnTo>
                <a:lnTo>
                  <a:pt x="55169" y="95317"/>
                </a:lnTo>
                <a:lnTo>
                  <a:pt x="101405" y="94161"/>
                </a:lnTo>
                <a:lnTo>
                  <a:pt x="147854" y="93933"/>
                </a:lnTo>
                <a:lnTo>
                  <a:pt x="189153" y="93894"/>
                </a:lnTo>
                <a:lnTo>
                  <a:pt x="228201" y="93882"/>
                </a:lnTo>
                <a:lnTo>
                  <a:pt x="266582" y="93879"/>
                </a:lnTo>
                <a:lnTo>
                  <a:pt x="312420" y="93877"/>
                </a:lnTo>
                <a:lnTo>
                  <a:pt x="357536" y="92819"/>
                </a:lnTo>
                <a:lnTo>
                  <a:pt x="400932" y="85676"/>
                </a:lnTo>
                <a:lnTo>
                  <a:pt x="423830" y="79688"/>
                </a:lnTo>
                <a:lnTo>
                  <a:pt x="442926" y="68183"/>
                </a:lnTo>
                <a:lnTo>
                  <a:pt x="450150" y="61996"/>
                </a:lnTo>
                <a:lnTo>
                  <a:pt x="454067" y="55719"/>
                </a:lnTo>
                <a:lnTo>
                  <a:pt x="456581" y="43065"/>
                </a:lnTo>
                <a:lnTo>
                  <a:pt x="457017" y="33549"/>
                </a:lnTo>
                <a:lnTo>
                  <a:pt x="454296" y="27200"/>
                </a:lnTo>
                <a:lnTo>
                  <a:pt x="443926" y="14502"/>
                </a:lnTo>
                <a:lnTo>
                  <a:pt x="437895" y="10974"/>
                </a:lnTo>
                <a:lnTo>
                  <a:pt x="425727" y="8988"/>
                </a:lnTo>
                <a:lnTo>
                  <a:pt x="415695" y="7465"/>
                </a:lnTo>
                <a:lnTo>
                  <a:pt x="403039" y="1716"/>
                </a:lnTo>
                <a:lnTo>
                  <a:pt x="392206" y="0"/>
                </a:lnTo>
                <a:lnTo>
                  <a:pt x="383158" y="2059"/>
                </a:lnTo>
                <a:lnTo>
                  <a:pt x="375609" y="5444"/>
                </a:lnTo>
                <a:lnTo>
                  <a:pt x="360020" y="7993"/>
                </a:lnTo>
                <a:lnTo>
                  <a:pt x="357488" y="8047"/>
                </a:lnTo>
                <a:lnTo>
                  <a:pt x="355801" y="9140"/>
                </a:lnTo>
                <a:lnTo>
                  <a:pt x="354675" y="10927"/>
                </a:lnTo>
                <a:lnTo>
                  <a:pt x="353925" y="13177"/>
                </a:lnTo>
                <a:lnTo>
                  <a:pt x="347813" y="21400"/>
                </a:lnTo>
                <a:lnTo>
                  <a:pt x="347234" y="24392"/>
                </a:lnTo>
                <a:lnTo>
                  <a:pt x="347906" y="27445"/>
                </a:lnTo>
                <a:lnTo>
                  <a:pt x="350416" y="34719"/>
                </a:lnTo>
                <a:lnTo>
                  <a:pt x="352888" y="49655"/>
                </a:lnTo>
                <a:lnTo>
                  <a:pt x="357217" y="57642"/>
                </a:lnTo>
                <a:lnTo>
                  <a:pt x="376224" y="77939"/>
                </a:lnTo>
                <a:lnTo>
                  <a:pt x="419192" y="106035"/>
                </a:lnTo>
                <a:lnTo>
                  <a:pt x="432899" y="116214"/>
                </a:lnTo>
                <a:lnTo>
                  <a:pt x="478546" y="139116"/>
                </a:lnTo>
                <a:lnTo>
                  <a:pt x="506003" y="162367"/>
                </a:lnTo>
                <a:lnTo>
                  <a:pt x="510640" y="169473"/>
                </a:lnTo>
                <a:lnTo>
                  <a:pt x="513760" y="176159"/>
                </a:lnTo>
                <a:lnTo>
                  <a:pt x="520407" y="185873"/>
                </a:lnTo>
                <a:lnTo>
                  <a:pt x="522334" y="192267"/>
                </a:lnTo>
                <a:lnTo>
                  <a:pt x="521789" y="195453"/>
                </a:lnTo>
                <a:lnTo>
                  <a:pt x="515142" y="207979"/>
                </a:lnTo>
                <a:lnTo>
                  <a:pt x="514350" y="21770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300"/>
          <p:cNvSpPr/>
          <p:nvPr>
            <p:custDataLst>
              <p:tags r:id="rId2"/>
            </p:custDataLst>
          </p:nvPr>
        </p:nvSpPr>
        <p:spPr>
          <a:xfrm>
            <a:off x="276225" y="1962281"/>
            <a:ext cx="711703" cy="199895"/>
          </a:xfrm>
          <a:custGeom>
            <a:avLst/>
            <a:gdLst/>
            <a:ahLst/>
            <a:cxnLst/>
            <a:rect l="0" t="0" r="0" b="0"/>
            <a:pathLst>
              <a:path w="711703" h="199895">
                <a:moveTo>
                  <a:pt x="0" y="123694"/>
                </a:moveTo>
                <a:lnTo>
                  <a:pt x="0" y="123694"/>
                </a:lnTo>
                <a:lnTo>
                  <a:pt x="0" y="118638"/>
                </a:lnTo>
                <a:lnTo>
                  <a:pt x="1058" y="117148"/>
                </a:lnTo>
                <a:lnTo>
                  <a:pt x="2822" y="116155"/>
                </a:lnTo>
                <a:lnTo>
                  <a:pt x="5056" y="115493"/>
                </a:lnTo>
                <a:lnTo>
                  <a:pt x="17305" y="107884"/>
                </a:lnTo>
                <a:lnTo>
                  <a:pt x="60226" y="100014"/>
                </a:lnTo>
                <a:lnTo>
                  <a:pt x="94148" y="97295"/>
                </a:lnTo>
                <a:lnTo>
                  <a:pt x="133918" y="96086"/>
                </a:lnTo>
                <a:lnTo>
                  <a:pt x="176289" y="95549"/>
                </a:lnTo>
                <a:lnTo>
                  <a:pt x="222637" y="95310"/>
                </a:lnTo>
                <a:lnTo>
                  <a:pt x="246849" y="95246"/>
                </a:lnTo>
                <a:lnTo>
                  <a:pt x="271458" y="95204"/>
                </a:lnTo>
                <a:lnTo>
                  <a:pt x="296330" y="95176"/>
                </a:lnTo>
                <a:lnTo>
                  <a:pt x="321379" y="95157"/>
                </a:lnTo>
                <a:lnTo>
                  <a:pt x="346544" y="95144"/>
                </a:lnTo>
                <a:lnTo>
                  <a:pt x="371788" y="95136"/>
                </a:lnTo>
                <a:lnTo>
                  <a:pt x="397083" y="95130"/>
                </a:lnTo>
                <a:lnTo>
                  <a:pt x="421356" y="95126"/>
                </a:lnTo>
                <a:lnTo>
                  <a:pt x="468080" y="95122"/>
                </a:lnTo>
                <a:lnTo>
                  <a:pt x="510719" y="95121"/>
                </a:lnTo>
                <a:lnTo>
                  <a:pt x="549778" y="95120"/>
                </a:lnTo>
                <a:lnTo>
                  <a:pt x="584776" y="95119"/>
                </a:lnTo>
                <a:lnTo>
                  <a:pt x="629174" y="95119"/>
                </a:lnTo>
                <a:lnTo>
                  <a:pt x="673439" y="88573"/>
                </a:lnTo>
                <a:lnTo>
                  <a:pt x="695661" y="85418"/>
                </a:lnTo>
                <a:lnTo>
                  <a:pt x="705352" y="80930"/>
                </a:lnTo>
                <a:lnTo>
                  <a:pt x="708360" y="78251"/>
                </a:lnTo>
                <a:lnTo>
                  <a:pt x="711702" y="72453"/>
                </a:lnTo>
                <a:lnTo>
                  <a:pt x="710476" y="69425"/>
                </a:lnTo>
                <a:lnTo>
                  <a:pt x="703470" y="63238"/>
                </a:lnTo>
                <a:lnTo>
                  <a:pt x="662250" y="41136"/>
                </a:lnTo>
                <a:lnTo>
                  <a:pt x="616809" y="22093"/>
                </a:lnTo>
                <a:lnTo>
                  <a:pt x="593542" y="12216"/>
                </a:lnTo>
                <a:lnTo>
                  <a:pt x="585530" y="9590"/>
                </a:lnTo>
                <a:lnTo>
                  <a:pt x="573557" y="1358"/>
                </a:lnTo>
                <a:lnTo>
                  <a:pt x="573929" y="862"/>
                </a:lnTo>
                <a:lnTo>
                  <a:pt x="579882" y="0"/>
                </a:lnTo>
                <a:lnTo>
                  <a:pt x="597066" y="953"/>
                </a:lnTo>
                <a:lnTo>
                  <a:pt x="640668" y="8513"/>
                </a:lnTo>
                <a:lnTo>
                  <a:pt x="659140" y="10191"/>
                </a:lnTo>
                <a:lnTo>
                  <a:pt x="671786" y="16921"/>
                </a:lnTo>
                <a:lnTo>
                  <a:pt x="688802" y="31774"/>
                </a:lnTo>
                <a:lnTo>
                  <a:pt x="698449" y="46246"/>
                </a:lnTo>
                <a:lnTo>
                  <a:pt x="702953" y="58884"/>
                </a:lnTo>
                <a:lnTo>
                  <a:pt x="704288" y="69331"/>
                </a:lnTo>
                <a:lnTo>
                  <a:pt x="699627" y="84186"/>
                </a:lnTo>
                <a:lnTo>
                  <a:pt x="669629" y="126972"/>
                </a:lnTo>
                <a:lnTo>
                  <a:pt x="629208" y="170466"/>
                </a:lnTo>
                <a:lnTo>
                  <a:pt x="608142" y="188946"/>
                </a:lnTo>
                <a:lnTo>
                  <a:pt x="590550" y="1998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301"/>
          <p:cNvSpPr/>
          <p:nvPr>
            <p:custDataLst>
              <p:tags r:id="rId3"/>
            </p:custDataLst>
          </p:nvPr>
        </p:nvSpPr>
        <p:spPr>
          <a:xfrm>
            <a:off x="10134636" y="3390953"/>
            <a:ext cx="1503371" cy="733373"/>
          </a:xfrm>
          <a:custGeom>
            <a:avLst/>
            <a:gdLst/>
            <a:ahLst/>
            <a:cxnLst/>
            <a:rect l="0" t="0" r="0" b="0"/>
            <a:pathLst>
              <a:path w="1503371" h="733373">
                <a:moveTo>
                  <a:pt x="199989" y="733372"/>
                </a:moveTo>
                <a:lnTo>
                  <a:pt x="199989" y="733372"/>
                </a:lnTo>
                <a:lnTo>
                  <a:pt x="205046" y="733372"/>
                </a:lnTo>
                <a:lnTo>
                  <a:pt x="240693" y="725171"/>
                </a:lnTo>
                <a:lnTo>
                  <a:pt x="277549" y="724239"/>
                </a:lnTo>
                <a:lnTo>
                  <a:pt x="316926" y="718907"/>
                </a:lnTo>
                <a:lnTo>
                  <a:pt x="348270" y="716360"/>
                </a:lnTo>
                <a:lnTo>
                  <a:pt x="383366" y="714169"/>
                </a:lnTo>
                <a:lnTo>
                  <a:pt x="420132" y="709668"/>
                </a:lnTo>
                <a:lnTo>
                  <a:pt x="460461" y="706962"/>
                </a:lnTo>
                <a:lnTo>
                  <a:pt x="503080" y="705759"/>
                </a:lnTo>
                <a:lnTo>
                  <a:pt x="546715" y="705224"/>
                </a:lnTo>
                <a:lnTo>
                  <a:pt x="593627" y="702165"/>
                </a:lnTo>
                <a:lnTo>
                  <a:pt x="617989" y="699867"/>
                </a:lnTo>
                <a:lnTo>
                  <a:pt x="664813" y="697315"/>
                </a:lnTo>
                <a:lnTo>
                  <a:pt x="711378" y="696180"/>
                </a:lnTo>
                <a:lnTo>
                  <a:pt x="735648" y="695877"/>
                </a:lnTo>
                <a:lnTo>
                  <a:pt x="760296" y="695675"/>
                </a:lnTo>
                <a:lnTo>
                  <a:pt x="785193" y="695541"/>
                </a:lnTo>
                <a:lnTo>
                  <a:pt x="810259" y="695451"/>
                </a:lnTo>
                <a:lnTo>
                  <a:pt x="835435" y="695391"/>
                </a:lnTo>
                <a:lnTo>
                  <a:pt x="859629" y="695352"/>
                </a:lnTo>
                <a:lnTo>
                  <a:pt x="906264" y="695308"/>
                </a:lnTo>
                <a:lnTo>
                  <a:pt x="930132" y="695296"/>
                </a:lnTo>
                <a:lnTo>
                  <a:pt x="954508" y="695288"/>
                </a:lnTo>
                <a:lnTo>
                  <a:pt x="979227" y="695282"/>
                </a:lnTo>
                <a:lnTo>
                  <a:pt x="1004172" y="695279"/>
                </a:lnTo>
                <a:lnTo>
                  <a:pt x="1029270" y="695277"/>
                </a:lnTo>
                <a:lnTo>
                  <a:pt x="1054469" y="695275"/>
                </a:lnTo>
                <a:lnTo>
                  <a:pt x="1078675" y="695274"/>
                </a:lnTo>
                <a:lnTo>
                  <a:pt x="1125326" y="695273"/>
                </a:lnTo>
                <a:lnTo>
                  <a:pt x="1167935" y="695272"/>
                </a:lnTo>
                <a:lnTo>
                  <a:pt x="1208037" y="695272"/>
                </a:lnTo>
                <a:lnTo>
                  <a:pt x="1247027" y="695272"/>
                </a:lnTo>
                <a:lnTo>
                  <a:pt x="1285523" y="692450"/>
                </a:lnTo>
                <a:lnTo>
                  <a:pt x="1321682" y="687667"/>
                </a:lnTo>
                <a:lnTo>
                  <a:pt x="1365839" y="679025"/>
                </a:lnTo>
                <a:lnTo>
                  <a:pt x="1404675" y="669762"/>
                </a:lnTo>
                <a:lnTo>
                  <a:pt x="1435703" y="659256"/>
                </a:lnTo>
                <a:lnTo>
                  <a:pt x="1458771" y="642150"/>
                </a:lnTo>
                <a:lnTo>
                  <a:pt x="1486935" y="604355"/>
                </a:lnTo>
                <a:lnTo>
                  <a:pt x="1497097" y="558416"/>
                </a:lnTo>
                <a:lnTo>
                  <a:pt x="1503370" y="515486"/>
                </a:lnTo>
                <a:lnTo>
                  <a:pt x="1498063" y="468827"/>
                </a:lnTo>
                <a:lnTo>
                  <a:pt x="1495122" y="430387"/>
                </a:lnTo>
                <a:lnTo>
                  <a:pt x="1489078" y="387011"/>
                </a:lnTo>
                <a:lnTo>
                  <a:pt x="1485759" y="346878"/>
                </a:lnTo>
                <a:lnTo>
                  <a:pt x="1478542" y="308175"/>
                </a:lnTo>
                <a:lnTo>
                  <a:pt x="1470759" y="269897"/>
                </a:lnTo>
                <a:lnTo>
                  <a:pt x="1466924" y="232803"/>
                </a:lnTo>
                <a:lnTo>
                  <a:pt x="1459506" y="191288"/>
                </a:lnTo>
                <a:lnTo>
                  <a:pt x="1458640" y="143991"/>
                </a:lnTo>
                <a:lnTo>
                  <a:pt x="1467016" y="101928"/>
                </a:lnTo>
                <a:lnTo>
                  <a:pt x="1478523" y="67481"/>
                </a:lnTo>
                <a:lnTo>
                  <a:pt x="1480970" y="64019"/>
                </a:lnTo>
                <a:lnTo>
                  <a:pt x="1481543" y="59595"/>
                </a:lnTo>
                <a:lnTo>
                  <a:pt x="1477234" y="41303"/>
                </a:lnTo>
                <a:lnTo>
                  <a:pt x="1471547" y="33955"/>
                </a:lnTo>
                <a:lnTo>
                  <a:pt x="1458104" y="25075"/>
                </a:lnTo>
                <a:lnTo>
                  <a:pt x="1417101" y="14474"/>
                </a:lnTo>
                <a:lnTo>
                  <a:pt x="1373072" y="10460"/>
                </a:lnTo>
                <a:lnTo>
                  <a:pt x="1335087" y="8706"/>
                </a:lnTo>
                <a:lnTo>
                  <a:pt x="1289730" y="3013"/>
                </a:lnTo>
                <a:lnTo>
                  <a:pt x="1254760" y="1309"/>
                </a:lnTo>
                <a:lnTo>
                  <a:pt x="1218051" y="553"/>
                </a:lnTo>
                <a:lnTo>
                  <a:pt x="1179511" y="216"/>
                </a:lnTo>
                <a:lnTo>
                  <a:pt x="1137688" y="67"/>
                </a:lnTo>
                <a:lnTo>
                  <a:pt x="1094406" y="0"/>
                </a:lnTo>
                <a:lnTo>
                  <a:pt x="1051532" y="1029"/>
                </a:lnTo>
                <a:lnTo>
                  <a:pt x="1011312" y="5014"/>
                </a:lnTo>
                <a:lnTo>
                  <a:pt x="969446" y="7491"/>
                </a:lnTo>
                <a:lnTo>
                  <a:pt x="927203" y="9650"/>
                </a:lnTo>
                <a:lnTo>
                  <a:pt x="887262" y="14137"/>
                </a:lnTo>
                <a:lnTo>
                  <a:pt x="845522" y="16837"/>
                </a:lnTo>
                <a:lnTo>
                  <a:pt x="803335" y="19095"/>
                </a:lnTo>
                <a:lnTo>
                  <a:pt x="763417" y="23627"/>
                </a:lnTo>
                <a:lnTo>
                  <a:pt x="721687" y="29169"/>
                </a:lnTo>
                <a:lnTo>
                  <a:pt x="678447" y="34101"/>
                </a:lnTo>
                <a:lnTo>
                  <a:pt x="634535" y="36293"/>
                </a:lnTo>
                <a:lnTo>
                  <a:pt x="593145" y="40090"/>
                </a:lnTo>
                <a:lnTo>
                  <a:pt x="552526" y="45305"/>
                </a:lnTo>
                <a:lnTo>
                  <a:pt x="509777" y="51150"/>
                </a:lnTo>
                <a:lnTo>
                  <a:pt x="468906" y="54454"/>
                </a:lnTo>
                <a:lnTo>
                  <a:pt x="429573" y="55922"/>
                </a:lnTo>
                <a:lnTo>
                  <a:pt x="390928" y="56575"/>
                </a:lnTo>
                <a:lnTo>
                  <a:pt x="352583" y="56865"/>
                </a:lnTo>
                <a:lnTo>
                  <a:pt x="315435" y="58052"/>
                </a:lnTo>
                <a:lnTo>
                  <a:pt x="281284" y="62108"/>
                </a:lnTo>
                <a:lnTo>
                  <a:pt x="248467" y="64616"/>
                </a:lnTo>
                <a:lnTo>
                  <a:pt x="216242" y="65730"/>
                </a:lnTo>
                <a:lnTo>
                  <a:pt x="169409" y="66358"/>
                </a:lnTo>
                <a:lnTo>
                  <a:pt x="129310" y="66544"/>
                </a:lnTo>
                <a:lnTo>
                  <a:pt x="86780" y="66606"/>
                </a:lnTo>
                <a:lnTo>
                  <a:pt x="60260" y="69440"/>
                </a:lnTo>
                <a:lnTo>
                  <a:pt x="22113" y="78381"/>
                </a:lnTo>
                <a:lnTo>
                  <a:pt x="6926" y="89288"/>
                </a:lnTo>
                <a:lnTo>
                  <a:pt x="3058" y="95393"/>
                </a:lnTo>
                <a:lnTo>
                  <a:pt x="1339" y="102693"/>
                </a:lnTo>
                <a:lnTo>
                  <a:pt x="0" y="148050"/>
                </a:lnTo>
                <a:lnTo>
                  <a:pt x="2793" y="181955"/>
                </a:lnTo>
                <a:lnTo>
                  <a:pt x="9666" y="228683"/>
                </a:lnTo>
                <a:lnTo>
                  <a:pt x="16854" y="269496"/>
                </a:lnTo>
                <a:lnTo>
                  <a:pt x="21197" y="305591"/>
                </a:lnTo>
                <a:lnTo>
                  <a:pt x="26364" y="343097"/>
                </a:lnTo>
                <a:lnTo>
                  <a:pt x="30717" y="381021"/>
                </a:lnTo>
                <a:lnTo>
                  <a:pt x="35887" y="419069"/>
                </a:lnTo>
                <a:lnTo>
                  <a:pt x="40242" y="459976"/>
                </a:lnTo>
                <a:lnTo>
                  <a:pt x="51056" y="502788"/>
                </a:lnTo>
                <a:lnTo>
                  <a:pt x="67667" y="545106"/>
                </a:lnTo>
                <a:lnTo>
                  <a:pt x="83171" y="585515"/>
                </a:lnTo>
                <a:lnTo>
                  <a:pt x="97891" y="627613"/>
                </a:lnTo>
                <a:lnTo>
                  <a:pt x="104739" y="6476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776"/>
          <p:cNvGrpSpPr/>
          <p:nvPr/>
        </p:nvGrpSpPr>
        <p:grpSpPr>
          <a:xfrm>
            <a:off x="10277475" y="4086225"/>
            <a:ext cx="1781176" cy="2218637"/>
            <a:chOff x="10277475" y="4086225"/>
            <a:chExt cx="1781176" cy="2218637"/>
          </a:xfrm>
        </p:grpSpPr>
        <p:sp>
          <p:nvSpPr>
            <p:cNvPr id="8" name="SMARTInkShape-3302"/>
            <p:cNvSpPr/>
            <p:nvPr>
              <p:custDataLst>
                <p:tags r:id="rId36"/>
              </p:custDataLst>
            </p:nvPr>
          </p:nvSpPr>
          <p:spPr>
            <a:xfrm>
              <a:off x="10734675" y="4086225"/>
              <a:ext cx="274852" cy="552451"/>
            </a:xfrm>
            <a:custGeom>
              <a:avLst/>
              <a:gdLst/>
              <a:ahLst/>
              <a:cxnLst/>
              <a:rect l="0" t="0" r="0" b="0"/>
              <a:pathLst>
                <a:path w="274852" h="552451">
                  <a:moveTo>
                    <a:pt x="0" y="0"/>
                  </a:moveTo>
                  <a:lnTo>
                    <a:pt x="0" y="0"/>
                  </a:lnTo>
                  <a:lnTo>
                    <a:pt x="14188" y="0"/>
                  </a:lnTo>
                  <a:lnTo>
                    <a:pt x="57455" y="11759"/>
                  </a:lnTo>
                  <a:lnTo>
                    <a:pt x="73468" y="19712"/>
                  </a:lnTo>
                  <a:lnTo>
                    <a:pt x="119723" y="54571"/>
                  </a:lnTo>
                  <a:lnTo>
                    <a:pt x="162639" y="96165"/>
                  </a:lnTo>
                  <a:lnTo>
                    <a:pt x="200167" y="133531"/>
                  </a:lnTo>
                  <a:lnTo>
                    <a:pt x="230549" y="178032"/>
                  </a:lnTo>
                  <a:lnTo>
                    <a:pt x="254112" y="221316"/>
                  </a:lnTo>
                  <a:lnTo>
                    <a:pt x="269270" y="265261"/>
                  </a:lnTo>
                  <a:lnTo>
                    <a:pt x="274851" y="311062"/>
                  </a:lnTo>
                  <a:lnTo>
                    <a:pt x="273132" y="351780"/>
                  </a:lnTo>
                  <a:lnTo>
                    <a:pt x="265430" y="393419"/>
                  </a:lnTo>
                  <a:lnTo>
                    <a:pt x="240827" y="440325"/>
                  </a:lnTo>
                  <a:lnTo>
                    <a:pt x="207352" y="485716"/>
                  </a:lnTo>
                  <a:lnTo>
                    <a:pt x="178229" y="516964"/>
                  </a:lnTo>
                  <a:lnTo>
                    <a:pt x="174462" y="526448"/>
                  </a:lnTo>
                  <a:lnTo>
                    <a:pt x="173458" y="531940"/>
                  </a:lnTo>
                  <a:lnTo>
                    <a:pt x="171731" y="535602"/>
                  </a:lnTo>
                  <a:lnTo>
                    <a:pt x="169521" y="538043"/>
                  </a:lnTo>
                  <a:lnTo>
                    <a:pt x="166988" y="539671"/>
                  </a:lnTo>
                  <a:lnTo>
                    <a:pt x="165300" y="541814"/>
                  </a:lnTo>
                  <a:lnTo>
                    <a:pt x="161925" y="552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03"/>
            <p:cNvSpPr/>
            <p:nvPr>
              <p:custDataLst>
                <p:tags r:id="rId37"/>
              </p:custDataLst>
            </p:nvPr>
          </p:nvSpPr>
          <p:spPr>
            <a:xfrm>
              <a:off x="10782300" y="4514884"/>
              <a:ext cx="276110" cy="123780"/>
            </a:xfrm>
            <a:custGeom>
              <a:avLst/>
              <a:gdLst/>
              <a:ahLst/>
              <a:cxnLst/>
              <a:rect l="0" t="0" r="0" b="0"/>
              <a:pathLst>
                <a:path w="276110" h="123780">
                  <a:moveTo>
                    <a:pt x="266700" y="9491"/>
                  </a:moveTo>
                  <a:lnTo>
                    <a:pt x="266700" y="9491"/>
                  </a:lnTo>
                  <a:lnTo>
                    <a:pt x="266700" y="4435"/>
                  </a:lnTo>
                  <a:lnTo>
                    <a:pt x="267758" y="2945"/>
                  </a:lnTo>
                  <a:lnTo>
                    <a:pt x="269523" y="1952"/>
                  </a:lnTo>
                  <a:lnTo>
                    <a:pt x="276109" y="0"/>
                  </a:lnTo>
                  <a:lnTo>
                    <a:pt x="271134" y="5033"/>
                  </a:lnTo>
                  <a:lnTo>
                    <a:pt x="265849" y="7510"/>
                  </a:lnTo>
                  <a:lnTo>
                    <a:pt x="248776" y="14156"/>
                  </a:lnTo>
                  <a:lnTo>
                    <a:pt x="206060" y="40946"/>
                  </a:lnTo>
                  <a:lnTo>
                    <a:pt x="159072" y="69427"/>
                  </a:lnTo>
                  <a:lnTo>
                    <a:pt x="127107" y="85640"/>
                  </a:lnTo>
                  <a:lnTo>
                    <a:pt x="97524" y="109454"/>
                  </a:lnTo>
                  <a:lnTo>
                    <a:pt x="89911" y="113185"/>
                  </a:lnTo>
                  <a:lnTo>
                    <a:pt x="78215" y="122185"/>
                  </a:lnTo>
                  <a:lnTo>
                    <a:pt x="66807" y="123779"/>
                  </a:lnTo>
                  <a:lnTo>
                    <a:pt x="65617" y="87775"/>
                  </a:lnTo>
                  <a:lnTo>
                    <a:pt x="59071" y="72786"/>
                  </a:lnTo>
                  <a:lnTo>
                    <a:pt x="40107" y="44481"/>
                  </a:lnTo>
                  <a:lnTo>
                    <a:pt x="0" y="9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04"/>
            <p:cNvSpPr/>
            <p:nvPr>
              <p:custDataLst>
                <p:tags r:id="rId38"/>
              </p:custDataLst>
            </p:nvPr>
          </p:nvSpPr>
          <p:spPr>
            <a:xfrm>
              <a:off x="10478823" y="4619805"/>
              <a:ext cx="293953" cy="190321"/>
            </a:xfrm>
            <a:custGeom>
              <a:avLst/>
              <a:gdLst/>
              <a:ahLst/>
              <a:cxnLst/>
              <a:rect l="0" t="0" r="0" b="0"/>
              <a:pathLst>
                <a:path w="293953" h="190321">
                  <a:moveTo>
                    <a:pt x="8202" y="47445"/>
                  </a:moveTo>
                  <a:lnTo>
                    <a:pt x="8202" y="47445"/>
                  </a:lnTo>
                  <a:lnTo>
                    <a:pt x="8202" y="93106"/>
                  </a:lnTo>
                  <a:lnTo>
                    <a:pt x="8202" y="140687"/>
                  </a:lnTo>
                  <a:lnTo>
                    <a:pt x="8202" y="142519"/>
                  </a:lnTo>
                  <a:lnTo>
                    <a:pt x="8202" y="134478"/>
                  </a:lnTo>
                  <a:lnTo>
                    <a:pt x="3145" y="128501"/>
                  </a:lnTo>
                  <a:lnTo>
                    <a:pt x="663" y="120159"/>
                  </a:lnTo>
                  <a:lnTo>
                    <a:pt x="0" y="114971"/>
                  </a:lnTo>
                  <a:lnTo>
                    <a:pt x="2088" y="106384"/>
                  </a:lnTo>
                  <a:lnTo>
                    <a:pt x="5484" y="99040"/>
                  </a:lnTo>
                  <a:lnTo>
                    <a:pt x="8455" y="88956"/>
                  </a:lnTo>
                  <a:lnTo>
                    <a:pt x="21353" y="72876"/>
                  </a:lnTo>
                  <a:lnTo>
                    <a:pt x="27454" y="69331"/>
                  </a:lnTo>
                  <a:lnTo>
                    <a:pt x="39658" y="67335"/>
                  </a:lnTo>
                  <a:lnTo>
                    <a:pt x="85492" y="66569"/>
                  </a:lnTo>
                  <a:lnTo>
                    <a:pt x="113299" y="69339"/>
                  </a:lnTo>
                  <a:lnTo>
                    <a:pt x="159586" y="82744"/>
                  </a:lnTo>
                  <a:lnTo>
                    <a:pt x="200032" y="98294"/>
                  </a:lnTo>
                  <a:lnTo>
                    <a:pt x="242711" y="109099"/>
                  </a:lnTo>
                  <a:lnTo>
                    <a:pt x="265160" y="114081"/>
                  </a:lnTo>
                  <a:lnTo>
                    <a:pt x="241513" y="113059"/>
                  </a:lnTo>
                  <a:lnTo>
                    <a:pt x="211187" y="105919"/>
                  </a:lnTo>
                  <a:lnTo>
                    <a:pt x="167998" y="114373"/>
                  </a:lnTo>
                  <a:lnTo>
                    <a:pt x="141800" y="125832"/>
                  </a:lnTo>
                  <a:lnTo>
                    <a:pt x="138541" y="128278"/>
                  </a:lnTo>
                  <a:lnTo>
                    <a:pt x="134922" y="133818"/>
                  </a:lnTo>
                  <a:lnTo>
                    <a:pt x="132599" y="145998"/>
                  </a:lnTo>
                  <a:lnTo>
                    <a:pt x="135104" y="152277"/>
                  </a:lnTo>
                  <a:lnTo>
                    <a:pt x="137253" y="155433"/>
                  </a:lnTo>
                  <a:lnTo>
                    <a:pt x="140803" y="157537"/>
                  </a:lnTo>
                  <a:lnTo>
                    <a:pt x="172736" y="166863"/>
                  </a:lnTo>
                  <a:lnTo>
                    <a:pt x="214988" y="156950"/>
                  </a:lnTo>
                  <a:lnTo>
                    <a:pt x="233749" y="143508"/>
                  </a:lnTo>
                  <a:lnTo>
                    <a:pt x="251446" y="120004"/>
                  </a:lnTo>
                  <a:lnTo>
                    <a:pt x="270560" y="82329"/>
                  </a:lnTo>
                  <a:lnTo>
                    <a:pt x="274330" y="50615"/>
                  </a:lnTo>
                  <a:lnTo>
                    <a:pt x="265755" y="6727"/>
                  </a:lnTo>
                  <a:lnTo>
                    <a:pt x="264570" y="4425"/>
                  </a:lnTo>
                  <a:lnTo>
                    <a:pt x="262723" y="2890"/>
                  </a:lnTo>
                  <a:lnTo>
                    <a:pt x="256254" y="0"/>
                  </a:lnTo>
                  <a:lnTo>
                    <a:pt x="250915" y="4930"/>
                  </a:lnTo>
                  <a:lnTo>
                    <a:pt x="248366" y="13027"/>
                  </a:lnTo>
                  <a:lnTo>
                    <a:pt x="246730" y="30416"/>
                  </a:lnTo>
                  <a:lnTo>
                    <a:pt x="254564" y="71977"/>
                  </a:lnTo>
                  <a:lnTo>
                    <a:pt x="258505" y="104481"/>
                  </a:lnTo>
                  <a:lnTo>
                    <a:pt x="278232" y="149038"/>
                  </a:lnTo>
                  <a:lnTo>
                    <a:pt x="293952" y="190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05"/>
            <p:cNvSpPr/>
            <p:nvPr>
              <p:custDataLst>
                <p:tags r:id="rId39"/>
              </p:custDataLst>
            </p:nvPr>
          </p:nvSpPr>
          <p:spPr>
            <a:xfrm>
              <a:off x="11058537" y="4762500"/>
              <a:ext cx="28564" cy="340293"/>
            </a:xfrm>
            <a:custGeom>
              <a:avLst/>
              <a:gdLst/>
              <a:ahLst/>
              <a:cxnLst/>
              <a:rect l="0" t="0" r="0" b="0"/>
              <a:pathLst>
                <a:path w="28564" h="340293">
                  <a:moveTo>
                    <a:pt x="19038" y="0"/>
                  </a:moveTo>
                  <a:lnTo>
                    <a:pt x="19038" y="0"/>
                  </a:lnTo>
                  <a:lnTo>
                    <a:pt x="13981" y="0"/>
                  </a:lnTo>
                  <a:lnTo>
                    <a:pt x="12492" y="1058"/>
                  </a:lnTo>
                  <a:lnTo>
                    <a:pt x="11499" y="2822"/>
                  </a:lnTo>
                  <a:lnTo>
                    <a:pt x="1428" y="40704"/>
                  </a:lnTo>
                  <a:lnTo>
                    <a:pt x="177" y="86068"/>
                  </a:lnTo>
                  <a:lnTo>
                    <a:pt x="25" y="128949"/>
                  </a:lnTo>
                  <a:lnTo>
                    <a:pt x="0" y="165677"/>
                  </a:lnTo>
                  <a:lnTo>
                    <a:pt x="5047" y="203371"/>
                  </a:lnTo>
                  <a:lnTo>
                    <a:pt x="9690" y="246430"/>
                  </a:lnTo>
                  <a:lnTo>
                    <a:pt x="16878" y="285509"/>
                  </a:lnTo>
                  <a:lnTo>
                    <a:pt x="21221" y="311431"/>
                  </a:lnTo>
                  <a:lnTo>
                    <a:pt x="28133" y="340292"/>
                  </a:lnTo>
                  <a:lnTo>
                    <a:pt x="28277" y="340103"/>
                  </a:lnTo>
                  <a:lnTo>
                    <a:pt x="28563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06"/>
            <p:cNvSpPr/>
            <p:nvPr>
              <p:custDataLst>
                <p:tags r:id="rId40"/>
              </p:custDataLst>
            </p:nvPr>
          </p:nvSpPr>
          <p:spPr>
            <a:xfrm>
              <a:off x="11020425" y="4698396"/>
              <a:ext cx="240796" cy="187930"/>
            </a:xfrm>
            <a:custGeom>
              <a:avLst/>
              <a:gdLst/>
              <a:ahLst/>
              <a:cxnLst/>
              <a:rect l="0" t="0" r="0" b="0"/>
              <a:pathLst>
                <a:path w="240796" h="187930">
                  <a:moveTo>
                    <a:pt x="47625" y="54579"/>
                  </a:moveTo>
                  <a:lnTo>
                    <a:pt x="47625" y="54579"/>
                  </a:lnTo>
                  <a:lnTo>
                    <a:pt x="47625" y="41322"/>
                  </a:lnTo>
                  <a:lnTo>
                    <a:pt x="50448" y="35281"/>
                  </a:lnTo>
                  <a:lnTo>
                    <a:pt x="64929" y="13075"/>
                  </a:lnTo>
                  <a:lnTo>
                    <a:pt x="75071" y="5088"/>
                  </a:lnTo>
                  <a:lnTo>
                    <a:pt x="89457" y="833"/>
                  </a:lnTo>
                  <a:lnTo>
                    <a:pt x="105375" y="0"/>
                  </a:lnTo>
                  <a:lnTo>
                    <a:pt x="149473" y="10886"/>
                  </a:lnTo>
                  <a:lnTo>
                    <a:pt x="192101" y="28926"/>
                  </a:lnTo>
                  <a:lnTo>
                    <a:pt x="223859" y="51981"/>
                  </a:lnTo>
                  <a:lnTo>
                    <a:pt x="238955" y="70625"/>
                  </a:lnTo>
                  <a:lnTo>
                    <a:pt x="240795" y="76918"/>
                  </a:lnTo>
                  <a:lnTo>
                    <a:pt x="240016" y="89555"/>
                  </a:lnTo>
                  <a:lnTo>
                    <a:pt x="233322" y="102226"/>
                  </a:lnTo>
                  <a:lnTo>
                    <a:pt x="223290" y="113856"/>
                  </a:lnTo>
                  <a:lnTo>
                    <a:pt x="188337" y="138455"/>
                  </a:lnTo>
                  <a:lnTo>
                    <a:pt x="145427" y="155186"/>
                  </a:lnTo>
                  <a:lnTo>
                    <a:pt x="99634" y="168683"/>
                  </a:lnTo>
                  <a:lnTo>
                    <a:pt x="61272" y="175524"/>
                  </a:lnTo>
                  <a:lnTo>
                    <a:pt x="18731" y="179083"/>
                  </a:lnTo>
                  <a:lnTo>
                    <a:pt x="0" y="187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07"/>
            <p:cNvSpPr/>
            <p:nvPr>
              <p:custDataLst>
                <p:tags r:id="rId41"/>
              </p:custDataLst>
            </p:nvPr>
          </p:nvSpPr>
          <p:spPr>
            <a:xfrm>
              <a:off x="11321109" y="4772189"/>
              <a:ext cx="251767" cy="123662"/>
            </a:xfrm>
            <a:custGeom>
              <a:avLst/>
              <a:gdLst/>
              <a:ahLst/>
              <a:cxnLst/>
              <a:rect l="0" t="0" r="0" b="0"/>
              <a:pathLst>
                <a:path w="251767" h="123662">
                  <a:moveTo>
                    <a:pt x="156516" y="37936"/>
                  </a:moveTo>
                  <a:lnTo>
                    <a:pt x="156516" y="37936"/>
                  </a:lnTo>
                  <a:lnTo>
                    <a:pt x="156516" y="24679"/>
                  </a:lnTo>
                  <a:lnTo>
                    <a:pt x="153694" y="18638"/>
                  </a:lnTo>
                  <a:lnTo>
                    <a:pt x="151459" y="15546"/>
                  </a:lnTo>
                  <a:lnTo>
                    <a:pt x="138202" y="6137"/>
                  </a:lnTo>
                  <a:lnTo>
                    <a:pt x="120869" y="1703"/>
                  </a:lnTo>
                  <a:lnTo>
                    <a:pt x="78370" y="0"/>
                  </a:lnTo>
                  <a:lnTo>
                    <a:pt x="56221" y="4941"/>
                  </a:lnTo>
                  <a:lnTo>
                    <a:pt x="30832" y="22638"/>
                  </a:lnTo>
                  <a:lnTo>
                    <a:pt x="18146" y="35050"/>
                  </a:lnTo>
                  <a:lnTo>
                    <a:pt x="1116" y="58736"/>
                  </a:lnTo>
                  <a:lnTo>
                    <a:pt x="0" y="63445"/>
                  </a:lnTo>
                  <a:lnTo>
                    <a:pt x="1581" y="74321"/>
                  </a:lnTo>
                  <a:lnTo>
                    <a:pt x="8421" y="87287"/>
                  </a:lnTo>
                  <a:lnTo>
                    <a:pt x="17151" y="97832"/>
                  </a:lnTo>
                  <a:lnTo>
                    <a:pt x="31497" y="107659"/>
                  </a:lnTo>
                  <a:lnTo>
                    <a:pt x="49153" y="112217"/>
                  </a:lnTo>
                  <a:lnTo>
                    <a:pt x="61526" y="110461"/>
                  </a:lnTo>
                  <a:lnTo>
                    <a:pt x="91992" y="103265"/>
                  </a:lnTo>
                  <a:lnTo>
                    <a:pt x="111513" y="83254"/>
                  </a:lnTo>
                  <a:lnTo>
                    <a:pt x="121427" y="68062"/>
                  </a:lnTo>
                  <a:lnTo>
                    <a:pt x="133048" y="32745"/>
                  </a:lnTo>
                  <a:lnTo>
                    <a:pt x="132404" y="29184"/>
                  </a:lnTo>
                  <a:lnTo>
                    <a:pt x="129263" y="19115"/>
                  </a:lnTo>
                  <a:lnTo>
                    <a:pt x="128018" y="9932"/>
                  </a:lnTo>
                  <a:lnTo>
                    <a:pt x="122907" y="14587"/>
                  </a:lnTo>
                  <a:lnTo>
                    <a:pt x="120413" y="19798"/>
                  </a:lnTo>
                  <a:lnTo>
                    <a:pt x="118810" y="31766"/>
                  </a:lnTo>
                  <a:lnTo>
                    <a:pt x="123589" y="46221"/>
                  </a:lnTo>
                  <a:lnTo>
                    <a:pt x="144991" y="79149"/>
                  </a:lnTo>
                  <a:lnTo>
                    <a:pt x="191610" y="115861"/>
                  </a:lnTo>
                  <a:lnTo>
                    <a:pt x="210542" y="121350"/>
                  </a:lnTo>
                  <a:lnTo>
                    <a:pt x="251766" y="123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08"/>
            <p:cNvSpPr/>
            <p:nvPr>
              <p:custDataLst>
                <p:tags r:id="rId42"/>
              </p:custDataLst>
            </p:nvPr>
          </p:nvSpPr>
          <p:spPr>
            <a:xfrm>
              <a:off x="11639550" y="479107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0" y="27447"/>
                  </a:lnTo>
                  <a:lnTo>
                    <a:pt x="2823" y="36187"/>
                  </a:lnTo>
                  <a:lnTo>
                    <a:pt x="15188" y="61328"/>
                  </a:lnTo>
                  <a:lnTo>
                    <a:pt x="18964" y="78613"/>
                  </a:lnTo>
                  <a:lnTo>
                    <a:pt x="26364" y="94472"/>
                  </a:lnTo>
                  <a:lnTo>
                    <a:pt x="27101" y="97907"/>
                  </a:lnTo>
                  <a:lnTo>
                    <a:pt x="28651" y="100196"/>
                  </a:lnTo>
                  <a:lnTo>
                    <a:pt x="30742" y="101722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309"/>
            <p:cNvSpPr/>
            <p:nvPr>
              <p:custDataLst>
                <p:tags r:id="rId43"/>
              </p:custDataLst>
            </p:nvPr>
          </p:nvSpPr>
          <p:spPr>
            <a:xfrm>
              <a:off x="11649075" y="4657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3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10"/>
            <p:cNvSpPr/>
            <p:nvPr>
              <p:custDataLst>
                <p:tags r:id="rId44"/>
              </p:custDataLst>
            </p:nvPr>
          </p:nvSpPr>
          <p:spPr>
            <a:xfrm>
              <a:off x="11772900" y="4696433"/>
              <a:ext cx="152401" cy="197890"/>
            </a:xfrm>
            <a:custGeom>
              <a:avLst/>
              <a:gdLst/>
              <a:ahLst/>
              <a:cxnLst/>
              <a:rect l="0" t="0" r="0" b="0"/>
              <a:pathLst>
                <a:path w="152401" h="197890">
                  <a:moveTo>
                    <a:pt x="0" y="94642"/>
                  </a:moveTo>
                  <a:lnTo>
                    <a:pt x="0" y="94642"/>
                  </a:lnTo>
                  <a:lnTo>
                    <a:pt x="1058" y="127757"/>
                  </a:lnTo>
                  <a:lnTo>
                    <a:pt x="8643" y="158066"/>
                  </a:lnTo>
                  <a:lnTo>
                    <a:pt x="10323" y="173877"/>
                  </a:lnTo>
                  <a:lnTo>
                    <a:pt x="18145" y="189405"/>
                  </a:lnTo>
                  <a:lnTo>
                    <a:pt x="18931" y="197889"/>
                  </a:lnTo>
                  <a:lnTo>
                    <a:pt x="19050" y="153046"/>
                  </a:lnTo>
                  <a:lnTo>
                    <a:pt x="19050" y="109347"/>
                  </a:lnTo>
                  <a:lnTo>
                    <a:pt x="20108" y="63765"/>
                  </a:lnTo>
                  <a:lnTo>
                    <a:pt x="32307" y="31257"/>
                  </a:lnTo>
                  <a:lnTo>
                    <a:pt x="47698" y="9768"/>
                  </a:lnTo>
                  <a:lnTo>
                    <a:pt x="50850" y="6309"/>
                  </a:lnTo>
                  <a:lnTo>
                    <a:pt x="62816" y="2466"/>
                  </a:lnTo>
                  <a:lnTo>
                    <a:pt x="96369" y="0"/>
                  </a:lnTo>
                  <a:lnTo>
                    <a:pt x="143627" y="8070"/>
                  </a:lnTo>
                  <a:lnTo>
                    <a:pt x="152400" y="8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11"/>
            <p:cNvSpPr/>
            <p:nvPr>
              <p:custDataLst>
                <p:tags r:id="rId45"/>
              </p:custDataLst>
            </p:nvPr>
          </p:nvSpPr>
          <p:spPr>
            <a:xfrm>
              <a:off x="10306050" y="5143500"/>
              <a:ext cx="209551" cy="171451"/>
            </a:xfrm>
            <a:custGeom>
              <a:avLst/>
              <a:gdLst/>
              <a:ahLst/>
              <a:cxnLst/>
              <a:rect l="0" t="0" r="0" b="0"/>
              <a:pathLst>
                <a:path w="209551" h="171451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42563" y="51205"/>
                  </a:lnTo>
                  <a:lnTo>
                    <a:pt x="88624" y="95274"/>
                  </a:lnTo>
                  <a:lnTo>
                    <a:pt x="135590" y="133352"/>
                  </a:lnTo>
                  <a:lnTo>
                    <a:pt x="181842" y="164543"/>
                  </a:lnTo>
                  <a:lnTo>
                    <a:pt x="192297" y="168380"/>
                  </a:lnTo>
                  <a:lnTo>
                    <a:pt x="20955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12"/>
            <p:cNvSpPr/>
            <p:nvPr>
              <p:custDataLst>
                <p:tags r:id="rId46"/>
              </p:custDataLst>
            </p:nvPr>
          </p:nvSpPr>
          <p:spPr>
            <a:xfrm>
              <a:off x="10277475" y="5114925"/>
              <a:ext cx="171451" cy="142876"/>
            </a:xfrm>
            <a:custGeom>
              <a:avLst/>
              <a:gdLst/>
              <a:ahLst/>
              <a:cxnLst/>
              <a:rect l="0" t="0" r="0" b="0"/>
              <a:pathLst>
                <a:path w="171451" h="142876">
                  <a:moveTo>
                    <a:pt x="171450" y="0"/>
                  </a:moveTo>
                  <a:lnTo>
                    <a:pt x="171450" y="0"/>
                  </a:lnTo>
                  <a:lnTo>
                    <a:pt x="166393" y="0"/>
                  </a:lnTo>
                  <a:lnTo>
                    <a:pt x="161089" y="2822"/>
                  </a:lnTo>
                  <a:lnTo>
                    <a:pt x="120145" y="31470"/>
                  </a:lnTo>
                  <a:lnTo>
                    <a:pt x="76714" y="64107"/>
                  </a:lnTo>
                  <a:lnTo>
                    <a:pt x="39030" y="89816"/>
                  </a:lnTo>
                  <a:lnTo>
                    <a:pt x="4423" y="13531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13"/>
            <p:cNvSpPr/>
            <p:nvPr>
              <p:custDataLst>
                <p:tags r:id="rId47"/>
              </p:custDataLst>
            </p:nvPr>
          </p:nvSpPr>
          <p:spPr>
            <a:xfrm>
              <a:off x="10678118" y="5172075"/>
              <a:ext cx="170858" cy="183985"/>
            </a:xfrm>
            <a:custGeom>
              <a:avLst/>
              <a:gdLst/>
              <a:ahLst/>
              <a:cxnLst/>
              <a:rect l="0" t="0" r="0" b="0"/>
              <a:pathLst>
                <a:path w="170858" h="183985">
                  <a:moveTo>
                    <a:pt x="94657" y="0"/>
                  </a:moveTo>
                  <a:lnTo>
                    <a:pt x="94657" y="0"/>
                  </a:lnTo>
                  <a:lnTo>
                    <a:pt x="80469" y="0"/>
                  </a:lnTo>
                  <a:lnTo>
                    <a:pt x="66935" y="5057"/>
                  </a:lnTo>
                  <a:lnTo>
                    <a:pt x="47562" y="19298"/>
                  </a:lnTo>
                  <a:lnTo>
                    <a:pt x="16637" y="46346"/>
                  </a:lnTo>
                  <a:lnTo>
                    <a:pt x="3908" y="76771"/>
                  </a:lnTo>
                  <a:lnTo>
                    <a:pt x="0" y="110782"/>
                  </a:lnTo>
                  <a:lnTo>
                    <a:pt x="4639" y="130073"/>
                  </a:lnTo>
                  <a:lnTo>
                    <a:pt x="12716" y="149195"/>
                  </a:lnTo>
                  <a:lnTo>
                    <a:pt x="21551" y="159090"/>
                  </a:lnTo>
                  <a:lnTo>
                    <a:pt x="41245" y="170610"/>
                  </a:lnTo>
                  <a:lnTo>
                    <a:pt x="76345" y="183984"/>
                  </a:lnTo>
                  <a:lnTo>
                    <a:pt x="119341" y="182667"/>
                  </a:lnTo>
                  <a:lnTo>
                    <a:pt x="170857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14"/>
            <p:cNvSpPr/>
            <p:nvPr>
              <p:custDataLst>
                <p:tags r:id="rId48"/>
              </p:custDataLst>
            </p:nvPr>
          </p:nvSpPr>
          <p:spPr>
            <a:xfrm>
              <a:off x="10850298" y="5048250"/>
              <a:ext cx="189178" cy="333376"/>
            </a:xfrm>
            <a:custGeom>
              <a:avLst/>
              <a:gdLst/>
              <a:ahLst/>
              <a:cxnLst/>
              <a:rect l="0" t="0" r="0" b="0"/>
              <a:pathLst>
                <a:path w="189178" h="333376">
                  <a:moveTo>
                    <a:pt x="8202" y="0"/>
                  </a:moveTo>
                  <a:lnTo>
                    <a:pt x="8202" y="0"/>
                  </a:lnTo>
                  <a:lnTo>
                    <a:pt x="8202" y="5057"/>
                  </a:lnTo>
                  <a:lnTo>
                    <a:pt x="5380" y="10361"/>
                  </a:lnTo>
                  <a:lnTo>
                    <a:pt x="3145" y="13257"/>
                  </a:lnTo>
                  <a:lnTo>
                    <a:pt x="663" y="22120"/>
                  </a:lnTo>
                  <a:lnTo>
                    <a:pt x="0" y="27446"/>
                  </a:lnTo>
                  <a:lnTo>
                    <a:pt x="6994" y="68737"/>
                  </a:lnTo>
                  <a:lnTo>
                    <a:pt x="9022" y="106241"/>
                  </a:lnTo>
                  <a:lnTo>
                    <a:pt x="18516" y="150495"/>
                  </a:lnTo>
                  <a:lnTo>
                    <a:pt x="25527" y="190124"/>
                  </a:lnTo>
                  <a:lnTo>
                    <a:pt x="33458" y="234014"/>
                  </a:lnTo>
                  <a:lnTo>
                    <a:pt x="41397" y="277147"/>
                  </a:lnTo>
                  <a:lnTo>
                    <a:pt x="46174" y="312137"/>
                  </a:lnTo>
                  <a:lnTo>
                    <a:pt x="46302" y="265834"/>
                  </a:lnTo>
                  <a:lnTo>
                    <a:pt x="47360" y="253616"/>
                  </a:lnTo>
                  <a:lnTo>
                    <a:pt x="58061" y="209528"/>
                  </a:lnTo>
                  <a:lnTo>
                    <a:pt x="66014" y="193315"/>
                  </a:lnTo>
                  <a:lnTo>
                    <a:pt x="78182" y="178356"/>
                  </a:lnTo>
                  <a:lnTo>
                    <a:pt x="87282" y="174520"/>
                  </a:lnTo>
                  <a:lnTo>
                    <a:pt x="92673" y="173496"/>
                  </a:lnTo>
                  <a:lnTo>
                    <a:pt x="96265" y="173872"/>
                  </a:lnTo>
                  <a:lnTo>
                    <a:pt x="98660" y="175182"/>
                  </a:lnTo>
                  <a:lnTo>
                    <a:pt x="100258" y="177112"/>
                  </a:lnTo>
                  <a:lnTo>
                    <a:pt x="129213" y="199112"/>
                  </a:lnTo>
                  <a:lnTo>
                    <a:pt x="156484" y="240802"/>
                  </a:lnTo>
                  <a:lnTo>
                    <a:pt x="176394" y="285902"/>
                  </a:lnTo>
                  <a:lnTo>
                    <a:pt x="187286" y="315220"/>
                  </a:lnTo>
                  <a:lnTo>
                    <a:pt x="189177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15"/>
            <p:cNvSpPr/>
            <p:nvPr>
              <p:custDataLst>
                <p:tags r:id="rId49"/>
              </p:custDataLst>
            </p:nvPr>
          </p:nvSpPr>
          <p:spPr>
            <a:xfrm>
              <a:off x="11116067" y="5219700"/>
              <a:ext cx="123434" cy="142706"/>
            </a:xfrm>
            <a:custGeom>
              <a:avLst/>
              <a:gdLst/>
              <a:ahLst/>
              <a:cxnLst/>
              <a:rect l="0" t="0" r="0" b="0"/>
              <a:pathLst>
                <a:path w="123434" h="142706">
                  <a:moveTo>
                    <a:pt x="9133" y="28575"/>
                  </a:moveTo>
                  <a:lnTo>
                    <a:pt x="9133" y="28575"/>
                  </a:lnTo>
                  <a:lnTo>
                    <a:pt x="4076" y="33632"/>
                  </a:lnTo>
                  <a:lnTo>
                    <a:pt x="1594" y="38936"/>
                  </a:lnTo>
                  <a:lnTo>
                    <a:pt x="0" y="50965"/>
                  </a:lnTo>
                  <a:lnTo>
                    <a:pt x="11382" y="95504"/>
                  </a:lnTo>
                  <a:lnTo>
                    <a:pt x="19325" y="111553"/>
                  </a:lnTo>
                  <a:lnTo>
                    <a:pt x="24246" y="119429"/>
                  </a:lnTo>
                  <a:lnTo>
                    <a:pt x="28074" y="129813"/>
                  </a:lnTo>
                  <a:lnTo>
                    <a:pt x="37579" y="142705"/>
                  </a:lnTo>
                  <a:lnTo>
                    <a:pt x="37669" y="137768"/>
                  </a:lnTo>
                  <a:lnTo>
                    <a:pt x="34869" y="132492"/>
                  </a:lnTo>
                  <a:lnTo>
                    <a:pt x="32641" y="129603"/>
                  </a:lnTo>
                  <a:lnTo>
                    <a:pt x="30164" y="120748"/>
                  </a:lnTo>
                  <a:lnTo>
                    <a:pt x="28005" y="110816"/>
                  </a:lnTo>
                  <a:lnTo>
                    <a:pt x="13072" y="81547"/>
                  </a:lnTo>
                  <a:lnTo>
                    <a:pt x="9652" y="50668"/>
                  </a:lnTo>
                  <a:lnTo>
                    <a:pt x="12186" y="40864"/>
                  </a:lnTo>
                  <a:lnTo>
                    <a:pt x="22436" y="25946"/>
                  </a:lnTo>
                  <a:lnTo>
                    <a:pt x="31536" y="16037"/>
                  </a:lnTo>
                  <a:lnTo>
                    <a:pt x="43432" y="12419"/>
                  </a:lnTo>
                  <a:lnTo>
                    <a:pt x="85028" y="8848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16"/>
            <p:cNvSpPr/>
            <p:nvPr>
              <p:custDataLst>
                <p:tags r:id="rId50"/>
              </p:custDataLst>
            </p:nvPr>
          </p:nvSpPr>
          <p:spPr>
            <a:xfrm>
              <a:off x="11249622" y="5229225"/>
              <a:ext cx="123229" cy="150482"/>
            </a:xfrm>
            <a:custGeom>
              <a:avLst/>
              <a:gdLst/>
              <a:ahLst/>
              <a:cxnLst/>
              <a:rect l="0" t="0" r="0" b="0"/>
              <a:pathLst>
                <a:path w="123229" h="150482">
                  <a:moveTo>
                    <a:pt x="123228" y="9525"/>
                  </a:moveTo>
                  <a:lnTo>
                    <a:pt x="123228" y="9525"/>
                  </a:lnTo>
                  <a:lnTo>
                    <a:pt x="109971" y="9525"/>
                  </a:lnTo>
                  <a:lnTo>
                    <a:pt x="65808" y="21284"/>
                  </a:lnTo>
                  <a:lnTo>
                    <a:pt x="49770" y="29237"/>
                  </a:lnTo>
                  <a:lnTo>
                    <a:pt x="24967" y="45596"/>
                  </a:lnTo>
                  <a:lnTo>
                    <a:pt x="6192" y="68538"/>
                  </a:lnTo>
                  <a:lnTo>
                    <a:pt x="2421" y="78439"/>
                  </a:lnTo>
                  <a:lnTo>
                    <a:pt x="0" y="96986"/>
                  </a:lnTo>
                  <a:lnTo>
                    <a:pt x="4637" y="112580"/>
                  </a:lnTo>
                  <a:lnTo>
                    <a:pt x="12665" y="121650"/>
                  </a:lnTo>
                  <a:lnTo>
                    <a:pt x="44686" y="148082"/>
                  </a:lnTo>
                  <a:lnTo>
                    <a:pt x="55159" y="150481"/>
                  </a:lnTo>
                  <a:lnTo>
                    <a:pt x="64047" y="148725"/>
                  </a:lnTo>
                  <a:lnTo>
                    <a:pt x="75001" y="141786"/>
                  </a:lnTo>
                  <a:lnTo>
                    <a:pt x="80627" y="136041"/>
                  </a:lnTo>
                  <a:lnTo>
                    <a:pt x="83128" y="129960"/>
                  </a:lnTo>
                  <a:lnTo>
                    <a:pt x="85075" y="84261"/>
                  </a:lnTo>
                  <a:lnTo>
                    <a:pt x="84060" y="62583"/>
                  </a:lnTo>
                  <a:lnTo>
                    <a:pt x="69318" y="16027"/>
                  </a:lnTo>
                  <a:lnTo>
                    <a:pt x="660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17"/>
            <p:cNvSpPr/>
            <p:nvPr>
              <p:custDataLst>
                <p:tags r:id="rId51"/>
              </p:custDataLst>
            </p:nvPr>
          </p:nvSpPr>
          <p:spPr>
            <a:xfrm>
              <a:off x="11430035" y="5248451"/>
              <a:ext cx="218875" cy="190325"/>
            </a:xfrm>
            <a:custGeom>
              <a:avLst/>
              <a:gdLst/>
              <a:ahLst/>
              <a:cxnLst/>
              <a:rect l="0" t="0" r="0" b="0"/>
              <a:pathLst>
                <a:path w="218875" h="190325">
                  <a:moveTo>
                    <a:pt x="9490" y="56974"/>
                  </a:moveTo>
                  <a:lnTo>
                    <a:pt x="9490" y="56974"/>
                  </a:lnTo>
                  <a:lnTo>
                    <a:pt x="9490" y="104032"/>
                  </a:lnTo>
                  <a:lnTo>
                    <a:pt x="9490" y="113949"/>
                  </a:lnTo>
                  <a:lnTo>
                    <a:pt x="4433" y="109016"/>
                  </a:lnTo>
                  <a:lnTo>
                    <a:pt x="1951" y="103740"/>
                  </a:lnTo>
                  <a:lnTo>
                    <a:pt x="0" y="58645"/>
                  </a:lnTo>
                  <a:lnTo>
                    <a:pt x="1030" y="40998"/>
                  </a:lnTo>
                  <a:lnTo>
                    <a:pt x="7572" y="25312"/>
                  </a:lnTo>
                  <a:lnTo>
                    <a:pt x="22356" y="6604"/>
                  </a:lnTo>
                  <a:lnTo>
                    <a:pt x="28613" y="2837"/>
                  </a:lnTo>
                  <a:lnTo>
                    <a:pt x="41254" y="419"/>
                  </a:lnTo>
                  <a:lnTo>
                    <a:pt x="55825" y="0"/>
                  </a:lnTo>
                  <a:lnTo>
                    <a:pt x="64656" y="2725"/>
                  </a:lnTo>
                  <a:lnTo>
                    <a:pt x="84005" y="18153"/>
                  </a:lnTo>
                  <a:lnTo>
                    <a:pt x="90232" y="26667"/>
                  </a:lnTo>
                  <a:lnTo>
                    <a:pt x="102317" y="57658"/>
                  </a:lnTo>
                  <a:lnTo>
                    <a:pt x="104677" y="103780"/>
                  </a:lnTo>
                  <a:lnTo>
                    <a:pt x="104740" y="123479"/>
                  </a:lnTo>
                  <a:lnTo>
                    <a:pt x="104740" y="118542"/>
                  </a:lnTo>
                  <a:lnTo>
                    <a:pt x="107563" y="113266"/>
                  </a:lnTo>
                  <a:lnTo>
                    <a:pt x="140756" y="70547"/>
                  </a:lnTo>
                  <a:lnTo>
                    <a:pt x="151086" y="63712"/>
                  </a:lnTo>
                  <a:lnTo>
                    <a:pt x="186147" y="51881"/>
                  </a:lnTo>
                  <a:lnTo>
                    <a:pt x="189704" y="52520"/>
                  </a:lnTo>
                  <a:lnTo>
                    <a:pt x="199764" y="55654"/>
                  </a:lnTo>
                  <a:lnTo>
                    <a:pt x="203015" y="56094"/>
                  </a:lnTo>
                  <a:lnTo>
                    <a:pt x="209448" y="59405"/>
                  </a:lnTo>
                  <a:lnTo>
                    <a:pt x="212645" y="61770"/>
                  </a:lnTo>
                  <a:lnTo>
                    <a:pt x="216198" y="67219"/>
                  </a:lnTo>
                  <a:lnTo>
                    <a:pt x="217777" y="74228"/>
                  </a:lnTo>
                  <a:lnTo>
                    <a:pt x="218874" y="102024"/>
                  </a:lnTo>
                  <a:lnTo>
                    <a:pt x="213322" y="114391"/>
                  </a:lnTo>
                  <a:lnTo>
                    <a:pt x="205915" y="126943"/>
                  </a:lnTo>
                  <a:lnTo>
                    <a:pt x="201160" y="152247"/>
                  </a:lnTo>
                  <a:lnTo>
                    <a:pt x="199990" y="190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18"/>
            <p:cNvSpPr/>
            <p:nvPr>
              <p:custDataLst>
                <p:tags r:id="rId52"/>
              </p:custDataLst>
            </p:nvPr>
          </p:nvSpPr>
          <p:spPr>
            <a:xfrm>
              <a:off x="11687746" y="5372100"/>
              <a:ext cx="113133" cy="114251"/>
            </a:xfrm>
            <a:custGeom>
              <a:avLst/>
              <a:gdLst/>
              <a:ahLst/>
              <a:cxnLst/>
              <a:rect l="0" t="0" r="0" b="0"/>
              <a:pathLst>
                <a:path w="113133" h="114251">
                  <a:moveTo>
                    <a:pt x="85154" y="19050"/>
                  </a:moveTo>
                  <a:lnTo>
                    <a:pt x="85154" y="19050"/>
                  </a:lnTo>
                  <a:lnTo>
                    <a:pt x="76952" y="19050"/>
                  </a:lnTo>
                  <a:lnTo>
                    <a:pt x="70966" y="24107"/>
                  </a:lnTo>
                  <a:lnTo>
                    <a:pt x="62620" y="26589"/>
                  </a:lnTo>
                  <a:lnTo>
                    <a:pt x="46022" y="30809"/>
                  </a:lnTo>
                  <a:lnTo>
                    <a:pt x="30522" y="38762"/>
                  </a:lnTo>
                  <a:lnTo>
                    <a:pt x="15802" y="50931"/>
                  </a:lnTo>
                  <a:lnTo>
                    <a:pt x="5926" y="65420"/>
                  </a:lnTo>
                  <a:lnTo>
                    <a:pt x="1354" y="78063"/>
                  </a:lnTo>
                  <a:lnTo>
                    <a:pt x="0" y="88511"/>
                  </a:lnTo>
                  <a:lnTo>
                    <a:pt x="2505" y="95077"/>
                  </a:lnTo>
                  <a:lnTo>
                    <a:pt x="12737" y="107916"/>
                  </a:lnTo>
                  <a:lnTo>
                    <a:pt x="18749" y="111462"/>
                  </a:lnTo>
                  <a:lnTo>
                    <a:pt x="30906" y="113459"/>
                  </a:lnTo>
                  <a:lnTo>
                    <a:pt x="67567" y="114250"/>
                  </a:lnTo>
                  <a:lnTo>
                    <a:pt x="77691" y="108634"/>
                  </a:lnTo>
                  <a:lnTo>
                    <a:pt x="100046" y="88350"/>
                  </a:lnTo>
                  <a:lnTo>
                    <a:pt x="106942" y="77719"/>
                  </a:lnTo>
                  <a:lnTo>
                    <a:pt x="111717" y="59835"/>
                  </a:lnTo>
                  <a:lnTo>
                    <a:pt x="113132" y="41129"/>
                  </a:lnTo>
                  <a:lnTo>
                    <a:pt x="111215" y="35886"/>
                  </a:lnTo>
                  <a:lnTo>
                    <a:pt x="82190" y="6511"/>
                  </a:lnTo>
                  <a:lnTo>
                    <a:pt x="75724" y="2894"/>
                  </a:lnTo>
                  <a:lnTo>
                    <a:pt x="661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19"/>
            <p:cNvSpPr/>
            <p:nvPr>
              <p:custDataLst>
                <p:tags r:id="rId53"/>
              </p:custDataLst>
            </p:nvPr>
          </p:nvSpPr>
          <p:spPr>
            <a:xfrm>
              <a:off x="11715750" y="5476991"/>
              <a:ext cx="200026" cy="122217"/>
            </a:xfrm>
            <a:custGeom>
              <a:avLst/>
              <a:gdLst/>
              <a:ahLst/>
              <a:cxnLst/>
              <a:rect l="0" t="0" r="0" b="0"/>
              <a:pathLst>
                <a:path w="200026" h="122217">
                  <a:moveTo>
                    <a:pt x="200025" y="9409"/>
                  </a:moveTo>
                  <a:lnTo>
                    <a:pt x="200025" y="9409"/>
                  </a:lnTo>
                  <a:lnTo>
                    <a:pt x="191823" y="9409"/>
                  </a:lnTo>
                  <a:lnTo>
                    <a:pt x="169952" y="1870"/>
                  </a:lnTo>
                  <a:lnTo>
                    <a:pt x="135114" y="0"/>
                  </a:lnTo>
                  <a:lnTo>
                    <a:pt x="126020" y="2757"/>
                  </a:lnTo>
                  <a:lnTo>
                    <a:pt x="122113" y="4975"/>
                  </a:lnTo>
                  <a:lnTo>
                    <a:pt x="119509" y="7511"/>
                  </a:lnTo>
                  <a:lnTo>
                    <a:pt x="116615" y="13152"/>
                  </a:lnTo>
                  <a:lnTo>
                    <a:pt x="118151" y="22009"/>
                  </a:lnTo>
                  <a:lnTo>
                    <a:pt x="124966" y="36073"/>
                  </a:lnTo>
                  <a:lnTo>
                    <a:pt x="136751" y="55363"/>
                  </a:lnTo>
                  <a:lnTo>
                    <a:pt x="150916" y="97791"/>
                  </a:lnTo>
                  <a:lnTo>
                    <a:pt x="150352" y="101138"/>
                  </a:lnTo>
                  <a:lnTo>
                    <a:pt x="146904" y="107681"/>
                  </a:lnTo>
                  <a:lnTo>
                    <a:pt x="144503" y="109848"/>
                  </a:lnTo>
                  <a:lnTo>
                    <a:pt x="124747" y="120350"/>
                  </a:lnTo>
                  <a:lnTo>
                    <a:pt x="110477" y="122216"/>
                  </a:lnTo>
                  <a:lnTo>
                    <a:pt x="63649" y="113921"/>
                  </a:lnTo>
                  <a:lnTo>
                    <a:pt x="17763" y="96882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20"/>
            <p:cNvSpPr/>
            <p:nvPr>
              <p:custDataLst>
                <p:tags r:id="rId54"/>
              </p:custDataLst>
            </p:nvPr>
          </p:nvSpPr>
          <p:spPr>
            <a:xfrm>
              <a:off x="11768181" y="5648325"/>
              <a:ext cx="147595" cy="95073"/>
            </a:xfrm>
            <a:custGeom>
              <a:avLst/>
              <a:gdLst/>
              <a:ahLst/>
              <a:cxnLst/>
              <a:rect l="0" t="0" r="0" b="0"/>
              <a:pathLst>
                <a:path w="147595" h="95073">
                  <a:moveTo>
                    <a:pt x="147594" y="0"/>
                  </a:moveTo>
                  <a:lnTo>
                    <a:pt x="147594" y="0"/>
                  </a:lnTo>
                  <a:lnTo>
                    <a:pt x="106890" y="0"/>
                  </a:lnTo>
                  <a:lnTo>
                    <a:pt x="60317" y="8201"/>
                  </a:lnTo>
                  <a:lnTo>
                    <a:pt x="24400" y="19712"/>
                  </a:lnTo>
                  <a:lnTo>
                    <a:pt x="13466" y="25695"/>
                  </a:lnTo>
                  <a:lnTo>
                    <a:pt x="8606" y="31881"/>
                  </a:lnTo>
                  <a:lnTo>
                    <a:pt x="815" y="46370"/>
                  </a:lnTo>
                  <a:lnTo>
                    <a:pt x="0" y="52080"/>
                  </a:lnTo>
                  <a:lnTo>
                    <a:pt x="1916" y="64069"/>
                  </a:lnTo>
                  <a:lnTo>
                    <a:pt x="8944" y="77662"/>
                  </a:lnTo>
                  <a:lnTo>
                    <a:pt x="27843" y="88392"/>
                  </a:lnTo>
                  <a:lnTo>
                    <a:pt x="43439" y="93218"/>
                  </a:lnTo>
                  <a:lnTo>
                    <a:pt x="78077" y="95072"/>
                  </a:lnTo>
                  <a:lnTo>
                    <a:pt x="87771" y="92349"/>
                  </a:lnTo>
                  <a:lnTo>
                    <a:pt x="101999" y="82043"/>
                  </a:lnTo>
                  <a:lnTo>
                    <a:pt x="120713" y="64654"/>
                  </a:lnTo>
                  <a:lnTo>
                    <a:pt x="125064" y="54841"/>
                  </a:lnTo>
                  <a:lnTo>
                    <a:pt x="128453" y="10301"/>
                  </a:lnTo>
                  <a:lnTo>
                    <a:pt x="1285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21"/>
            <p:cNvSpPr/>
            <p:nvPr>
              <p:custDataLst>
                <p:tags r:id="rId55"/>
              </p:custDataLst>
            </p:nvPr>
          </p:nvSpPr>
          <p:spPr>
            <a:xfrm>
              <a:off x="11801475" y="5753100"/>
              <a:ext cx="141211" cy="371476"/>
            </a:xfrm>
            <a:custGeom>
              <a:avLst/>
              <a:gdLst/>
              <a:ahLst/>
              <a:cxnLst/>
              <a:rect l="0" t="0" r="0" b="0"/>
              <a:pathLst>
                <a:path w="141211" h="371476">
                  <a:moveTo>
                    <a:pt x="133350" y="0"/>
                  </a:moveTo>
                  <a:lnTo>
                    <a:pt x="133350" y="0"/>
                  </a:lnTo>
                  <a:lnTo>
                    <a:pt x="133350" y="5057"/>
                  </a:lnTo>
                  <a:lnTo>
                    <a:pt x="131234" y="6546"/>
                  </a:lnTo>
                  <a:lnTo>
                    <a:pt x="119200" y="9701"/>
                  </a:lnTo>
                  <a:lnTo>
                    <a:pt x="106345" y="15810"/>
                  </a:lnTo>
                  <a:lnTo>
                    <a:pt x="70684" y="23680"/>
                  </a:lnTo>
                  <a:lnTo>
                    <a:pt x="38209" y="35469"/>
                  </a:lnTo>
                  <a:lnTo>
                    <a:pt x="26508" y="37989"/>
                  </a:lnTo>
                  <a:lnTo>
                    <a:pt x="10097" y="46640"/>
                  </a:lnTo>
                  <a:lnTo>
                    <a:pt x="1538" y="47496"/>
                  </a:lnTo>
                  <a:lnTo>
                    <a:pt x="46676" y="50447"/>
                  </a:lnTo>
                  <a:lnTo>
                    <a:pt x="69217" y="55163"/>
                  </a:lnTo>
                  <a:lnTo>
                    <a:pt x="93182" y="59384"/>
                  </a:lnTo>
                  <a:lnTo>
                    <a:pt x="120241" y="70291"/>
                  </a:lnTo>
                  <a:lnTo>
                    <a:pt x="127524" y="76396"/>
                  </a:lnTo>
                  <a:lnTo>
                    <a:pt x="140377" y="95267"/>
                  </a:lnTo>
                  <a:lnTo>
                    <a:pt x="141210" y="98437"/>
                  </a:lnTo>
                  <a:lnTo>
                    <a:pt x="140706" y="101608"/>
                  </a:lnTo>
                  <a:lnTo>
                    <a:pt x="129471" y="122533"/>
                  </a:lnTo>
                  <a:lnTo>
                    <a:pt x="123512" y="128542"/>
                  </a:lnTo>
                  <a:lnTo>
                    <a:pt x="82166" y="148351"/>
                  </a:lnTo>
                  <a:lnTo>
                    <a:pt x="64445" y="152259"/>
                  </a:lnTo>
                  <a:lnTo>
                    <a:pt x="50962" y="158590"/>
                  </a:lnTo>
                  <a:lnTo>
                    <a:pt x="19253" y="161913"/>
                  </a:lnTo>
                  <a:lnTo>
                    <a:pt x="64108" y="161925"/>
                  </a:lnTo>
                  <a:lnTo>
                    <a:pt x="87962" y="162983"/>
                  </a:lnTo>
                  <a:lnTo>
                    <a:pt x="102352" y="170126"/>
                  </a:lnTo>
                  <a:lnTo>
                    <a:pt x="103160" y="171626"/>
                  </a:lnTo>
                  <a:lnTo>
                    <a:pt x="104633" y="181073"/>
                  </a:lnTo>
                  <a:lnTo>
                    <a:pt x="104712" y="185605"/>
                  </a:lnTo>
                  <a:lnTo>
                    <a:pt x="101926" y="191146"/>
                  </a:lnTo>
                  <a:lnTo>
                    <a:pt x="99699" y="194106"/>
                  </a:lnTo>
                  <a:lnTo>
                    <a:pt x="55642" y="222262"/>
                  </a:lnTo>
                  <a:lnTo>
                    <a:pt x="32907" y="253118"/>
                  </a:lnTo>
                  <a:lnTo>
                    <a:pt x="29857" y="263264"/>
                  </a:lnTo>
                  <a:lnTo>
                    <a:pt x="28744" y="279366"/>
                  </a:lnTo>
                  <a:lnTo>
                    <a:pt x="31472" y="285734"/>
                  </a:lnTo>
                  <a:lnTo>
                    <a:pt x="41847" y="298447"/>
                  </a:lnTo>
                  <a:lnTo>
                    <a:pt x="47879" y="301976"/>
                  </a:lnTo>
                  <a:lnTo>
                    <a:pt x="60375" y="304243"/>
                  </a:lnTo>
                  <a:lnTo>
                    <a:pt x="80639" y="297085"/>
                  </a:lnTo>
                  <a:lnTo>
                    <a:pt x="106235" y="282396"/>
                  </a:lnTo>
                  <a:lnTo>
                    <a:pt x="120311" y="270898"/>
                  </a:lnTo>
                  <a:lnTo>
                    <a:pt x="126850" y="268566"/>
                  </a:lnTo>
                  <a:lnTo>
                    <a:pt x="129017" y="266885"/>
                  </a:lnTo>
                  <a:lnTo>
                    <a:pt x="131425" y="262196"/>
                  </a:lnTo>
                  <a:lnTo>
                    <a:pt x="131008" y="259464"/>
                  </a:lnTo>
                  <a:lnTo>
                    <a:pt x="127722" y="253606"/>
                  </a:lnTo>
                  <a:lnTo>
                    <a:pt x="124306" y="251621"/>
                  </a:lnTo>
                  <a:lnTo>
                    <a:pt x="109386" y="248827"/>
                  </a:lnTo>
                  <a:lnTo>
                    <a:pt x="91560" y="249057"/>
                  </a:lnTo>
                  <a:lnTo>
                    <a:pt x="79146" y="252861"/>
                  </a:lnTo>
                  <a:lnTo>
                    <a:pt x="36199" y="283311"/>
                  </a:lnTo>
                  <a:lnTo>
                    <a:pt x="19075" y="301843"/>
                  </a:lnTo>
                  <a:lnTo>
                    <a:pt x="7299" y="325796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22"/>
            <p:cNvSpPr/>
            <p:nvPr>
              <p:custDataLst>
                <p:tags r:id="rId56"/>
              </p:custDataLst>
            </p:nvPr>
          </p:nvSpPr>
          <p:spPr>
            <a:xfrm>
              <a:off x="11772900" y="6144168"/>
              <a:ext cx="285751" cy="160694"/>
            </a:xfrm>
            <a:custGeom>
              <a:avLst/>
              <a:gdLst/>
              <a:ahLst/>
              <a:cxnLst/>
              <a:rect l="0" t="0" r="0" b="0"/>
              <a:pathLst>
                <a:path w="285751" h="160694">
                  <a:moveTo>
                    <a:pt x="285750" y="28032"/>
                  </a:moveTo>
                  <a:lnTo>
                    <a:pt x="285750" y="28032"/>
                  </a:lnTo>
                  <a:lnTo>
                    <a:pt x="263630" y="8734"/>
                  </a:lnTo>
                  <a:lnTo>
                    <a:pt x="252636" y="3581"/>
                  </a:lnTo>
                  <a:lnTo>
                    <a:pt x="222070" y="0"/>
                  </a:lnTo>
                  <a:lnTo>
                    <a:pt x="212292" y="2520"/>
                  </a:lnTo>
                  <a:lnTo>
                    <a:pt x="197391" y="12762"/>
                  </a:lnTo>
                  <a:lnTo>
                    <a:pt x="187485" y="26918"/>
                  </a:lnTo>
                  <a:lnTo>
                    <a:pt x="182904" y="44518"/>
                  </a:lnTo>
                  <a:lnTo>
                    <a:pt x="181145" y="90262"/>
                  </a:lnTo>
                  <a:lnTo>
                    <a:pt x="179950" y="115623"/>
                  </a:lnTo>
                  <a:lnTo>
                    <a:pt x="167722" y="140448"/>
                  </a:lnTo>
                  <a:lnTo>
                    <a:pt x="158857" y="149608"/>
                  </a:lnTo>
                  <a:lnTo>
                    <a:pt x="148920" y="156149"/>
                  </a:lnTo>
                  <a:lnTo>
                    <a:pt x="140975" y="159056"/>
                  </a:lnTo>
                  <a:lnTo>
                    <a:pt x="120441" y="160693"/>
                  </a:lnTo>
                  <a:lnTo>
                    <a:pt x="80471" y="150930"/>
                  </a:lnTo>
                  <a:lnTo>
                    <a:pt x="36742" y="135860"/>
                  </a:lnTo>
                  <a:lnTo>
                    <a:pt x="0" y="123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77"/>
          <p:cNvGrpSpPr/>
          <p:nvPr/>
        </p:nvGrpSpPr>
        <p:grpSpPr>
          <a:xfrm>
            <a:off x="9814787" y="4600837"/>
            <a:ext cx="603077" cy="342586"/>
            <a:chOff x="9814787" y="4600837"/>
            <a:chExt cx="603077" cy="342586"/>
          </a:xfrm>
        </p:grpSpPr>
        <p:sp>
          <p:nvSpPr>
            <p:cNvPr id="30" name="SMARTInkShape-3323"/>
            <p:cNvSpPr/>
            <p:nvPr>
              <p:custDataLst>
                <p:tags r:id="rId34"/>
              </p:custDataLst>
            </p:nvPr>
          </p:nvSpPr>
          <p:spPr>
            <a:xfrm>
              <a:off x="9814787" y="4600837"/>
              <a:ext cx="338864" cy="333114"/>
            </a:xfrm>
            <a:custGeom>
              <a:avLst/>
              <a:gdLst/>
              <a:ahLst/>
              <a:cxnLst/>
              <a:rect l="0" t="0" r="0" b="0"/>
              <a:pathLst>
                <a:path w="338864" h="333114">
                  <a:moveTo>
                    <a:pt x="5488" y="9263"/>
                  </a:moveTo>
                  <a:lnTo>
                    <a:pt x="5488" y="9263"/>
                  </a:lnTo>
                  <a:lnTo>
                    <a:pt x="0" y="9263"/>
                  </a:lnTo>
                  <a:lnTo>
                    <a:pt x="2342" y="9263"/>
                  </a:lnTo>
                  <a:lnTo>
                    <a:pt x="6913" y="6441"/>
                  </a:lnTo>
                  <a:lnTo>
                    <a:pt x="9612" y="4207"/>
                  </a:lnTo>
                  <a:lnTo>
                    <a:pt x="18257" y="1724"/>
                  </a:lnTo>
                  <a:lnTo>
                    <a:pt x="55854" y="0"/>
                  </a:lnTo>
                  <a:lnTo>
                    <a:pt x="101907" y="2611"/>
                  </a:lnTo>
                  <a:lnTo>
                    <a:pt x="139184" y="10115"/>
                  </a:lnTo>
                  <a:lnTo>
                    <a:pt x="174219" y="21863"/>
                  </a:lnTo>
                  <a:lnTo>
                    <a:pt x="214501" y="44795"/>
                  </a:lnTo>
                  <a:lnTo>
                    <a:pt x="233342" y="63418"/>
                  </a:lnTo>
                  <a:lnTo>
                    <a:pt x="245625" y="82341"/>
                  </a:lnTo>
                  <a:lnTo>
                    <a:pt x="246977" y="97834"/>
                  </a:lnTo>
                  <a:lnTo>
                    <a:pt x="242992" y="114244"/>
                  </a:lnTo>
                  <a:lnTo>
                    <a:pt x="234165" y="128594"/>
                  </a:lnTo>
                  <a:lnTo>
                    <a:pt x="187205" y="169028"/>
                  </a:lnTo>
                  <a:lnTo>
                    <a:pt x="143453" y="201218"/>
                  </a:lnTo>
                  <a:lnTo>
                    <a:pt x="106573" y="218656"/>
                  </a:lnTo>
                  <a:lnTo>
                    <a:pt x="64849" y="240576"/>
                  </a:lnTo>
                  <a:lnTo>
                    <a:pt x="18151" y="263403"/>
                  </a:lnTo>
                  <a:lnTo>
                    <a:pt x="5708" y="266385"/>
                  </a:lnTo>
                  <a:lnTo>
                    <a:pt x="20741" y="259881"/>
                  </a:lnTo>
                  <a:lnTo>
                    <a:pt x="65610" y="257087"/>
                  </a:lnTo>
                  <a:lnTo>
                    <a:pt x="106382" y="256947"/>
                  </a:lnTo>
                  <a:lnTo>
                    <a:pt x="142745" y="261980"/>
                  </a:lnTo>
                  <a:lnTo>
                    <a:pt x="180330" y="270173"/>
                  </a:lnTo>
                  <a:lnTo>
                    <a:pt x="218277" y="279304"/>
                  </a:lnTo>
                  <a:lnTo>
                    <a:pt x="261421" y="298417"/>
                  </a:lnTo>
                  <a:lnTo>
                    <a:pt x="305068" y="316850"/>
                  </a:lnTo>
                  <a:lnTo>
                    <a:pt x="328233" y="330240"/>
                  </a:lnTo>
                  <a:lnTo>
                    <a:pt x="338863" y="333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24"/>
            <p:cNvSpPr/>
            <p:nvPr>
              <p:custDataLst>
                <p:tags r:id="rId35"/>
              </p:custDataLst>
            </p:nvPr>
          </p:nvSpPr>
          <p:spPr>
            <a:xfrm>
              <a:off x="10191750" y="4657725"/>
              <a:ext cx="226114" cy="285698"/>
            </a:xfrm>
            <a:custGeom>
              <a:avLst/>
              <a:gdLst/>
              <a:ahLst/>
              <a:cxnLst/>
              <a:rect l="0" t="0" r="0" b="0"/>
              <a:pathLst>
                <a:path w="226114" h="285698">
                  <a:moveTo>
                    <a:pt x="0" y="0"/>
                  </a:moveTo>
                  <a:lnTo>
                    <a:pt x="0" y="0"/>
                  </a:lnTo>
                  <a:lnTo>
                    <a:pt x="0" y="37979"/>
                  </a:lnTo>
                  <a:lnTo>
                    <a:pt x="0" y="15352"/>
                  </a:lnTo>
                  <a:lnTo>
                    <a:pt x="1058" y="13409"/>
                  </a:lnTo>
                  <a:lnTo>
                    <a:pt x="2823" y="12114"/>
                  </a:lnTo>
                  <a:lnTo>
                    <a:pt x="7604" y="9617"/>
                  </a:lnTo>
                  <a:lnTo>
                    <a:pt x="13257" y="4980"/>
                  </a:lnTo>
                  <a:lnTo>
                    <a:pt x="22120" y="2213"/>
                  </a:lnTo>
                  <a:lnTo>
                    <a:pt x="63680" y="129"/>
                  </a:lnTo>
                  <a:lnTo>
                    <a:pt x="107961" y="1066"/>
                  </a:lnTo>
                  <a:lnTo>
                    <a:pt x="125944" y="7607"/>
                  </a:lnTo>
                  <a:lnTo>
                    <a:pt x="154342" y="25510"/>
                  </a:lnTo>
                  <a:lnTo>
                    <a:pt x="158555" y="31799"/>
                  </a:lnTo>
                  <a:lnTo>
                    <a:pt x="160927" y="46346"/>
                  </a:lnTo>
                  <a:lnTo>
                    <a:pt x="158659" y="55170"/>
                  </a:lnTo>
                  <a:lnTo>
                    <a:pt x="155183" y="62620"/>
                  </a:lnTo>
                  <a:lnTo>
                    <a:pt x="153636" y="69459"/>
                  </a:lnTo>
                  <a:lnTo>
                    <a:pt x="147305" y="76026"/>
                  </a:lnTo>
                  <a:lnTo>
                    <a:pt x="137436" y="81414"/>
                  </a:lnTo>
                  <a:lnTo>
                    <a:pt x="92295" y="95834"/>
                  </a:lnTo>
                  <a:lnTo>
                    <a:pt x="45940" y="110972"/>
                  </a:lnTo>
                  <a:lnTo>
                    <a:pt x="39365" y="113314"/>
                  </a:lnTo>
                  <a:lnTo>
                    <a:pt x="33300" y="114008"/>
                  </a:lnTo>
                  <a:lnTo>
                    <a:pt x="79714" y="114299"/>
                  </a:lnTo>
                  <a:lnTo>
                    <a:pt x="105815" y="119356"/>
                  </a:lnTo>
                  <a:lnTo>
                    <a:pt x="152537" y="141137"/>
                  </a:lnTo>
                  <a:lnTo>
                    <a:pt x="178194" y="154708"/>
                  </a:lnTo>
                  <a:lnTo>
                    <a:pt x="199202" y="174956"/>
                  </a:lnTo>
                  <a:lnTo>
                    <a:pt x="223003" y="210874"/>
                  </a:lnTo>
                  <a:lnTo>
                    <a:pt x="226113" y="220016"/>
                  </a:lnTo>
                  <a:lnTo>
                    <a:pt x="224672" y="230429"/>
                  </a:lnTo>
                  <a:lnTo>
                    <a:pt x="219446" y="242113"/>
                  </a:lnTo>
                  <a:lnTo>
                    <a:pt x="204604" y="259532"/>
                  </a:lnTo>
                  <a:lnTo>
                    <a:pt x="185742" y="271867"/>
                  </a:lnTo>
                  <a:lnTo>
                    <a:pt x="160516" y="281166"/>
                  </a:lnTo>
                  <a:lnTo>
                    <a:pt x="114116" y="285147"/>
                  </a:lnTo>
                  <a:lnTo>
                    <a:pt x="70391" y="285697"/>
                  </a:lnTo>
                  <a:lnTo>
                    <a:pt x="60213" y="282904"/>
                  </a:lnTo>
                  <a:lnTo>
                    <a:pt x="47625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78"/>
          <p:cNvGrpSpPr/>
          <p:nvPr/>
        </p:nvGrpSpPr>
        <p:grpSpPr>
          <a:xfrm>
            <a:off x="9753600" y="5010151"/>
            <a:ext cx="485776" cy="323316"/>
            <a:chOff x="9753600" y="5010151"/>
            <a:chExt cx="485776" cy="323316"/>
          </a:xfrm>
        </p:grpSpPr>
        <p:sp>
          <p:nvSpPr>
            <p:cNvPr id="33" name="SMARTInkShape-3325"/>
            <p:cNvSpPr/>
            <p:nvPr>
              <p:custDataLst>
                <p:tags r:id="rId32"/>
              </p:custDataLst>
            </p:nvPr>
          </p:nvSpPr>
          <p:spPr>
            <a:xfrm>
              <a:off x="9753600" y="5010151"/>
              <a:ext cx="281261" cy="323316"/>
            </a:xfrm>
            <a:custGeom>
              <a:avLst/>
              <a:gdLst/>
              <a:ahLst/>
              <a:cxnLst/>
              <a:rect l="0" t="0" r="0" b="0"/>
              <a:pathLst>
                <a:path w="281261" h="323316">
                  <a:moveTo>
                    <a:pt x="276225" y="9524"/>
                  </a:moveTo>
                  <a:lnTo>
                    <a:pt x="276225" y="9524"/>
                  </a:lnTo>
                  <a:lnTo>
                    <a:pt x="253834" y="9524"/>
                  </a:lnTo>
                  <a:lnTo>
                    <a:pt x="247577" y="6702"/>
                  </a:lnTo>
                  <a:lnTo>
                    <a:pt x="241267" y="2978"/>
                  </a:lnTo>
                  <a:lnTo>
                    <a:pt x="230707" y="882"/>
                  </a:lnTo>
                  <a:lnTo>
                    <a:pt x="183912" y="1"/>
                  </a:lnTo>
                  <a:lnTo>
                    <a:pt x="168243" y="0"/>
                  </a:lnTo>
                  <a:lnTo>
                    <a:pt x="161911" y="2821"/>
                  </a:lnTo>
                  <a:lnTo>
                    <a:pt x="155569" y="6545"/>
                  </a:lnTo>
                  <a:lnTo>
                    <a:pt x="116917" y="22665"/>
                  </a:lnTo>
                  <a:lnTo>
                    <a:pt x="69444" y="50811"/>
                  </a:lnTo>
                  <a:lnTo>
                    <a:pt x="59792" y="59976"/>
                  </a:lnTo>
                  <a:lnTo>
                    <a:pt x="53032" y="70047"/>
                  </a:lnTo>
                  <a:lnTo>
                    <a:pt x="50028" y="78051"/>
                  </a:lnTo>
                  <a:lnTo>
                    <a:pt x="48337" y="93564"/>
                  </a:lnTo>
                  <a:lnTo>
                    <a:pt x="52892" y="111565"/>
                  </a:lnTo>
                  <a:lnTo>
                    <a:pt x="63724" y="121198"/>
                  </a:lnTo>
                  <a:lnTo>
                    <a:pt x="107758" y="153504"/>
                  </a:lnTo>
                  <a:lnTo>
                    <a:pt x="147757" y="174010"/>
                  </a:lnTo>
                  <a:lnTo>
                    <a:pt x="186889" y="193493"/>
                  </a:lnTo>
                  <a:lnTo>
                    <a:pt x="224237" y="212671"/>
                  </a:lnTo>
                  <a:lnTo>
                    <a:pt x="270594" y="244467"/>
                  </a:lnTo>
                  <a:lnTo>
                    <a:pt x="279014" y="257171"/>
                  </a:lnTo>
                  <a:lnTo>
                    <a:pt x="281260" y="263522"/>
                  </a:lnTo>
                  <a:lnTo>
                    <a:pt x="280640" y="268814"/>
                  </a:lnTo>
                  <a:lnTo>
                    <a:pt x="278110" y="273401"/>
                  </a:lnTo>
                  <a:lnTo>
                    <a:pt x="253785" y="293423"/>
                  </a:lnTo>
                  <a:lnTo>
                    <a:pt x="233797" y="299743"/>
                  </a:lnTo>
                  <a:lnTo>
                    <a:pt x="186470" y="308857"/>
                  </a:lnTo>
                  <a:lnTo>
                    <a:pt x="148971" y="317760"/>
                  </a:lnTo>
                  <a:lnTo>
                    <a:pt x="111051" y="322045"/>
                  </a:lnTo>
                  <a:lnTo>
                    <a:pt x="73003" y="323315"/>
                  </a:lnTo>
                  <a:lnTo>
                    <a:pt x="25529" y="316239"/>
                  </a:lnTo>
                  <a:lnTo>
                    <a:pt x="15579" y="314117"/>
                  </a:lnTo>
                  <a:lnTo>
                    <a:pt x="0" y="304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26"/>
            <p:cNvSpPr/>
            <p:nvPr>
              <p:custDataLst>
                <p:tags r:id="rId33"/>
              </p:custDataLst>
            </p:nvPr>
          </p:nvSpPr>
          <p:spPr>
            <a:xfrm>
              <a:off x="10048875" y="5125936"/>
              <a:ext cx="190501" cy="164299"/>
            </a:xfrm>
            <a:custGeom>
              <a:avLst/>
              <a:gdLst/>
              <a:ahLst/>
              <a:cxnLst/>
              <a:rect l="0" t="0" r="0" b="0"/>
              <a:pathLst>
                <a:path w="190501" h="164299">
                  <a:moveTo>
                    <a:pt x="0" y="65189"/>
                  </a:moveTo>
                  <a:lnTo>
                    <a:pt x="0" y="65189"/>
                  </a:lnTo>
                  <a:lnTo>
                    <a:pt x="0" y="60133"/>
                  </a:lnTo>
                  <a:lnTo>
                    <a:pt x="1058" y="58643"/>
                  </a:lnTo>
                  <a:lnTo>
                    <a:pt x="2823" y="57650"/>
                  </a:lnTo>
                  <a:lnTo>
                    <a:pt x="13184" y="56252"/>
                  </a:lnTo>
                  <a:lnTo>
                    <a:pt x="59245" y="50642"/>
                  </a:lnTo>
                  <a:lnTo>
                    <a:pt x="100335" y="43910"/>
                  </a:lnTo>
                  <a:lnTo>
                    <a:pt x="144211" y="36516"/>
                  </a:lnTo>
                  <a:lnTo>
                    <a:pt x="163497" y="29294"/>
                  </a:lnTo>
                  <a:lnTo>
                    <a:pt x="172501" y="23483"/>
                  </a:lnTo>
                  <a:lnTo>
                    <a:pt x="177209" y="17372"/>
                  </a:lnTo>
                  <a:lnTo>
                    <a:pt x="180231" y="9882"/>
                  </a:lnTo>
                  <a:lnTo>
                    <a:pt x="170642" y="3529"/>
                  </a:lnTo>
                  <a:lnTo>
                    <a:pt x="154395" y="0"/>
                  </a:lnTo>
                  <a:lnTo>
                    <a:pt x="123396" y="6412"/>
                  </a:lnTo>
                  <a:lnTo>
                    <a:pt x="76245" y="24050"/>
                  </a:lnTo>
                  <a:lnTo>
                    <a:pt x="61757" y="30324"/>
                  </a:lnTo>
                  <a:lnTo>
                    <a:pt x="51083" y="39463"/>
                  </a:lnTo>
                  <a:lnTo>
                    <a:pt x="35609" y="62576"/>
                  </a:lnTo>
                  <a:lnTo>
                    <a:pt x="34322" y="68739"/>
                  </a:lnTo>
                  <a:lnTo>
                    <a:pt x="35716" y="81231"/>
                  </a:lnTo>
                  <a:lnTo>
                    <a:pt x="51148" y="119179"/>
                  </a:lnTo>
                  <a:lnTo>
                    <a:pt x="60127" y="129048"/>
                  </a:lnTo>
                  <a:lnTo>
                    <a:pt x="90350" y="147368"/>
                  </a:lnTo>
                  <a:lnTo>
                    <a:pt x="128902" y="163565"/>
                  </a:lnTo>
                  <a:lnTo>
                    <a:pt x="142310" y="164298"/>
                  </a:lnTo>
                  <a:lnTo>
                    <a:pt x="190500" y="160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3327"/>
          <p:cNvSpPr/>
          <p:nvPr>
            <p:custDataLst>
              <p:tags r:id="rId4"/>
            </p:custDataLst>
          </p:nvPr>
        </p:nvSpPr>
        <p:spPr>
          <a:xfrm>
            <a:off x="6877050" y="904875"/>
            <a:ext cx="5052750" cy="3200401"/>
          </a:xfrm>
          <a:custGeom>
            <a:avLst/>
            <a:gdLst/>
            <a:ahLst/>
            <a:cxnLst/>
            <a:rect l="0" t="0" r="0" b="0"/>
            <a:pathLst>
              <a:path w="5052750" h="3200401">
                <a:moveTo>
                  <a:pt x="28575" y="3171825"/>
                </a:moveTo>
                <a:lnTo>
                  <a:pt x="28575" y="3171825"/>
                </a:lnTo>
                <a:lnTo>
                  <a:pt x="33632" y="3166768"/>
                </a:lnTo>
                <a:lnTo>
                  <a:pt x="38936" y="3164286"/>
                </a:lnTo>
                <a:lnTo>
                  <a:pt x="79880" y="3162352"/>
                </a:lnTo>
                <a:lnTo>
                  <a:pt x="120083" y="3162310"/>
                </a:lnTo>
                <a:lnTo>
                  <a:pt x="163303" y="3162302"/>
                </a:lnTo>
                <a:lnTo>
                  <a:pt x="205490" y="3163359"/>
                </a:lnTo>
                <a:lnTo>
                  <a:pt x="251503" y="3168846"/>
                </a:lnTo>
                <a:lnTo>
                  <a:pt x="282877" y="3170501"/>
                </a:lnTo>
                <a:lnTo>
                  <a:pt x="317281" y="3171237"/>
                </a:lnTo>
                <a:lnTo>
                  <a:pt x="353739" y="3171563"/>
                </a:lnTo>
                <a:lnTo>
                  <a:pt x="391109" y="3171709"/>
                </a:lnTo>
                <a:lnTo>
                  <a:pt x="431707" y="3174596"/>
                </a:lnTo>
                <a:lnTo>
                  <a:pt x="474445" y="3178348"/>
                </a:lnTo>
                <a:lnTo>
                  <a:pt x="518134" y="3180016"/>
                </a:lnTo>
                <a:lnTo>
                  <a:pt x="562246" y="3180757"/>
                </a:lnTo>
                <a:lnTo>
                  <a:pt x="607603" y="3181086"/>
                </a:lnTo>
                <a:lnTo>
                  <a:pt x="631553" y="3181174"/>
                </a:lnTo>
                <a:lnTo>
                  <a:pt x="655985" y="3181233"/>
                </a:lnTo>
                <a:lnTo>
                  <a:pt x="680740" y="3181272"/>
                </a:lnTo>
                <a:lnTo>
                  <a:pt x="705710" y="3181298"/>
                </a:lnTo>
                <a:lnTo>
                  <a:pt x="730824" y="3181316"/>
                </a:lnTo>
                <a:lnTo>
                  <a:pt x="756032" y="3181327"/>
                </a:lnTo>
                <a:lnTo>
                  <a:pt x="781304" y="3181334"/>
                </a:lnTo>
                <a:lnTo>
                  <a:pt x="806620" y="3181340"/>
                </a:lnTo>
                <a:lnTo>
                  <a:pt x="833022" y="3182401"/>
                </a:lnTo>
                <a:lnTo>
                  <a:pt x="860147" y="3184168"/>
                </a:lnTo>
                <a:lnTo>
                  <a:pt x="887757" y="3186404"/>
                </a:lnTo>
                <a:lnTo>
                  <a:pt x="915688" y="3187894"/>
                </a:lnTo>
                <a:lnTo>
                  <a:pt x="943834" y="3188888"/>
                </a:lnTo>
                <a:lnTo>
                  <a:pt x="972122" y="3189550"/>
                </a:lnTo>
                <a:lnTo>
                  <a:pt x="999448" y="3189992"/>
                </a:lnTo>
                <a:lnTo>
                  <a:pt x="1026132" y="3190286"/>
                </a:lnTo>
                <a:lnTo>
                  <a:pt x="1052388" y="3190482"/>
                </a:lnTo>
                <a:lnTo>
                  <a:pt x="1079417" y="3190613"/>
                </a:lnTo>
                <a:lnTo>
                  <a:pt x="1106962" y="3190701"/>
                </a:lnTo>
                <a:lnTo>
                  <a:pt x="1134849" y="3190759"/>
                </a:lnTo>
                <a:lnTo>
                  <a:pt x="1161908" y="3190797"/>
                </a:lnTo>
                <a:lnTo>
                  <a:pt x="1188414" y="3190823"/>
                </a:lnTo>
                <a:lnTo>
                  <a:pt x="1214551" y="3190841"/>
                </a:lnTo>
                <a:lnTo>
                  <a:pt x="1241500" y="3190852"/>
                </a:lnTo>
                <a:lnTo>
                  <a:pt x="1268992" y="3190860"/>
                </a:lnTo>
                <a:lnTo>
                  <a:pt x="1296845" y="3190865"/>
                </a:lnTo>
                <a:lnTo>
                  <a:pt x="1323880" y="3190868"/>
                </a:lnTo>
                <a:lnTo>
                  <a:pt x="1350370" y="3190871"/>
                </a:lnTo>
                <a:lnTo>
                  <a:pt x="1376497" y="3190872"/>
                </a:lnTo>
                <a:lnTo>
                  <a:pt x="1403439" y="3190873"/>
                </a:lnTo>
                <a:lnTo>
                  <a:pt x="1430926" y="3190874"/>
                </a:lnTo>
                <a:lnTo>
                  <a:pt x="1458776" y="3190874"/>
                </a:lnTo>
                <a:lnTo>
                  <a:pt x="1486867" y="3191933"/>
                </a:lnTo>
                <a:lnTo>
                  <a:pt x="1515120" y="3193697"/>
                </a:lnTo>
                <a:lnTo>
                  <a:pt x="1543480" y="3195931"/>
                </a:lnTo>
                <a:lnTo>
                  <a:pt x="1570854" y="3197421"/>
                </a:lnTo>
                <a:lnTo>
                  <a:pt x="1597569" y="3198414"/>
                </a:lnTo>
                <a:lnTo>
                  <a:pt x="1623846" y="3199076"/>
                </a:lnTo>
                <a:lnTo>
                  <a:pt x="1649831" y="3199517"/>
                </a:lnTo>
                <a:lnTo>
                  <a:pt x="1675620" y="3199811"/>
                </a:lnTo>
                <a:lnTo>
                  <a:pt x="1701281" y="3200008"/>
                </a:lnTo>
                <a:lnTo>
                  <a:pt x="1726854" y="3200138"/>
                </a:lnTo>
                <a:lnTo>
                  <a:pt x="1752369" y="3200226"/>
                </a:lnTo>
                <a:lnTo>
                  <a:pt x="1777847" y="3200284"/>
                </a:lnTo>
                <a:lnTo>
                  <a:pt x="1802239" y="3200322"/>
                </a:lnTo>
                <a:lnTo>
                  <a:pt x="1849098" y="3200366"/>
                </a:lnTo>
                <a:lnTo>
                  <a:pt x="1873024" y="3200377"/>
                </a:lnTo>
                <a:lnTo>
                  <a:pt x="1897441" y="3200385"/>
                </a:lnTo>
                <a:lnTo>
                  <a:pt x="1922186" y="3200390"/>
                </a:lnTo>
                <a:lnTo>
                  <a:pt x="1947149" y="3200393"/>
                </a:lnTo>
                <a:lnTo>
                  <a:pt x="1972258" y="3200396"/>
                </a:lnTo>
                <a:lnTo>
                  <a:pt x="1997463" y="3200397"/>
                </a:lnTo>
                <a:lnTo>
                  <a:pt x="2021676" y="3200398"/>
                </a:lnTo>
                <a:lnTo>
                  <a:pt x="2068333" y="3200399"/>
                </a:lnTo>
                <a:lnTo>
                  <a:pt x="2113765" y="3200400"/>
                </a:lnTo>
                <a:lnTo>
                  <a:pt x="2159709" y="3200400"/>
                </a:lnTo>
                <a:lnTo>
                  <a:pt x="2183814" y="3200400"/>
                </a:lnTo>
                <a:lnTo>
                  <a:pt x="2208351" y="3200400"/>
                </a:lnTo>
                <a:lnTo>
                  <a:pt x="2255371" y="3200400"/>
                </a:lnTo>
                <a:lnTo>
                  <a:pt x="2299904" y="3200400"/>
                </a:lnTo>
                <a:lnTo>
                  <a:pt x="2340863" y="3200400"/>
                </a:lnTo>
                <a:lnTo>
                  <a:pt x="2385878" y="3200400"/>
                </a:lnTo>
                <a:lnTo>
                  <a:pt x="2431990" y="3200400"/>
                </a:lnTo>
                <a:lnTo>
                  <a:pt x="2473651" y="3200400"/>
                </a:lnTo>
                <a:lnTo>
                  <a:pt x="2513333" y="3200400"/>
                </a:lnTo>
                <a:lnTo>
                  <a:pt x="2553196" y="3200400"/>
                </a:lnTo>
                <a:lnTo>
                  <a:pt x="2595607" y="3200400"/>
                </a:lnTo>
                <a:lnTo>
                  <a:pt x="2633506" y="3200400"/>
                </a:lnTo>
                <a:lnTo>
                  <a:pt x="2669047" y="3200400"/>
                </a:lnTo>
                <a:lnTo>
                  <a:pt x="2706010" y="3200400"/>
                </a:lnTo>
                <a:lnTo>
                  <a:pt x="2740782" y="3200400"/>
                </a:lnTo>
                <a:lnTo>
                  <a:pt x="2774934" y="3199342"/>
                </a:lnTo>
                <a:lnTo>
                  <a:pt x="2811278" y="3195343"/>
                </a:lnTo>
                <a:lnTo>
                  <a:pt x="2845777" y="3192861"/>
                </a:lnTo>
                <a:lnTo>
                  <a:pt x="2878748" y="3191758"/>
                </a:lnTo>
                <a:lnTo>
                  <a:pt x="2926003" y="3191137"/>
                </a:lnTo>
                <a:lnTo>
                  <a:pt x="2968343" y="3190953"/>
                </a:lnTo>
                <a:lnTo>
                  <a:pt x="3012874" y="3190898"/>
                </a:lnTo>
                <a:lnTo>
                  <a:pt x="3052291" y="3189823"/>
                </a:lnTo>
                <a:lnTo>
                  <a:pt x="3094591" y="3183337"/>
                </a:lnTo>
                <a:lnTo>
                  <a:pt x="3133522" y="3181743"/>
                </a:lnTo>
                <a:lnTo>
                  <a:pt x="3178501" y="3181402"/>
                </a:lnTo>
                <a:lnTo>
                  <a:pt x="3211667" y="3180298"/>
                </a:lnTo>
                <a:lnTo>
                  <a:pt x="3236438" y="3172218"/>
                </a:lnTo>
                <a:lnTo>
                  <a:pt x="3247580" y="3162703"/>
                </a:lnTo>
                <a:lnTo>
                  <a:pt x="3248025" y="3120987"/>
                </a:lnTo>
                <a:lnTo>
                  <a:pt x="3245203" y="3114658"/>
                </a:lnTo>
                <a:lnTo>
                  <a:pt x="3241479" y="3108318"/>
                </a:lnTo>
                <a:lnTo>
                  <a:pt x="3238325" y="3098798"/>
                </a:lnTo>
                <a:lnTo>
                  <a:pt x="3232215" y="3088216"/>
                </a:lnTo>
                <a:lnTo>
                  <a:pt x="3228877" y="3073204"/>
                </a:lnTo>
                <a:lnTo>
                  <a:pt x="3222713" y="3060524"/>
                </a:lnTo>
                <a:lnTo>
                  <a:pt x="3214824" y="3031684"/>
                </a:lnTo>
                <a:lnTo>
                  <a:pt x="3204346" y="3013184"/>
                </a:lnTo>
                <a:lnTo>
                  <a:pt x="3190270" y="2968799"/>
                </a:lnTo>
                <a:lnTo>
                  <a:pt x="3179311" y="2924748"/>
                </a:lnTo>
                <a:lnTo>
                  <a:pt x="3175152" y="2910671"/>
                </a:lnTo>
                <a:lnTo>
                  <a:pt x="3171059" y="2864755"/>
                </a:lnTo>
                <a:lnTo>
                  <a:pt x="3163208" y="2819283"/>
                </a:lnTo>
                <a:lnTo>
                  <a:pt x="3161511" y="2798081"/>
                </a:lnTo>
                <a:lnTo>
                  <a:pt x="3153682" y="2752608"/>
                </a:lnTo>
                <a:lnTo>
                  <a:pt x="3152828" y="2705279"/>
                </a:lnTo>
                <a:lnTo>
                  <a:pt x="3151724" y="2673373"/>
                </a:lnTo>
                <a:lnTo>
                  <a:pt x="3144134" y="2635252"/>
                </a:lnTo>
                <a:lnTo>
                  <a:pt x="3143285" y="2592651"/>
                </a:lnTo>
                <a:lnTo>
                  <a:pt x="3146087" y="2583509"/>
                </a:lnTo>
                <a:lnTo>
                  <a:pt x="3149803" y="2575918"/>
                </a:lnTo>
                <a:lnTo>
                  <a:pt x="3152383" y="2564237"/>
                </a:lnTo>
                <a:lnTo>
                  <a:pt x="3176370" y="2538643"/>
                </a:lnTo>
                <a:lnTo>
                  <a:pt x="3184781" y="2535869"/>
                </a:lnTo>
                <a:lnTo>
                  <a:pt x="3201417" y="2531485"/>
                </a:lnTo>
                <a:lnTo>
                  <a:pt x="3220944" y="2525579"/>
                </a:lnTo>
                <a:lnTo>
                  <a:pt x="3248640" y="2521494"/>
                </a:lnTo>
                <a:lnTo>
                  <a:pt x="3262057" y="2517664"/>
                </a:lnTo>
                <a:lnTo>
                  <a:pt x="3308550" y="2514869"/>
                </a:lnTo>
                <a:lnTo>
                  <a:pt x="3333692" y="2513621"/>
                </a:lnTo>
                <a:lnTo>
                  <a:pt x="3373306" y="2506409"/>
                </a:lnTo>
                <a:lnTo>
                  <a:pt x="3419667" y="2505251"/>
                </a:lnTo>
                <a:lnTo>
                  <a:pt x="3467126" y="2504040"/>
                </a:lnTo>
                <a:lnTo>
                  <a:pt x="3508026" y="2497541"/>
                </a:lnTo>
                <a:lnTo>
                  <a:pt x="3551502" y="2495943"/>
                </a:lnTo>
                <a:lnTo>
                  <a:pt x="3598269" y="2495628"/>
                </a:lnTo>
                <a:lnTo>
                  <a:pt x="3635670" y="2496631"/>
                </a:lnTo>
                <a:lnTo>
                  <a:pt x="3673562" y="2502103"/>
                </a:lnTo>
                <a:lnTo>
                  <a:pt x="3711601" y="2504194"/>
                </a:lnTo>
                <a:lnTo>
                  <a:pt x="3748625" y="2504814"/>
                </a:lnTo>
                <a:lnTo>
                  <a:pt x="3792937" y="2505023"/>
                </a:lnTo>
                <a:lnTo>
                  <a:pt x="3832461" y="2505060"/>
                </a:lnTo>
                <a:lnTo>
                  <a:pt x="3872040" y="2505071"/>
                </a:lnTo>
                <a:lnTo>
                  <a:pt x="3918917" y="2505074"/>
                </a:lnTo>
                <a:lnTo>
                  <a:pt x="3956337" y="2505075"/>
                </a:lnTo>
                <a:lnTo>
                  <a:pt x="3999302" y="2505075"/>
                </a:lnTo>
                <a:lnTo>
                  <a:pt x="4038364" y="2505075"/>
                </a:lnTo>
                <a:lnTo>
                  <a:pt x="4076653" y="2505075"/>
                </a:lnTo>
                <a:lnTo>
                  <a:pt x="4114791" y="2504017"/>
                </a:lnTo>
                <a:lnTo>
                  <a:pt x="4157367" y="2496874"/>
                </a:lnTo>
                <a:lnTo>
                  <a:pt x="4198291" y="2495724"/>
                </a:lnTo>
                <a:lnTo>
                  <a:pt x="4241251" y="2495565"/>
                </a:lnTo>
                <a:lnTo>
                  <a:pt x="4257784" y="2494498"/>
                </a:lnTo>
                <a:lnTo>
                  <a:pt x="4305120" y="2486614"/>
                </a:lnTo>
                <a:lnTo>
                  <a:pt x="4317920" y="2485228"/>
                </a:lnTo>
                <a:lnTo>
                  <a:pt x="4354796" y="2477859"/>
                </a:lnTo>
                <a:lnTo>
                  <a:pt x="4396981" y="2476619"/>
                </a:lnTo>
                <a:lnTo>
                  <a:pt x="4439434" y="2468976"/>
                </a:lnTo>
                <a:lnTo>
                  <a:pt x="4479832" y="2467239"/>
                </a:lnTo>
                <a:lnTo>
                  <a:pt x="4524781" y="2467009"/>
                </a:lnTo>
                <a:lnTo>
                  <a:pt x="4572053" y="2466980"/>
                </a:lnTo>
                <a:lnTo>
                  <a:pt x="4618574" y="2466976"/>
                </a:lnTo>
                <a:lnTo>
                  <a:pt x="4659051" y="2466975"/>
                </a:lnTo>
                <a:lnTo>
                  <a:pt x="4702702" y="2466975"/>
                </a:lnTo>
                <a:lnTo>
                  <a:pt x="4735694" y="2465917"/>
                </a:lnTo>
                <a:lnTo>
                  <a:pt x="4762232" y="2455216"/>
                </a:lnTo>
                <a:lnTo>
                  <a:pt x="4783827" y="2441281"/>
                </a:lnTo>
                <a:lnTo>
                  <a:pt x="4816529" y="2395868"/>
                </a:lnTo>
                <a:lnTo>
                  <a:pt x="4832358" y="2360153"/>
                </a:lnTo>
                <a:lnTo>
                  <a:pt x="4843509" y="2314306"/>
                </a:lnTo>
                <a:lnTo>
                  <a:pt x="4859994" y="2276422"/>
                </a:lnTo>
                <a:lnTo>
                  <a:pt x="4879987" y="2230760"/>
                </a:lnTo>
                <a:lnTo>
                  <a:pt x="4891737" y="2193550"/>
                </a:lnTo>
                <a:lnTo>
                  <a:pt x="4901922" y="2154656"/>
                </a:lnTo>
                <a:lnTo>
                  <a:pt x="4912702" y="2110088"/>
                </a:lnTo>
                <a:lnTo>
                  <a:pt x="4927771" y="2063369"/>
                </a:lnTo>
                <a:lnTo>
                  <a:pt x="4939410" y="2016012"/>
                </a:lnTo>
                <a:lnTo>
                  <a:pt x="4946255" y="1984325"/>
                </a:lnTo>
                <a:lnTo>
                  <a:pt x="4955648" y="1949780"/>
                </a:lnTo>
                <a:lnTo>
                  <a:pt x="4965818" y="1914319"/>
                </a:lnTo>
                <a:lnTo>
                  <a:pt x="4973866" y="1880920"/>
                </a:lnTo>
                <a:lnTo>
                  <a:pt x="4983793" y="1845614"/>
                </a:lnTo>
                <a:lnTo>
                  <a:pt x="4994202" y="1807698"/>
                </a:lnTo>
                <a:lnTo>
                  <a:pt x="5002357" y="1766152"/>
                </a:lnTo>
                <a:lnTo>
                  <a:pt x="5009508" y="1725815"/>
                </a:lnTo>
                <a:lnTo>
                  <a:pt x="5016215" y="1686721"/>
                </a:lnTo>
                <a:lnTo>
                  <a:pt x="5022724" y="1648178"/>
                </a:lnTo>
                <a:lnTo>
                  <a:pt x="5029143" y="1607060"/>
                </a:lnTo>
                <a:lnTo>
                  <a:pt x="5035525" y="1565149"/>
                </a:lnTo>
                <a:lnTo>
                  <a:pt x="5041889" y="1525355"/>
                </a:lnTo>
                <a:lnTo>
                  <a:pt x="5045424" y="1483680"/>
                </a:lnTo>
                <a:lnTo>
                  <a:pt x="5048052" y="1440463"/>
                </a:lnTo>
                <a:lnTo>
                  <a:pt x="5052749" y="1396561"/>
                </a:lnTo>
                <a:lnTo>
                  <a:pt x="5052719" y="1355177"/>
                </a:lnTo>
                <a:lnTo>
                  <a:pt x="5050236" y="1314559"/>
                </a:lnTo>
                <a:lnTo>
                  <a:pt x="5049132" y="1271812"/>
                </a:lnTo>
                <a:lnTo>
                  <a:pt x="5048643" y="1230942"/>
                </a:lnTo>
                <a:lnTo>
                  <a:pt x="5048424" y="1190552"/>
                </a:lnTo>
                <a:lnTo>
                  <a:pt x="5048328" y="1147906"/>
                </a:lnTo>
                <a:lnTo>
                  <a:pt x="5045463" y="1107080"/>
                </a:lnTo>
                <a:lnTo>
                  <a:pt x="5040661" y="1067769"/>
                </a:lnTo>
                <a:lnTo>
                  <a:pt x="5035000" y="1029131"/>
                </a:lnTo>
                <a:lnTo>
                  <a:pt x="5031778" y="987969"/>
                </a:lnTo>
                <a:lnTo>
                  <a:pt x="5029287" y="946039"/>
                </a:lnTo>
                <a:lnTo>
                  <a:pt x="5024653" y="906237"/>
                </a:lnTo>
                <a:lnTo>
                  <a:pt x="5021886" y="867380"/>
                </a:lnTo>
                <a:lnTo>
                  <a:pt x="5019599" y="828944"/>
                </a:lnTo>
                <a:lnTo>
                  <a:pt x="5015055" y="790694"/>
                </a:lnTo>
                <a:lnTo>
                  <a:pt x="5009508" y="755350"/>
                </a:lnTo>
                <a:lnTo>
                  <a:pt x="5003515" y="720945"/>
                </a:lnTo>
                <a:lnTo>
                  <a:pt x="4997323" y="684486"/>
                </a:lnTo>
                <a:lnTo>
                  <a:pt x="4991043" y="649939"/>
                </a:lnTo>
                <a:lnTo>
                  <a:pt x="4985782" y="615887"/>
                </a:lnTo>
                <a:lnTo>
                  <a:pt x="4983445" y="579586"/>
                </a:lnTo>
                <a:lnTo>
                  <a:pt x="4976763" y="545108"/>
                </a:lnTo>
                <a:lnTo>
                  <a:pt x="4967794" y="512145"/>
                </a:lnTo>
                <a:lnTo>
                  <a:pt x="4956795" y="464896"/>
                </a:lnTo>
                <a:lnTo>
                  <a:pt x="4946834" y="422556"/>
                </a:lnTo>
                <a:lnTo>
                  <a:pt x="4936122" y="378026"/>
                </a:lnTo>
                <a:lnTo>
                  <a:pt x="4921070" y="338609"/>
                </a:lnTo>
                <a:lnTo>
                  <a:pt x="4905967" y="293487"/>
                </a:lnTo>
                <a:lnTo>
                  <a:pt x="4892792" y="254235"/>
                </a:lnTo>
                <a:lnTo>
                  <a:pt x="4876816" y="211985"/>
                </a:lnTo>
                <a:lnTo>
                  <a:pt x="4869398" y="198991"/>
                </a:lnTo>
                <a:lnTo>
                  <a:pt x="4840642" y="168546"/>
                </a:lnTo>
                <a:lnTo>
                  <a:pt x="4796955" y="146353"/>
                </a:lnTo>
                <a:lnTo>
                  <a:pt x="4758958" y="133410"/>
                </a:lnTo>
                <a:lnTo>
                  <a:pt x="4723351" y="123843"/>
                </a:lnTo>
                <a:lnTo>
                  <a:pt x="4683168" y="117127"/>
                </a:lnTo>
                <a:lnTo>
                  <a:pt x="4637747" y="112315"/>
                </a:lnTo>
                <a:lnTo>
                  <a:pt x="4590776" y="107009"/>
                </a:lnTo>
                <a:lnTo>
                  <a:pt x="4558119" y="105768"/>
                </a:lnTo>
                <a:lnTo>
                  <a:pt x="4522439" y="105216"/>
                </a:lnTo>
                <a:lnTo>
                  <a:pt x="4488236" y="102149"/>
                </a:lnTo>
                <a:lnTo>
                  <a:pt x="4453280" y="98316"/>
                </a:lnTo>
                <a:lnTo>
                  <a:pt x="4413049" y="96613"/>
                </a:lnTo>
                <a:lnTo>
                  <a:pt x="4373297" y="95856"/>
                </a:lnTo>
                <a:lnTo>
                  <a:pt x="4334463" y="94461"/>
                </a:lnTo>
                <a:lnTo>
                  <a:pt x="4296037" y="90313"/>
                </a:lnTo>
                <a:lnTo>
                  <a:pt x="4254970" y="87764"/>
                </a:lnTo>
                <a:lnTo>
                  <a:pt x="4212022" y="85573"/>
                </a:lnTo>
                <a:lnTo>
                  <a:pt x="4168241" y="81071"/>
                </a:lnTo>
                <a:lnTo>
                  <a:pt x="4124088" y="78365"/>
                </a:lnTo>
                <a:lnTo>
                  <a:pt x="4079770" y="76104"/>
                </a:lnTo>
                <a:lnTo>
                  <a:pt x="4035378" y="71571"/>
                </a:lnTo>
                <a:lnTo>
                  <a:pt x="3988132" y="68851"/>
                </a:lnTo>
                <a:lnTo>
                  <a:pt x="3963681" y="68126"/>
                </a:lnTo>
                <a:lnTo>
                  <a:pt x="3916755" y="64497"/>
                </a:lnTo>
                <a:lnTo>
                  <a:pt x="3870147" y="60415"/>
                </a:lnTo>
                <a:lnTo>
                  <a:pt x="3845864" y="59327"/>
                </a:lnTo>
                <a:lnTo>
                  <a:pt x="3821210" y="58601"/>
                </a:lnTo>
                <a:lnTo>
                  <a:pt x="3796306" y="57059"/>
                </a:lnTo>
                <a:lnTo>
                  <a:pt x="3771237" y="54973"/>
                </a:lnTo>
                <a:lnTo>
                  <a:pt x="3746058" y="52524"/>
                </a:lnTo>
                <a:lnTo>
                  <a:pt x="3720805" y="49832"/>
                </a:lnTo>
                <a:lnTo>
                  <a:pt x="3695503" y="46980"/>
                </a:lnTo>
                <a:lnTo>
                  <a:pt x="3670169" y="44020"/>
                </a:lnTo>
                <a:lnTo>
                  <a:pt x="3643754" y="42047"/>
                </a:lnTo>
                <a:lnTo>
                  <a:pt x="3616620" y="40731"/>
                </a:lnTo>
                <a:lnTo>
                  <a:pt x="3589006" y="39854"/>
                </a:lnTo>
                <a:lnTo>
                  <a:pt x="3562128" y="38211"/>
                </a:lnTo>
                <a:lnTo>
                  <a:pt x="3535744" y="36057"/>
                </a:lnTo>
                <a:lnTo>
                  <a:pt x="3509688" y="33563"/>
                </a:lnTo>
                <a:lnTo>
                  <a:pt x="3483850" y="31900"/>
                </a:lnTo>
                <a:lnTo>
                  <a:pt x="3458158" y="30792"/>
                </a:lnTo>
                <a:lnTo>
                  <a:pt x="3432564" y="30053"/>
                </a:lnTo>
                <a:lnTo>
                  <a:pt x="3407034" y="29560"/>
                </a:lnTo>
                <a:lnTo>
                  <a:pt x="3381549" y="29232"/>
                </a:lnTo>
                <a:lnTo>
                  <a:pt x="3356090" y="29013"/>
                </a:lnTo>
                <a:lnTo>
                  <a:pt x="3329594" y="27809"/>
                </a:lnTo>
                <a:lnTo>
                  <a:pt x="3302405" y="25947"/>
                </a:lnTo>
                <a:lnTo>
                  <a:pt x="3274752" y="23648"/>
                </a:lnTo>
                <a:lnTo>
                  <a:pt x="3247851" y="22116"/>
                </a:lnTo>
                <a:lnTo>
                  <a:pt x="3221451" y="21094"/>
                </a:lnTo>
                <a:lnTo>
                  <a:pt x="3195384" y="20412"/>
                </a:lnTo>
                <a:lnTo>
                  <a:pt x="3169539" y="18900"/>
                </a:lnTo>
                <a:lnTo>
                  <a:pt x="3143843" y="16833"/>
                </a:lnTo>
                <a:lnTo>
                  <a:pt x="3118245" y="14397"/>
                </a:lnTo>
                <a:lnTo>
                  <a:pt x="3091655" y="12773"/>
                </a:lnTo>
                <a:lnTo>
                  <a:pt x="3064404" y="11690"/>
                </a:lnTo>
                <a:lnTo>
                  <a:pt x="3036710" y="10969"/>
                </a:lnTo>
                <a:lnTo>
                  <a:pt x="3008723" y="10487"/>
                </a:lnTo>
                <a:lnTo>
                  <a:pt x="2980541" y="10167"/>
                </a:lnTo>
                <a:lnTo>
                  <a:pt x="2952227" y="9953"/>
                </a:lnTo>
                <a:lnTo>
                  <a:pt x="2924884" y="9810"/>
                </a:lnTo>
                <a:lnTo>
                  <a:pt x="2898191" y="9715"/>
                </a:lnTo>
                <a:lnTo>
                  <a:pt x="2871927" y="9652"/>
                </a:lnTo>
                <a:lnTo>
                  <a:pt x="2844893" y="9609"/>
                </a:lnTo>
                <a:lnTo>
                  <a:pt x="2817346" y="9581"/>
                </a:lnTo>
                <a:lnTo>
                  <a:pt x="2789455" y="9562"/>
                </a:lnTo>
                <a:lnTo>
                  <a:pt x="2761337" y="8492"/>
                </a:lnTo>
                <a:lnTo>
                  <a:pt x="2733067" y="6720"/>
                </a:lnTo>
                <a:lnTo>
                  <a:pt x="2704694" y="4480"/>
                </a:lnTo>
                <a:lnTo>
                  <a:pt x="2676254" y="2986"/>
                </a:lnTo>
                <a:lnTo>
                  <a:pt x="2647769" y="1991"/>
                </a:lnTo>
                <a:lnTo>
                  <a:pt x="2619255" y="1327"/>
                </a:lnTo>
                <a:lnTo>
                  <a:pt x="2590719" y="885"/>
                </a:lnTo>
                <a:lnTo>
                  <a:pt x="2562172" y="590"/>
                </a:lnTo>
                <a:lnTo>
                  <a:pt x="2533614" y="393"/>
                </a:lnTo>
                <a:lnTo>
                  <a:pt x="2506109" y="262"/>
                </a:lnTo>
                <a:lnTo>
                  <a:pt x="2479306" y="175"/>
                </a:lnTo>
                <a:lnTo>
                  <a:pt x="2452970" y="116"/>
                </a:lnTo>
                <a:lnTo>
                  <a:pt x="2425889" y="78"/>
                </a:lnTo>
                <a:lnTo>
                  <a:pt x="2398309" y="52"/>
                </a:lnTo>
                <a:lnTo>
                  <a:pt x="2370398" y="34"/>
                </a:lnTo>
                <a:lnTo>
                  <a:pt x="2344382" y="23"/>
                </a:lnTo>
                <a:lnTo>
                  <a:pt x="2319630" y="15"/>
                </a:lnTo>
                <a:lnTo>
                  <a:pt x="2295720" y="10"/>
                </a:lnTo>
                <a:lnTo>
                  <a:pt x="2271313" y="7"/>
                </a:lnTo>
                <a:lnTo>
                  <a:pt x="2246576" y="4"/>
                </a:lnTo>
                <a:lnTo>
                  <a:pt x="2221617" y="3"/>
                </a:lnTo>
                <a:lnTo>
                  <a:pt x="2196512" y="2"/>
                </a:lnTo>
                <a:lnTo>
                  <a:pt x="2171308" y="1"/>
                </a:lnTo>
                <a:lnTo>
                  <a:pt x="2146038" y="1"/>
                </a:lnTo>
                <a:lnTo>
                  <a:pt x="2121784" y="1"/>
                </a:lnTo>
                <a:lnTo>
                  <a:pt x="2075080" y="0"/>
                </a:lnTo>
                <a:lnTo>
                  <a:pt x="2051194" y="0"/>
                </a:lnTo>
                <a:lnTo>
                  <a:pt x="2026805" y="0"/>
                </a:lnTo>
                <a:lnTo>
                  <a:pt x="2002078" y="0"/>
                </a:lnTo>
                <a:lnTo>
                  <a:pt x="1954848" y="2822"/>
                </a:lnTo>
                <a:lnTo>
                  <a:pt x="1908105" y="6546"/>
                </a:lnTo>
                <a:lnTo>
                  <a:pt x="1883787" y="7539"/>
                </a:lnTo>
                <a:lnTo>
                  <a:pt x="1859108" y="8201"/>
                </a:lnTo>
                <a:lnTo>
                  <a:pt x="1834189" y="8642"/>
                </a:lnTo>
                <a:lnTo>
                  <a:pt x="1809110" y="8936"/>
                </a:lnTo>
                <a:lnTo>
                  <a:pt x="1783923" y="9133"/>
                </a:lnTo>
                <a:lnTo>
                  <a:pt x="1758666" y="9263"/>
                </a:lnTo>
                <a:lnTo>
                  <a:pt x="1733361" y="9351"/>
                </a:lnTo>
                <a:lnTo>
                  <a:pt x="1708024" y="9409"/>
                </a:lnTo>
                <a:lnTo>
                  <a:pt x="1683724" y="9447"/>
                </a:lnTo>
                <a:lnTo>
                  <a:pt x="1636969" y="9491"/>
                </a:lnTo>
                <a:lnTo>
                  <a:pt x="1613071" y="9502"/>
                </a:lnTo>
                <a:lnTo>
                  <a:pt x="1588673" y="9510"/>
                </a:lnTo>
                <a:lnTo>
                  <a:pt x="1563940" y="9515"/>
                </a:lnTo>
                <a:lnTo>
                  <a:pt x="1538985" y="10576"/>
                </a:lnTo>
                <a:lnTo>
                  <a:pt x="1513882" y="12343"/>
                </a:lnTo>
                <a:lnTo>
                  <a:pt x="1488680" y="14578"/>
                </a:lnTo>
                <a:lnTo>
                  <a:pt x="1463411" y="16069"/>
                </a:lnTo>
                <a:lnTo>
                  <a:pt x="1438100" y="17063"/>
                </a:lnTo>
                <a:lnTo>
                  <a:pt x="1412758" y="17725"/>
                </a:lnTo>
                <a:lnTo>
                  <a:pt x="1388456" y="18167"/>
                </a:lnTo>
                <a:lnTo>
                  <a:pt x="1341697" y="18657"/>
                </a:lnTo>
                <a:lnTo>
                  <a:pt x="1317798" y="18788"/>
                </a:lnTo>
                <a:lnTo>
                  <a:pt x="1293399" y="18875"/>
                </a:lnTo>
                <a:lnTo>
                  <a:pt x="1268665" y="18934"/>
                </a:lnTo>
                <a:lnTo>
                  <a:pt x="1243711" y="20031"/>
                </a:lnTo>
                <a:lnTo>
                  <a:pt x="1218607" y="21820"/>
                </a:lnTo>
                <a:lnTo>
                  <a:pt x="1193405" y="24072"/>
                </a:lnTo>
                <a:lnTo>
                  <a:pt x="1169195" y="25573"/>
                </a:lnTo>
                <a:lnTo>
                  <a:pt x="1122539" y="27241"/>
                </a:lnTo>
                <a:lnTo>
                  <a:pt x="1098668" y="27686"/>
                </a:lnTo>
                <a:lnTo>
                  <a:pt x="1074286" y="27982"/>
                </a:lnTo>
                <a:lnTo>
                  <a:pt x="1049566" y="28180"/>
                </a:lnTo>
                <a:lnTo>
                  <a:pt x="1024620" y="29370"/>
                </a:lnTo>
                <a:lnTo>
                  <a:pt x="999521" y="31222"/>
                </a:lnTo>
                <a:lnTo>
                  <a:pt x="974323" y="33514"/>
                </a:lnTo>
                <a:lnTo>
                  <a:pt x="950115" y="35043"/>
                </a:lnTo>
                <a:lnTo>
                  <a:pt x="903463" y="36741"/>
                </a:lnTo>
                <a:lnTo>
                  <a:pt x="879591" y="37194"/>
                </a:lnTo>
                <a:lnTo>
                  <a:pt x="855211" y="37496"/>
                </a:lnTo>
                <a:lnTo>
                  <a:pt x="830490" y="37697"/>
                </a:lnTo>
                <a:lnTo>
                  <a:pt x="783268" y="40743"/>
                </a:lnTo>
                <a:lnTo>
                  <a:pt x="737586" y="44566"/>
                </a:lnTo>
                <a:lnTo>
                  <a:pt x="692589" y="46266"/>
                </a:lnTo>
                <a:lnTo>
                  <a:pt x="647895" y="47021"/>
                </a:lnTo>
                <a:lnTo>
                  <a:pt x="603337" y="48415"/>
                </a:lnTo>
                <a:lnTo>
                  <a:pt x="558839" y="52562"/>
                </a:lnTo>
                <a:lnTo>
                  <a:pt x="514367" y="55111"/>
                </a:lnTo>
                <a:lnTo>
                  <a:pt x="470966" y="57302"/>
                </a:lnTo>
                <a:lnTo>
                  <a:pt x="430510" y="61804"/>
                </a:lnTo>
                <a:lnTo>
                  <a:pt x="391363" y="64510"/>
                </a:lnTo>
                <a:lnTo>
                  <a:pt x="353856" y="65713"/>
                </a:lnTo>
                <a:lnTo>
                  <a:pt x="319547" y="66247"/>
                </a:lnTo>
                <a:lnTo>
                  <a:pt x="286660" y="69307"/>
                </a:lnTo>
                <a:lnTo>
                  <a:pt x="241216" y="76980"/>
                </a:lnTo>
                <a:lnTo>
                  <a:pt x="198119" y="83134"/>
                </a:lnTo>
                <a:lnTo>
                  <a:pt x="157480" y="87780"/>
                </a:lnTo>
                <a:lnTo>
                  <a:pt x="115303" y="93774"/>
                </a:lnTo>
                <a:lnTo>
                  <a:pt x="69630" y="105417"/>
                </a:lnTo>
                <a:lnTo>
                  <a:pt x="31657" y="123881"/>
                </a:lnTo>
                <a:lnTo>
                  <a:pt x="16484" y="136536"/>
                </a:lnTo>
                <a:lnTo>
                  <a:pt x="12618" y="142880"/>
                </a:lnTo>
                <a:lnTo>
                  <a:pt x="1505" y="178358"/>
                </a:lnTo>
                <a:lnTo>
                  <a:pt x="88" y="223341"/>
                </a:lnTo>
                <a:lnTo>
                  <a:pt x="12" y="267262"/>
                </a:lnTo>
                <a:lnTo>
                  <a:pt x="2" y="305969"/>
                </a:lnTo>
                <a:lnTo>
                  <a:pt x="1" y="350461"/>
                </a:lnTo>
                <a:lnTo>
                  <a:pt x="0" y="395194"/>
                </a:lnTo>
                <a:lnTo>
                  <a:pt x="0" y="432243"/>
                </a:lnTo>
                <a:lnTo>
                  <a:pt x="5057" y="470031"/>
                </a:lnTo>
                <a:lnTo>
                  <a:pt x="8201" y="513095"/>
                </a:lnTo>
                <a:lnTo>
                  <a:pt x="9133" y="554312"/>
                </a:lnTo>
                <a:lnTo>
                  <a:pt x="9409" y="598393"/>
                </a:lnTo>
                <a:lnTo>
                  <a:pt x="4434" y="644967"/>
                </a:lnTo>
                <a:lnTo>
                  <a:pt x="1970" y="679294"/>
                </a:lnTo>
                <a:lnTo>
                  <a:pt x="876" y="714658"/>
                </a:lnTo>
                <a:lnTo>
                  <a:pt x="389" y="748015"/>
                </a:lnTo>
                <a:lnTo>
                  <a:pt x="174" y="783301"/>
                </a:lnTo>
                <a:lnTo>
                  <a:pt x="77" y="819092"/>
                </a:lnTo>
                <a:lnTo>
                  <a:pt x="34" y="852638"/>
                </a:lnTo>
                <a:lnTo>
                  <a:pt x="16" y="888009"/>
                </a:lnTo>
                <a:lnTo>
                  <a:pt x="7" y="923837"/>
                </a:lnTo>
                <a:lnTo>
                  <a:pt x="3" y="957400"/>
                </a:lnTo>
                <a:lnTo>
                  <a:pt x="2" y="992778"/>
                </a:lnTo>
                <a:lnTo>
                  <a:pt x="1" y="1028610"/>
                </a:lnTo>
                <a:lnTo>
                  <a:pt x="1" y="1062174"/>
                </a:lnTo>
                <a:lnTo>
                  <a:pt x="0" y="1097552"/>
                </a:lnTo>
                <a:lnTo>
                  <a:pt x="1059" y="1134443"/>
                </a:lnTo>
                <a:lnTo>
                  <a:pt x="5057" y="1172005"/>
                </a:lnTo>
                <a:lnTo>
                  <a:pt x="7539" y="1209866"/>
                </a:lnTo>
                <a:lnTo>
                  <a:pt x="8643" y="1247860"/>
                </a:lnTo>
                <a:lnTo>
                  <a:pt x="9133" y="1285913"/>
                </a:lnTo>
                <a:lnTo>
                  <a:pt x="12173" y="1323992"/>
                </a:lnTo>
                <a:lnTo>
                  <a:pt x="14936" y="1362082"/>
                </a:lnTo>
                <a:lnTo>
                  <a:pt x="12635" y="1400178"/>
                </a:lnTo>
                <a:lnTo>
                  <a:pt x="10908" y="1438277"/>
                </a:lnTo>
                <a:lnTo>
                  <a:pt x="10140" y="1476376"/>
                </a:lnTo>
                <a:lnTo>
                  <a:pt x="9798" y="1514475"/>
                </a:lnTo>
                <a:lnTo>
                  <a:pt x="9647" y="1552575"/>
                </a:lnTo>
                <a:lnTo>
                  <a:pt x="9579" y="1590675"/>
                </a:lnTo>
                <a:lnTo>
                  <a:pt x="9550" y="1628775"/>
                </a:lnTo>
                <a:lnTo>
                  <a:pt x="9536" y="1664053"/>
                </a:lnTo>
                <a:lnTo>
                  <a:pt x="9530" y="1698429"/>
                </a:lnTo>
                <a:lnTo>
                  <a:pt x="9527" y="1734874"/>
                </a:lnTo>
                <a:lnTo>
                  <a:pt x="9527" y="1772238"/>
                </a:lnTo>
                <a:lnTo>
                  <a:pt x="9526" y="1808953"/>
                </a:lnTo>
                <a:lnTo>
                  <a:pt x="9526" y="1842910"/>
                </a:lnTo>
                <a:lnTo>
                  <a:pt x="9525" y="1878463"/>
                </a:lnTo>
                <a:lnTo>
                  <a:pt x="10584" y="1914372"/>
                </a:lnTo>
                <a:lnTo>
                  <a:pt x="14582" y="1947971"/>
                </a:lnTo>
                <a:lnTo>
                  <a:pt x="17064" y="1983365"/>
                </a:lnTo>
                <a:lnTo>
                  <a:pt x="18168" y="2019204"/>
                </a:lnTo>
                <a:lnTo>
                  <a:pt x="18658" y="2052771"/>
                </a:lnTo>
                <a:lnTo>
                  <a:pt x="21698" y="2085329"/>
                </a:lnTo>
                <a:lnTo>
                  <a:pt x="25519" y="2118496"/>
                </a:lnTo>
                <a:lnTo>
                  <a:pt x="27216" y="2154404"/>
                </a:lnTo>
                <a:lnTo>
                  <a:pt x="30793" y="2188707"/>
                </a:lnTo>
                <a:lnTo>
                  <a:pt x="34852" y="2221592"/>
                </a:lnTo>
                <a:lnTo>
                  <a:pt x="36657" y="2253847"/>
                </a:lnTo>
                <a:lnTo>
                  <a:pt x="37459" y="2285821"/>
                </a:lnTo>
                <a:lnTo>
                  <a:pt x="37815" y="2317670"/>
                </a:lnTo>
                <a:lnTo>
                  <a:pt x="38016" y="2364293"/>
                </a:lnTo>
                <a:lnTo>
                  <a:pt x="38075" y="2406447"/>
                </a:lnTo>
                <a:lnTo>
                  <a:pt x="38092" y="2450922"/>
                </a:lnTo>
                <a:lnTo>
                  <a:pt x="38098" y="2491382"/>
                </a:lnTo>
                <a:lnTo>
                  <a:pt x="38099" y="2530181"/>
                </a:lnTo>
                <a:lnTo>
                  <a:pt x="38100" y="2568488"/>
                </a:lnTo>
                <a:lnTo>
                  <a:pt x="38100" y="2605591"/>
                </a:lnTo>
                <a:lnTo>
                  <a:pt x="40922" y="2649931"/>
                </a:lnTo>
                <a:lnTo>
                  <a:pt x="45639" y="2686637"/>
                </a:lnTo>
                <a:lnTo>
                  <a:pt x="47233" y="2731910"/>
                </a:lnTo>
                <a:lnTo>
                  <a:pt x="54094" y="2779031"/>
                </a:lnTo>
                <a:lnTo>
                  <a:pt x="56547" y="2826282"/>
                </a:lnTo>
                <a:lnTo>
                  <a:pt x="62088" y="2866503"/>
                </a:lnTo>
                <a:lnTo>
                  <a:pt x="65769" y="2905022"/>
                </a:lnTo>
                <a:lnTo>
                  <a:pt x="69318" y="2940383"/>
                </a:lnTo>
                <a:lnTo>
                  <a:pt x="74840" y="2968063"/>
                </a:lnTo>
                <a:lnTo>
                  <a:pt x="76120" y="3013042"/>
                </a:lnTo>
                <a:lnTo>
                  <a:pt x="77235" y="3031057"/>
                </a:lnTo>
                <a:lnTo>
                  <a:pt x="84398" y="3050616"/>
                </a:lnTo>
                <a:lnTo>
                  <a:pt x="86706" y="3073367"/>
                </a:lnTo>
                <a:lnTo>
                  <a:pt x="93916" y="3084214"/>
                </a:lnTo>
                <a:lnTo>
                  <a:pt x="96045" y="3093332"/>
                </a:lnTo>
                <a:lnTo>
                  <a:pt x="103416" y="3103385"/>
                </a:lnTo>
                <a:lnTo>
                  <a:pt x="104507" y="3112406"/>
                </a:lnTo>
                <a:lnTo>
                  <a:pt x="104775" y="3159029"/>
                </a:lnTo>
                <a:lnTo>
                  <a:pt x="104775" y="31718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780"/>
          <p:cNvGrpSpPr/>
          <p:nvPr/>
        </p:nvGrpSpPr>
        <p:grpSpPr>
          <a:xfrm>
            <a:off x="6220471" y="1466850"/>
            <a:ext cx="685155" cy="314326"/>
            <a:chOff x="6220471" y="1466850"/>
            <a:chExt cx="685155" cy="314326"/>
          </a:xfrm>
        </p:grpSpPr>
        <p:sp>
          <p:nvSpPr>
            <p:cNvPr id="37" name="SMARTInkShape-3328"/>
            <p:cNvSpPr/>
            <p:nvPr>
              <p:custDataLst>
                <p:tags r:id="rId30"/>
              </p:custDataLst>
            </p:nvPr>
          </p:nvSpPr>
          <p:spPr>
            <a:xfrm>
              <a:off x="6316253" y="1514475"/>
              <a:ext cx="589373" cy="266701"/>
            </a:xfrm>
            <a:custGeom>
              <a:avLst/>
              <a:gdLst/>
              <a:ahLst/>
              <a:cxnLst/>
              <a:rect l="0" t="0" r="0" b="0"/>
              <a:pathLst>
                <a:path w="589373" h="266701">
                  <a:moveTo>
                    <a:pt x="589372" y="266700"/>
                  </a:moveTo>
                  <a:lnTo>
                    <a:pt x="589372" y="266700"/>
                  </a:lnTo>
                  <a:lnTo>
                    <a:pt x="589372" y="261644"/>
                  </a:lnTo>
                  <a:lnTo>
                    <a:pt x="586550" y="256339"/>
                  </a:lnTo>
                  <a:lnTo>
                    <a:pt x="582826" y="250453"/>
                  </a:lnTo>
                  <a:lnTo>
                    <a:pt x="579672" y="241190"/>
                  </a:lnTo>
                  <a:lnTo>
                    <a:pt x="566706" y="225410"/>
                  </a:lnTo>
                  <a:lnTo>
                    <a:pt x="519610" y="192485"/>
                  </a:lnTo>
                  <a:lnTo>
                    <a:pt x="473607" y="168340"/>
                  </a:lnTo>
                  <a:lnTo>
                    <a:pt x="437714" y="155477"/>
                  </a:lnTo>
                  <a:lnTo>
                    <a:pt x="395094" y="139788"/>
                  </a:lnTo>
                  <a:lnTo>
                    <a:pt x="355184" y="127967"/>
                  </a:lnTo>
                  <a:lnTo>
                    <a:pt x="315489" y="117762"/>
                  </a:lnTo>
                  <a:lnTo>
                    <a:pt x="271743" y="106977"/>
                  </a:lnTo>
                  <a:lnTo>
                    <a:pt x="230441" y="92963"/>
                  </a:lnTo>
                  <a:lnTo>
                    <a:pt x="187277" y="86811"/>
                  </a:lnTo>
                  <a:lnTo>
                    <a:pt x="140352" y="75787"/>
                  </a:lnTo>
                  <a:lnTo>
                    <a:pt x="103199" y="69375"/>
                  </a:lnTo>
                  <a:lnTo>
                    <a:pt x="57775" y="62152"/>
                  </a:lnTo>
                  <a:lnTo>
                    <a:pt x="12238" y="52533"/>
                  </a:lnTo>
                  <a:lnTo>
                    <a:pt x="4784" y="46984"/>
                  </a:lnTo>
                  <a:lnTo>
                    <a:pt x="1472" y="40990"/>
                  </a:lnTo>
                  <a:lnTo>
                    <a:pt x="0" y="34798"/>
                  </a:lnTo>
                  <a:lnTo>
                    <a:pt x="665" y="31666"/>
                  </a:lnTo>
                  <a:lnTo>
                    <a:pt x="6659" y="22200"/>
                  </a:lnTo>
                  <a:lnTo>
                    <a:pt x="16196" y="12693"/>
                  </a:lnTo>
                  <a:lnTo>
                    <a:pt x="30898" y="4231"/>
                  </a:lnTo>
                  <a:lnTo>
                    <a:pt x="464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29"/>
            <p:cNvSpPr/>
            <p:nvPr>
              <p:custDataLst>
                <p:tags r:id="rId31"/>
              </p:custDataLst>
            </p:nvPr>
          </p:nvSpPr>
          <p:spPr>
            <a:xfrm>
              <a:off x="6220471" y="1466850"/>
              <a:ext cx="256530" cy="209551"/>
            </a:xfrm>
            <a:custGeom>
              <a:avLst/>
              <a:gdLst/>
              <a:ahLst/>
              <a:cxnLst/>
              <a:rect l="0" t="0" r="0" b="0"/>
              <a:pathLst>
                <a:path w="256530" h="209551">
                  <a:moveTo>
                    <a:pt x="256529" y="0"/>
                  </a:moveTo>
                  <a:lnTo>
                    <a:pt x="256529" y="0"/>
                  </a:lnTo>
                  <a:lnTo>
                    <a:pt x="223230" y="1058"/>
                  </a:lnTo>
                  <a:lnTo>
                    <a:pt x="180239" y="11759"/>
                  </a:lnTo>
                  <a:lnTo>
                    <a:pt x="139905" y="25694"/>
                  </a:lnTo>
                  <a:lnTo>
                    <a:pt x="96340" y="38158"/>
                  </a:lnTo>
                  <a:lnTo>
                    <a:pt x="53754" y="52924"/>
                  </a:lnTo>
                  <a:lnTo>
                    <a:pt x="23505" y="59137"/>
                  </a:lnTo>
                  <a:lnTo>
                    <a:pt x="10391" y="64442"/>
                  </a:lnTo>
                  <a:lnTo>
                    <a:pt x="1534" y="66234"/>
                  </a:lnTo>
                  <a:lnTo>
                    <a:pt x="807" y="67439"/>
                  </a:lnTo>
                  <a:lnTo>
                    <a:pt x="0" y="71601"/>
                  </a:lnTo>
                  <a:lnTo>
                    <a:pt x="843" y="73134"/>
                  </a:lnTo>
                  <a:lnTo>
                    <a:pt x="2464" y="74156"/>
                  </a:lnTo>
                  <a:lnTo>
                    <a:pt x="4602" y="74837"/>
                  </a:lnTo>
                  <a:lnTo>
                    <a:pt x="49503" y="101687"/>
                  </a:lnTo>
                  <a:lnTo>
                    <a:pt x="78589" y="121716"/>
                  </a:lnTo>
                  <a:lnTo>
                    <a:pt x="97343" y="149783"/>
                  </a:lnTo>
                  <a:lnTo>
                    <a:pt x="102118" y="163384"/>
                  </a:lnTo>
                  <a:lnTo>
                    <a:pt x="10412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781"/>
          <p:cNvGrpSpPr/>
          <p:nvPr/>
        </p:nvGrpSpPr>
        <p:grpSpPr>
          <a:xfrm>
            <a:off x="5193728" y="1104900"/>
            <a:ext cx="1654748" cy="454434"/>
            <a:chOff x="5193728" y="1104900"/>
            <a:chExt cx="1654748" cy="454434"/>
          </a:xfrm>
        </p:grpSpPr>
        <p:sp>
          <p:nvSpPr>
            <p:cNvPr id="40" name="SMARTInkShape-3330"/>
            <p:cNvSpPr/>
            <p:nvPr>
              <p:custDataLst>
                <p:tags r:id="rId22"/>
              </p:custDataLst>
            </p:nvPr>
          </p:nvSpPr>
          <p:spPr>
            <a:xfrm>
              <a:off x="5193728" y="1317102"/>
              <a:ext cx="245048" cy="242232"/>
            </a:xfrm>
            <a:custGeom>
              <a:avLst/>
              <a:gdLst/>
              <a:ahLst/>
              <a:cxnLst/>
              <a:rect l="0" t="0" r="0" b="0"/>
              <a:pathLst>
                <a:path w="245048" h="242232">
                  <a:moveTo>
                    <a:pt x="245047" y="64023"/>
                  </a:moveTo>
                  <a:lnTo>
                    <a:pt x="245047" y="64023"/>
                  </a:lnTo>
                  <a:lnTo>
                    <a:pt x="239991" y="64023"/>
                  </a:lnTo>
                  <a:lnTo>
                    <a:pt x="234686" y="61201"/>
                  </a:lnTo>
                  <a:lnTo>
                    <a:pt x="190500" y="24023"/>
                  </a:lnTo>
                  <a:lnTo>
                    <a:pt x="171853" y="18657"/>
                  </a:lnTo>
                  <a:lnTo>
                    <a:pt x="152922" y="17067"/>
                  </a:lnTo>
                  <a:lnTo>
                    <a:pt x="128851" y="26709"/>
                  </a:lnTo>
                  <a:lnTo>
                    <a:pt x="92273" y="57593"/>
                  </a:lnTo>
                  <a:lnTo>
                    <a:pt x="54473" y="103362"/>
                  </a:lnTo>
                  <a:lnTo>
                    <a:pt x="28773" y="140590"/>
                  </a:lnTo>
                  <a:lnTo>
                    <a:pt x="10574" y="178432"/>
                  </a:lnTo>
                  <a:lnTo>
                    <a:pt x="0" y="219032"/>
                  </a:lnTo>
                  <a:lnTo>
                    <a:pt x="1377" y="230988"/>
                  </a:lnTo>
                  <a:lnTo>
                    <a:pt x="3225" y="235658"/>
                  </a:lnTo>
                  <a:lnTo>
                    <a:pt x="6574" y="238771"/>
                  </a:lnTo>
                  <a:lnTo>
                    <a:pt x="15939" y="242231"/>
                  </a:lnTo>
                  <a:lnTo>
                    <a:pt x="27157" y="240946"/>
                  </a:lnTo>
                  <a:lnTo>
                    <a:pt x="51606" y="231497"/>
                  </a:lnTo>
                  <a:lnTo>
                    <a:pt x="70491" y="212423"/>
                  </a:lnTo>
                  <a:lnTo>
                    <a:pt x="102181" y="165449"/>
                  </a:lnTo>
                  <a:lnTo>
                    <a:pt x="118402" y="129706"/>
                  </a:lnTo>
                  <a:lnTo>
                    <a:pt x="129911" y="92304"/>
                  </a:lnTo>
                  <a:lnTo>
                    <a:pt x="143282" y="46796"/>
                  </a:lnTo>
                  <a:lnTo>
                    <a:pt x="149628" y="0"/>
                  </a:lnTo>
                  <a:lnTo>
                    <a:pt x="149684" y="174"/>
                  </a:lnTo>
                  <a:lnTo>
                    <a:pt x="149794" y="40209"/>
                  </a:lnTo>
                  <a:lnTo>
                    <a:pt x="152619" y="74488"/>
                  </a:lnTo>
                  <a:lnTo>
                    <a:pt x="169095" y="120419"/>
                  </a:lnTo>
                  <a:lnTo>
                    <a:pt x="181596" y="141368"/>
                  </a:lnTo>
                  <a:lnTo>
                    <a:pt x="187919" y="146023"/>
                  </a:lnTo>
                  <a:lnTo>
                    <a:pt x="195315" y="148093"/>
                  </a:lnTo>
                  <a:lnTo>
                    <a:pt x="205658" y="149012"/>
                  </a:lnTo>
                  <a:lnTo>
                    <a:pt x="235522" y="140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31"/>
            <p:cNvSpPr/>
            <p:nvPr>
              <p:custDataLst>
                <p:tags r:id="rId23"/>
              </p:custDataLst>
            </p:nvPr>
          </p:nvSpPr>
          <p:spPr>
            <a:xfrm>
              <a:off x="5467466" y="1278444"/>
              <a:ext cx="218960" cy="149967"/>
            </a:xfrm>
            <a:custGeom>
              <a:avLst/>
              <a:gdLst/>
              <a:ahLst/>
              <a:cxnLst/>
              <a:rect l="0" t="0" r="0" b="0"/>
              <a:pathLst>
                <a:path w="218960" h="149967">
                  <a:moveTo>
                    <a:pt x="9409" y="16956"/>
                  </a:moveTo>
                  <a:lnTo>
                    <a:pt x="9409" y="16956"/>
                  </a:lnTo>
                  <a:lnTo>
                    <a:pt x="4353" y="22012"/>
                  </a:lnTo>
                  <a:lnTo>
                    <a:pt x="1870" y="30139"/>
                  </a:lnTo>
                  <a:lnTo>
                    <a:pt x="0" y="71145"/>
                  </a:lnTo>
                  <a:lnTo>
                    <a:pt x="965" y="102919"/>
                  </a:lnTo>
                  <a:lnTo>
                    <a:pt x="9587" y="141582"/>
                  </a:lnTo>
                  <a:lnTo>
                    <a:pt x="11645" y="144490"/>
                  </a:lnTo>
                  <a:lnTo>
                    <a:pt x="16752" y="147721"/>
                  </a:lnTo>
                  <a:lnTo>
                    <a:pt x="26637" y="149540"/>
                  </a:lnTo>
                  <a:lnTo>
                    <a:pt x="36821" y="149966"/>
                  </a:lnTo>
                  <a:lnTo>
                    <a:pt x="45581" y="147332"/>
                  </a:lnTo>
                  <a:lnTo>
                    <a:pt x="64885" y="131962"/>
                  </a:lnTo>
                  <a:lnTo>
                    <a:pt x="77822" y="109593"/>
                  </a:lnTo>
                  <a:lnTo>
                    <a:pt x="94945" y="64237"/>
                  </a:lnTo>
                  <a:lnTo>
                    <a:pt x="111345" y="20584"/>
                  </a:lnTo>
                  <a:lnTo>
                    <a:pt x="113623" y="4973"/>
                  </a:lnTo>
                  <a:lnTo>
                    <a:pt x="114868" y="2617"/>
                  </a:lnTo>
                  <a:lnTo>
                    <a:pt x="116757" y="1047"/>
                  </a:lnTo>
                  <a:lnTo>
                    <a:pt x="119074" y="0"/>
                  </a:lnTo>
                  <a:lnTo>
                    <a:pt x="120619" y="360"/>
                  </a:lnTo>
                  <a:lnTo>
                    <a:pt x="121649" y="1659"/>
                  </a:lnTo>
                  <a:lnTo>
                    <a:pt x="122794" y="6982"/>
                  </a:lnTo>
                  <a:lnTo>
                    <a:pt x="124496" y="21880"/>
                  </a:lnTo>
                  <a:lnTo>
                    <a:pt x="131195" y="48699"/>
                  </a:lnTo>
                  <a:lnTo>
                    <a:pt x="135452" y="72222"/>
                  </a:lnTo>
                  <a:lnTo>
                    <a:pt x="143416" y="89776"/>
                  </a:lnTo>
                  <a:lnTo>
                    <a:pt x="155589" y="105188"/>
                  </a:lnTo>
                  <a:lnTo>
                    <a:pt x="164689" y="109087"/>
                  </a:lnTo>
                  <a:lnTo>
                    <a:pt x="187778" y="111590"/>
                  </a:lnTo>
                  <a:lnTo>
                    <a:pt x="192880" y="109679"/>
                  </a:lnTo>
                  <a:lnTo>
                    <a:pt x="208673" y="97047"/>
                  </a:lnTo>
                  <a:lnTo>
                    <a:pt x="218959" y="93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332"/>
            <p:cNvSpPr/>
            <p:nvPr>
              <p:custDataLst>
                <p:tags r:id="rId24"/>
              </p:custDataLst>
            </p:nvPr>
          </p:nvSpPr>
          <p:spPr>
            <a:xfrm>
              <a:off x="5743576" y="1104900"/>
              <a:ext cx="19050" cy="304801"/>
            </a:xfrm>
            <a:custGeom>
              <a:avLst/>
              <a:gdLst/>
              <a:ahLst/>
              <a:cxnLst/>
              <a:rect l="0" t="0" r="0" b="0"/>
              <a:pathLst>
                <a:path w="19050" h="304801">
                  <a:moveTo>
                    <a:pt x="19049" y="0"/>
                  </a:moveTo>
                  <a:lnTo>
                    <a:pt x="19049" y="0"/>
                  </a:lnTo>
                  <a:lnTo>
                    <a:pt x="19049" y="5056"/>
                  </a:lnTo>
                  <a:lnTo>
                    <a:pt x="7290" y="50769"/>
                  </a:lnTo>
                  <a:lnTo>
                    <a:pt x="1439" y="91402"/>
                  </a:lnTo>
                  <a:lnTo>
                    <a:pt x="426" y="127741"/>
                  </a:lnTo>
                  <a:lnTo>
                    <a:pt x="126" y="165320"/>
                  </a:lnTo>
                  <a:lnTo>
                    <a:pt x="37" y="203265"/>
                  </a:lnTo>
                  <a:lnTo>
                    <a:pt x="7" y="246409"/>
                  </a:lnTo>
                  <a:lnTo>
                    <a:pt x="0" y="284999"/>
                  </a:lnTo>
                  <a:lnTo>
                    <a:pt x="2821" y="293530"/>
                  </a:lnTo>
                  <a:lnTo>
                    <a:pt x="9524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333"/>
            <p:cNvSpPr/>
            <p:nvPr>
              <p:custDataLst>
                <p:tags r:id="rId25"/>
              </p:custDataLst>
            </p:nvPr>
          </p:nvSpPr>
          <p:spPr>
            <a:xfrm>
              <a:off x="5667375" y="1190625"/>
              <a:ext cx="304498" cy="159842"/>
            </a:xfrm>
            <a:custGeom>
              <a:avLst/>
              <a:gdLst/>
              <a:ahLst/>
              <a:cxnLst/>
              <a:rect l="0" t="0" r="0" b="0"/>
              <a:pathLst>
                <a:path w="304498" h="159842">
                  <a:moveTo>
                    <a:pt x="0" y="76200"/>
                  </a:moveTo>
                  <a:lnTo>
                    <a:pt x="0" y="76200"/>
                  </a:lnTo>
                  <a:lnTo>
                    <a:pt x="5057" y="71144"/>
                  </a:lnTo>
                  <a:lnTo>
                    <a:pt x="10361" y="68661"/>
                  </a:lnTo>
                  <a:lnTo>
                    <a:pt x="13257" y="67999"/>
                  </a:lnTo>
                  <a:lnTo>
                    <a:pt x="48483" y="44607"/>
                  </a:lnTo>
                  <a:lnTo>
                    <a:pt x="62823" y="34642"/>
                  </a:lnTo>
                  <a:lnTo>
                    <a:pt x="103701" y="19621"/>
                  </a:lnTo>
                  <a:lnTo>
                    <a:pt x="142663" y="6463"/>
                  </a:lnTo>
                  <a:lnTo>
                    <a:pt x="189894" y="567"/>
                  </a:lnTo>
                  <a:lnTo>
                    <a:pt x="217095" y="15"/>
                  </a:lnTo>
                  <a:lnTo>
                    <a:pt x="217755" y="1068"/>
                  </a:lnTo>
                  <a:lnTo>
                    <a:pt x="218488" y="5061"/>
                  </a:lnTo>
                  <a:lnTo>
                    <a:pt x="207293" y="50769"/>
                  </a:lnTo>
                  <a:lnTo>
                    <a:pt x="193124" y="97512"/>
                  </a:lnTo>
                  <a:lnTo>
                    <a:pt x="192725" y="114247"/>
                  </a:lnTo>
                  <a:lnTo>
                    <a:pt x="198450" y="134510"/>
                  </a:lnTo>
                  <a:lnTo>
                    <a:pt x="212936" y="154892"/>
                  </a:lnTo>
                  <a:lnTo>
                    <a:pt x="221991" y="158799"/>
                  </a:lnTo>
                  <a:lnTo>
                    <a:pt x="227369" y="159841"/>
                  </a:lnTo>
                  <a:lnTo>
                    <a:pt x="232013" y="159477"/>
                  </a:lnTo>
                  <a:lnTo>
                    <a:pt x="252714" y="154112"/>
                  </a:lnTo>
                  <a:lnTo>
                    <a:pt x="260551" y="153541"/>
                  </a:lnTo>
                  <a:lnTo>
                    <a:pt x="266834" y="151044"/>
                  </a:lnTo>
                  <a:lnTo>
                    <a:pt x="293163" y="125985"/>
                  </a:lnTo>
                  <a:lnTo>
                    <a:pt x="299627" y="113849"/>
                  </a:lnTo>
                  <a:lnTo>
                    <a:pt x="303778" y="83754"/>
                  </a:lnTo>
                  <a:lnTo>
                    <a:pt x="304497" y="61623"/>
                  </a:lnTo>
                  <a:lnTo>
                    <a:pt x="294597" y="36603"/>
                  </a:lnTo>
                  <a:lnTo>
                    <a:pt x="283315" y="19194"/>
                  </a:lnTo>
                  <a:lnTo>
                    <a:pt x="263157" y="733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334"/>
            <p:cNvSpPr/>
            <p:nvPr>
              <p:custDataLst>
                <p:tags r:id="rId26"/>
              </p:custDataLst>
            </p:nvPr>
          </p:nvSpPr>
          <p:spPr>
            <a:xfrm>
              <a:off x="6039409" y="1143000"/>
              <a:ext cx="103484" cy="227916"/>
            </a:xfrm>
            <a:custGeom>
              <a:avLst/>
              <a:gdLst/>
              <a:ahLst/>
              <a:cxnLst/>
              <a:rect l="0" t="0" r="0" b="0"/>
              <a:pathLst>
                <a:path w="103484" h="227916">
                  <a:moveTo>
                    <a:pt x="66116" y="0"/>
                  </a:moveTo>
                  <a:lnTo>
                    <a:pt x="66116" y="0"/>
                  </a:lnTo>
                  <a:lnTo>
                    <a:pt x="46870" y="0"/>
                  </a:lnTo>
                  <a:lnTo>
                    <a:pt x="38865" y="2822"/>
                  </a:lnTo>
                  <a:lnTo>
                    <a:pt x="35249" y="5056"/>
                  </a:lnTo>
                  <a:lnTo>
                    <a:pt x="25103" y="18314"/>
                  </a:lnTo>
                  <a:lnTo>
                    <a:pt x="3690" y="53922"/>
                  </a:lnTo>
                  <a:lnTo>
                    <a:pt x="0" y="77905"/>
                  </a:lnTo>
                  <a:lnTo>
                    <a:pt x="2989" y="81570"/>
                  </a:lnTo>
                  <a:lnTo>
                    <a:pt x="30598" y="95056"/>
                  </a:lnTo>
                  <a:lnTo>
                    <a:pt x="75031" y="114283"/>
                  </a:lnTo>
                  <a:lnTo>
                    <a:pt x="87012" y="121701"/>
                  </a:lnTo>
                  <a:lnTo>
                    <a:pt x="95864" y="132053"/>
                  </a:lnTo>
                  <a:lnTo>
                    <a:pt x="100504" y="143710"/>
                  </a:lnTo>
                  <a:lnTo>
                    <a:pt x="103483" y="163383"/>
                  </a:lnTo>
                  <a:lnTo>
                    <a:pt x="98943" y="179173"/>
                  </a:lnTo>
                  <a:lnTo>
                    <a:pt x="90894" y="192200"/>
                  </a:lnTo>
                  <a:lnTo>
                    <a:pt x="71089" y="212630"/>
                  </a:lnTo>
                  <a:lnTo>
                    <a:pt x="59154" y="220797"/>
                  </a:lnTo>
                  <a:lnTo>
                    <a:pt x="40535" y="226288"/>
                  </a:lnTo>
                  <a:lnTo>
                    <a:pt x="26668" y="227915"/>
                  </a:lnTo>
                  <a:lnTo>
                    <a:pt x="19303" y="225473"/>
                  </a:lnTo>
                  <a:lnTo>
                    <a:pt x="15857" y="223341"/>
                  </a:lnTo>
                  <a:lnTo>
                    <a:pt x="13560" y="220860"/>
                  </a:lnTo>
                  <a:lnTo>
                    <a:pt x="8966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335"/>
            <p:cNvSpPr/>
            <p:nvPr>
              <p:custDataLst>
                <p:tags r:id="rId27"/>
              </p:custDataLst>
            </p:nvPr>
          </p:nvSpPr>
          <p:spPr>
            <a:xfrm>
              <a:off x="6229514" y="1162050"/>
              <a:ext cx="65795" cy="152302"/>
            </a:xfrm>
            <a:custGeom>
              <a:avLst/>
              <a:gdLst/>
              <a:ahLst/>
              <a:cxnLst/>
              <a:rect l="0" t="0" r="0" b="0"/>
              <a:pathLst>
                <a:path w="65795" h="152302">
                  <a:moveTo>
                    <a:pt x="37936" y="0"/>
                  </a:moveTo>
                  <a:lnTo>
                    <a:pt x="37936" y="0"/>
                  </a:lnTo>
                  <a:lnTo>
                    <a:pt x="37936" y="5056"/>
                  </a:lnTo>
                  <a:lnTo>
                    <a:pt x="35114" y="10361"/>
                  </a:lnTo>
                  <a:lnTo>
                    <a:pt x="24679" y="27447"/>
                  </a:lnTo>
                  <a:lnTo>
                    <a:pt x="9288" y="67781"/>
                  </a:lnTo>
                  <a:lnTo>
                    <a:pt x="1703" y="99937"/>
                  </a:lnTo>
                  <a:lnTo>
                    <a:pt x="0" y="139554"/>
                  </a:lnTo>
                  <a:lnTo>
                    <a:pt x="1004" y="143836"/>
                  </a:lnTo>
                  <a:lnTo>
                    <a:pt x="2731" y="146691"/>
                  </a:lnTo>
                  <a:lnTo>
                    <a:pt x="8052" y="151272"/>
                  </a:lnTo>
                  <a:lnTo>
                    <a:pt x="30705" y="152301"/>
                  </a:lnTo>
                  <a:lnTo>
                    <a:pt x="40367" y="146712"/>
                  </a:lnTo>
                  <a:lnTo>
                    <a:pt x="49600" y="138230"/>
                  </a:lnTo>
                  <a:lnTo>
                    <a:pt x="61070" y="115818"/>
                  </a:lnTo>
                  <a:lnTo>
                    <a:pt x="65794" y="77968"/>
                  </a:lnTo>
                  <a:lnTo>
                    <a:pt x="65134" y="63227"/>
                  </a:lnTo>
                  <a:lnTo>
                    <a:pt x="56783" y="24431"/>
                  </a:lnTo>
                  <a:lnTo>
                    <a:pt x="46794" y="9961"/>
                  </a:lnTo>
                  <a:lnTo>
                    <a:pt x="40814" y="4427"/>
                  </a:lnTo>
                  <a:lnTo>
                    <a:pt x="28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36"/>
            <p:cNvSpPr/>
            <p:nvPr>
              <p:custDataLst>
                <p:tags r:id="rId28"/>
              </p:custDataLst>
            </p:nvPr>
          </p:nvSpPr>
          <p:spPr>
            <a:xfrm>
              <a:off x="6362700" y="1143000"/>
              <a:ext cx="352426" cy="161926"/>
            </a:xfrm>
            <a:custGeom>
              <a:avLst/>
              <a:gdLst/>
              <a:ahLst/>
              <a:cxnLst/>
              <a:rect l="0" t="0" r="0" b="0"/>
              <a:pathLst>
                <a:path w="352426" h="1619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10361" y="14581"/>
                  </a:lnTo>
                  <a:lnTo>
                    <a:pt x="15189" y="24472"/>
                  </a:lnTo>
                  <a:lnTo>
                    <a:pt x="26363" y="69629"/>
                  </a:lnTo>
                  <a:lnTo>
                    <a:pt x="28446" y="115209"/>
                  </a:lnTo>
                  <a:lnTo>
                    <a:pt x="28574" y="142300"/>
                  </a:lnTo>
                  <a:lnTo>
                    <a:pt x="23518" y="137648"/>
                  </a:lnTo>
                  <a:lnTo>
                    <a:pt x="23087" y="134099"/>
                  </a:lnTo>
                  <a:lnTo>
                    <a:pt x="28161" y="92100"/>
                  </a:lnTo>
                  <a:lnTo>
                    <a:pt x="29449" y="75858"/>
                  </a:lnTo>
                  <a:lnTo>
                    <a:pt x="44805" y="29686"/>
                  </a:lnTo>
                  <a:lnTo>
                    <a:pt x="60372" y="7332"/>
                  </a:lnTo>
                  <a:lnTo>
                    <a:pt x="66696" y="3259"/>
                  </a:lnTo>
                  <a:lnTo>
                    <a:pt x="69864" y="2173"/>
                  </a:lnTo>
                  <a:lnTo>
                    <a:pt x="79029" y="3788"/>
                  </a:lnTo>
                  <a:lnTo>
                    <a:pt x="93266" y="10647"/>
                  </a:lnTo>
                  <a:lnTo>
                    <a:pt x="107558" y="22447"/>
                  </a:lnTo>
                  <a:lnTo>
                    <a:pt x="111303" y="31496"/>
                  </a:lnTo>
                  <a:lnTo>
                    <a:pt x="122326" y="73196"/>
                  </a:lnTo>
                  <a:lnTo>
                    <a:pt x="123737" y="118523"/>
                  </a:lnTo>
                  <a:lnTo>
                    <a:pt x="123824" y="150494"/>
                  </a:lnTo>
                  <a:lnTo>
                    <a:pt x="124884" y="128438"/>
                  </a:lnTo>
                  <a:lnTo>
                    <a:pt x="137009" y="101609"/>
                  </a:lnTo>
                  <a:lnTo>
                    <a:pt x="157978" y="57791"/>
                  </a:lnTo>
                  <a:lnTo>
                    <a:pt x="169104" y="37114"/>
                  </a:lnTo>
                  <a:lnTo>
                    <a:pt x="185647" y="20110"/>
                  </a:lnTo>
                  <a:lnTo>
                    <a:pt x="187265" y="16581"/>
                  </a:lnTo>
                  <a:lnTo>
                    <a:pt x="189401" y="14229"/>
                  </a:lnTo>
                  <a:lnTo>
                    <a:pt x="194598" y="11616"/>
                  </a:lnTo>
                  <a:lnTo>
                    <a:pt x="196407" y="11977"/>
                  </a:lnTo>
                  <a:lnTo>
                    <a:pt x="197613" y="13276"/>
                  </a:lnTo>
                  <a:lnTo>
                    <a:pt x="198953" y="17542"/>
                  </a:lnTo>
                  <a:lnTo>
                    <a:pt x="199884" y="42083"/>
                  </a:lnTo>
                  <a:lnTo>
                    <a:pt x="191812" y="87399"/>
                  </a:lnTo>
                  <a:lnTo>
                    <a:pt x="190615" y="129764"/>
                  </a:lnTo>
                  <a:lnTo>
                    <a:pt x="193373" y="139870"/>
                  </a:lnTo>
                  <a:lnTo>
                    <a:pt x="207837" y="159868"/>
                  </a:lnTo>
                  <a:lnTo>
                    <a:pt x="224420" y="161519"/>
                  </a:lnTo>
                  <a:lnTo>
                    <a:pt x="235914" y="161744"/>
                  </a:lnTo>
                  <a:lnTo>
                    <a:pt x="240885" y="159688"/>
                  </a:lnTo>
                  <a:lnTo>
                    <a:pt x="282993" y="117140"/>
                  </a:lnTo>
                  <a:lnTo>
                    <a:pt x="314379" y="75320"/>
                  </a:lnTo>
                  <a:lnTo>
                    <a:pt x="324932" y="57817"/>
                  </a:lnTo>
                  <a:lnTo>
                    <a:pt x="338121" y="18329"/>
                  </a:lnTo>
                  <a:lnTo>
                    <a:pt x="337597" y="15394"/>
                  </a:lnTo>
                  <a:lnTo>
                    <a:pt x="329153" y="5628"/>
                  </a:lnTo>
                  <a:lnTo>
                    <a:pt x="326327" y="4810"/>
                  </a:lnTo>
                  <a:lnTo>
                    <a:pt x="323384" y="5324"/>
                  </a:lnTo>
                  <a:lnTo>
                    <a:pt x="314187" y="11102"/>
                  </a:lnTo>
                  <a:lnTo>
                    <a:pt x="296542" y="27593"/>
                  </a:lnTo>
                  <a:lnTo>
                    <a:pt x="273441" y="71893"/>
                  </a:lnTo>
                  <a:lnTo>
                    <a:pt x="268697" y="96796"/>
                  </a:lnTo>
                  <a:lnTo>
                    <a:pt x="272348" y="119227"/>
                  </a:lnTo>
                  <a:lnTo>
                    <a:pt x="280146" y="129895"/>
                  </a:lnTo>
                  <a:lnTo>
                    <a:pt x="302399" y="145368"/>
                  </a:lnTo>
                  <a:lnTo>
                    <a:pt x="338194" y="159013"/>
                  </a:lnTo>
                  <a:lnTo>
                    <a:pt x="35242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37"/>
            <p:cNvSpPr/>
            <p:nvPr>
              <p:custDataLst>
                <p:tags r:id="rId29"/>
              </p:custDataLst>
            </p:nvPr>
          </p:nvSpPr>
          <p:spPr>
            <a:xfrm>
              <a:off x="6696075" y="1104900"/>
              <a:ext cx="152401" cy="219076"/>
            </a:xfrm>
            <a:custGeom>
              <a:avLst/>
              <a:gdLst/>
              <a:ahLst/>
              <a:cxnLst/>
              <a:rect l="0" t="0" r="0" b="0"/>
              <a:pathLst>
                <a:path w="152401" h="219076">
                  <a:moveTo>
                    <a:pt x="152400" y="0"/>
                  </a:moveTo>
                  <a:lnTo>
                    <a:pt x="152400" y="0"/>
                  </a:lnTo>
                  <a:lnTo>
                    <a:pt x="119286" y="1058"/>
                  </a:lnTo>
                  <a:lnTo>
                    <a:pt x="107344" y="5056"/>
                  </a:lnTo>
                  <a:lnTo>
                    <a:pt x="74854" y="30591"/>
                  </a:lnTo>
                  <a:lnTo>
                    <a:pt x="70310" y="40407"/>
                  </a:lnTo>
                  <a:lnTo>
                    <a:pt x="67393" y="63956"/>
                  </a:lnTo>
                  <a:lnTo>
                    <a:pt x="71944" y="82685"/>
                  </a:lnTo>
                  <a:lnTo>
                    <a:pt x="95332" y="121596"/>
                  </a:lnTo>
                  <a:lnTo>
                    <a:pt x="98479" y="125514"/>
                  </a:lnTo>
                  <a:lnTo>
                    <a:pt x="101977" y="135512"/>
                  </a:lnTo>
                  <a:lnTo>
                    <a:pt x="104223" y="159177"/>
                  </a:lnTo>
                  <a:lnTo>
                    <a:pt x="102290" y="164326"/>
                  </a:lnTo>
                  <a:lnTo>
                    <a:pt x="78212" y="188686"/>
                  </a:lnTo>
                  <a:lnTo>
                    <a:pt x="41173" y="212287"/>
                  </a:lnTo>
                  <a:lnTo>
                    <a:pt x="16913" y="21773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3338"/>
          <p:cNvSpPr/>
          <p:nvPr>
            <p:custDataLst>
              <p:tags r:id="rId5"/>
            </p:custDataLst>
          </p:nvPr>
        </p:nvSpPr>
        <p:spPr>
          <a:xfrm>
            <a:off x="5057775" y="1400175"/>
            <a:ext cx="800101" cy="352426"/>
          </a:xfrm>
          <a:custGeom>
            <a:avLst/>
            <a:gdLst/>
            <a:ahLst/>
            <a:cxnLst/>
            <a:rect l="0" t="0" r="0" b="0"/>
            <a:pathLst>
              <a:path w="800101" h="352426">
                <a:moveTo>
                  <a:pt x="0" y="352425"/>
                </a:moveTo>
                <a:lnTo>
                  <a:pt x="0" y="352425"/>
                </a:lnTo>
                <a:lnTo>
                  <a:pt x="0" y="347369"/>
                </a:lnTo>
                <a:lnTo>
                  <a:pt x="5645" y="342064"/>
                </a:lnTo>
                <a:lnTo>
                  <a:pt x="44240" y="310593"/>
                </a:lnTo>
                <a:lnTo>
                  <a:pt x="80842" y="284644"/>
                </a:lnTo>
                <a:lnTo>
                  <a:pt x="128023" y="256848"/>
                </a:lnTo>
                <a:lnTo>
                  <a:pt x="163791" y="237979"/>
                </a:lnTo>
                <a:lnTo>
                  <a:pt x="200854" y="219010"/>
                </a:lnTo>
                <a:lnTo>
                  <a:pt x="241316" y="199996"/>
                </a:lnTo>
                <a:lnTo>
                  <a:pt x="283993" y="180962"/>
                </a:lnTo>
                <a:lnTo>
                  <a:pt x="327656" y="161919"/>
                </a:lnTo>
                <a:lnTo>
                  <a:pt x="368933" y="142872"/>
                </a:lnTo>
                <a:lnTo>
                  <a:pt x="409504" y="124882"/>
                </a:lnTo>
                <a:lnTo>
                  <a:pt x="452229" y="109831"/>
                </a:lnTo>
                <a:lnTo>
                  <a:pt x="493091" y="96086"/>
                </a:lnTo>
                <a:lnTo>
                  <a:pt x="532418" y="82921"/>
                </a:lnTo>
                <a:lnTo>
                  <a:pt x="571064" y="70015"/>
                </a:lnTo>
                <a:lnTo>
                  <a:pt x="606584" y="57223"/>
                </a:lnTo>
                <a:lnTo>
                  <a:pt x="640009" y="45541"/>
                </a:lnTo>
                <a:lnTo>
                  <a:pt x="672504" y="36821"/>
                </a:lnTo>
                <a:lnTo>
                  <a:pt x="704586" y="29418"/>
                </a:lnTo>
                <a:lnTo>
                  <a:pt x="746753" y="19300"/>
                </a:lnTo>
                <a:lnTo>
                  <a:pt x="8001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783"/>
          <p:cNvGrpSpPr/>
          <p:nvPr/>
        </p:nvGrpSpPr>
        <p:grpSpPr>
          <a:xfrm>
            <a:off x="4381500" y="1895475"/>
            <a:ext cx="857251" cy="514351"/>
            <a:chOff x="4381500" y="1895475"/>
            <a:chExt cx="857251" cy="514351"/>
          </a:xfrm>
        </p:grpSpPr>
        <p:sp>
          <p:nvSpPr>
            <p:cNvPr id="50" name="SMARTInkShape-3339"/>
            <p:cNvSpPr/>
            <p:nvPr>
              <p:custDataLst>
                <p:tags r:id="rId16"/>
              </p:custDataLst>
            </p:nvPr>
          </p:nvSpPr>
          <p:spPr>
            <a:xfrm>
              <a:off x="4448175" y="2076450"/>
              <a:ext cx="47462" cy="333376"/>
            </a:xfrm>
            <a:custGeom>
              <a:avLst/>
              <a:gdLst/>
              <a:ahLst/>
              <a:cxnLst/>
              <a:rect l="0" t="0" r="0" b="0"/>
              <a:pathLst>
                <a:path w="47462" h="333376">
                  <a:moveTo>
                    <a:pt x="0" y="0"/>
                  </a:moveTo>
                  <a:lnTo>
                    <a:pt x="0" y="0"/>
                  </a:lnTo>
                  <a:lnTo>
                    <a:pt x="1058" y="30397"/>
                  </a:lnTo>
                  <a:lnTo>
                    <a:pt x="8201" y="73435"/>
                  </a:lnTo>
                  <a:lnTo>
                    <a:pt x="16868" y="114812"/>
                  </a:lnTo>
                  <a:lnTo>
                    <a:pt x="28771" y="159831"/>
                  </a:lnTo>
                  <a:lnTo>
                    <a:pt x="41314" y="204668"/>
                  </a:lnTo>
                  <a:lnTo>
                    <a:pt x="46378" y="245627"/>
                  </a:lnTo>
                  <a:lnTo>
                    <a:pt x="47461" y="286947"/>
                  </a:lnTo>
                  <a:lnTo>
                    <a:pt x="44730" y="299688"/>
                  </a:lnTo>
                  <a:lnTo>
                    <a:pt x="41047" y="309936"/>
                  </a:lnTo>
                  <a:lnTo>
                    <a:pt x="37915" y="325489"/>
                  </a:lnTo>
                  <a:lnTo>
                    <a:pt x="35860" y="328118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40"/>
            <p:cNvSpPr/>
            <p:nvPr>
              <p:custDataLst>
                <p:tags r:id="rId17"/>
              </p:custDataLst>
            </p:nvPr>
          </p:nvSpPr>
          <p:spPr>
            <a:xfrm>
              <a:off x="4381500" y="2010195"/>
              <a:ext cx="297884" cy="228181"/>
            </a:xfrm>
            <a:custGeom>
              <a:avLst/>
              <a:gdLst/>
              <a:ahLst/>
              <a:cxnLst/>
              <a:rect l="0" t="0" r="0" b="0"/>
              <a:pathLst>
                <a:path w="297884" h="228181">
                  <a:moveTo>
                    <a:pt x="66675" y="47205"/>
                  </a:moveTo>
                  <a:lnTo>
                    <a:pt x="66675" y="47205"/>
                  </a:lnTo>
                  <a:lnTo>
                    <a:pt x="66675" y="42149"/>
                  </a:lnTo>
                  <a:lnTo>
                    <a:pt x="72320" y="36844"/>
                  </a:lnTo>
                  <a:lnTo>
                    <a:pt x="116512" y="10349"/>
                  </a:lnTo>
                  <a:lnTo>
                    <a:pt x="143530" y="2771"/>
                  </a:lnTo>
                  <a:lnTo>
                    <a:pt x="190586" y="0"/>
                  </a:lnTo>
                  <a:lnTo>
                    <a:pt x="219100" y="2527"/>
                  </a:lnTo>
                  <a:lnTo>
                    <a:pt x="265645" y="16901"/>
                  </a:lnTo>
                  <a:lnTo>
                    <a:pt x="286614" y="32699"/>
                  </a:lnTo>
                  <a:lnTo>
                    <a:pt x="296011" y="44638"/>
                  </a:lnTo>
                  <a:lnTo>
                    <a:pt x="297883" y="50786"/>
                  </a:lnTo>
                  <a:lnTo>
                    <a:pt x="297139" y="63260"/>
                  </a:lnTo>
                  <a:lnTo>
                    <a:pt x="285714" y="87240"/>
                  </a:lnTo>
                  <a:lnTo>
                    <a:pt x="258811" y="114453"/>
                  </a:lnTo>
                  <a:lnTo>
                    <a:pt x="218972" y="137568"/>
                  </a:lnTo>
                  <a:lnTo>
                    <a:pt x="178710" y="162879"/>
                  </a:lnTo>
                  <a:lnTo>
                    <a:pt x="134913" y="185431"/>
                  </a:lnTo>
                  <a:lnTo>
                    <a:pt x="93479" y="205518"/>
                  </a:lnTo>
                  <a:lnTo>
                    <a:pt x="54391" y="219819"/>
                  </a:lnTo>
                  <a:lnTo>
                    <a:pt x="9383" y="227446"/>
                  </a:lnTo>
                  <a:lnTo>
                    <a:pt x="0" y="228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41"/>
            <p:cNvSpPr/>
            <p:nvPr>
              <p:custDataLst>
                <p:tags r:id="rId18"/>
              </p:custDataLst>
            </p:nvPr>
          </p:nvSpPr>
          <p:spPr>
            <a:xfrm>
              <a:off x="4706072" y="2000250"/>
              <a:ext cx="199304" cy="123615"/>
            </a:xfrm>
            <a:custGeom>
              <a:avLst/>
              <a:gdLst/>
              <a:ahLst/>
              <a:cxnLst/>
              <a:rect l="0" t="0" r="0" b="0"/>
              <a:pathLst>
                <a:path w="199304" h="123615">
                  <a:moveTo>
                    <a:pt x="104053" y="0"/>
                  </a:moveTo>
                  <a:lnTo>
                    <a:pt x="104053" y="0"/>
                  </a:lnTo>
                  <a:lnTo>
                    <a:pt x="98997" y="0"/>
                  </a:lnTo>
                  <a:lnTo>
                    <a:pt x="93692" y="5644"/>
                  </a:lnTo>
                  <a:lnTo>
                    <a:pt x="86748" y="14150"/>
                  </a:lnTo>
                  <a:lnTo>
                    <a:pt x="40374" y="54465"/>
                  </a:lnTo>
                  <a:lnTo>
                    <a:pt x="11602" y="78250"/>
                  </a:lnTo>
                  <a:lnTo>
                    <a:pt x="4755" y="89811"/>
                  </a:lnTo>
                  <a:lnTo>
                    <a:pt x="0" y="115713"/>
                  </a:lnTo>
                  <a:lnTo>
                    <a:pt x="817" y="118417"/>
                  </a:lnTo>
                  <a:lnTo>
                    <a:pt x="2421" y="120220"/>
                  </a:lnTo>
                  <a:lnTo>
                    <a:pt x="7025" y="122223"/>
                  </a:lnTo>
                  <a:lnTo>
                    <a:pt x="26743" y="123614"/>
                  </a:lnTo>
                  <a:lnTo>
                    <a:pt x="50486" y="116179"/>
                  </a:lnTo>
                  <a:lnTo>
                    <a:pt x="93701" y="91765"/>
                  </a:lnTo>
                  <a:lnTo>
                    <a:pt x="134199" y="55411"/>
                  </a:lnTo>
                  <a:lnTo>
                    <a:pt x="138618" y="48263"/>
                  </a:lnTo>
                  <a:lnTo>
                    <a:pt x="141106" y="38289"/>
                  </a:lnTo>
                  <a:lnTo>
                    <a:pt x="141455" y="35051"/>
                  </a:lnTo>
                  <a:lnTo>
                    <a:pt x="139020" y="28631"/>
                  </a:lnTo>
                  <a:lnTo>
                    <a:pt x="133002" y="19611"/>
                  </a:lnTo>
                  <a:lnTo>
                    <a:pt x="132638" y="41455"/>
                  </a:lnTo>
                  <a:lnTo>
                    <a:pt x="135455" y="47705"/>
                  </a:lnTo>
                  <a:lnTo>
                    <a:pt x="147817" y="70057"/>
                  </a:lnTo>
                  <a:lnTo>
                    <a:pt x="149962" y="78056"/>
                  </a:lnTo>
                  <a:lnTo>
                    <a:pt x="156560" y="85139"/>
                  </a:lnTo>
                  <a:lnTo>
                    <a:pt x="189657" y="111462"/>
                  </a:lnTo>
                  <a:lnTo>
                    <a:pt x="19930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42"/>
            <p:cNvSpPr/>
            <p:nvPr>
              <p:custDataLst>
                <p:tags r:id="rId19"/>
              </p:custDataLst>
            </p:nvPr>
          </p:nvSpPr>
          <p:spPr>
            <a:xfrm>
              <a:off x="4953000" y="1990725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5810" y="60269"/>
                  </a:lnTo>
                  <a:lnTo>
                    <a:pt x="28146" y="107520"/>
                  </a:lnTo>
                  <a:lnTo>
                    <a:pt x="29347" y="109780"/>
                  </a:lnTo>
                  <a:lnTo>
                    <a:pt x="31206" y="111287"/>
                  </a:lnTo>
                  <a:lnTo>
                    <a:pt x="33504" y="112291"/>
                  </a:lnTo>
                  <a:lnTo>
                    <a:pt x="35036" y="114019"/>
                  </a:lnTo>
                  <a:lnTo>
                    <a:pt x="381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43"/>
            <p:cNvSpPr/>
            <p:nvPr>
              <p:custDataLst>
                <p:tags r:id="rId20"/>
              </p:custDataLst>
            </p:nvPr>
          </p:nvSpPr>
          <p:spPr>
            <a:xfrm>
              <a:off x="4962525" y="1895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44"/>
            <p:cNvSpPr/>
            <p:nvPr>
              <p:custDataLst>
                <p:tags r:id="rId21"/>
              </p:custDataLst>
            </p:nvPr>
          </p:nvSpPr>
          <p:spPr>
            <a:xfrm>
              <a:off x="5067300" y="1915367"/>
              <a:ext cx="171451" cy="132344"/>
            </a:xfrm>
            <a:custGeom>
              <a:avLst/>
              <a:gdLst/>
              <a:ahLst/>
              <a:cxnLst/>
              <a:rect l="0" t="0" r="0" b="0"/>
              <a:pathLst>
                <a:path w="171451" h="132344">
                  <a:moveTo>
                    <a:pt x="0" y="46783"/>
                  </a:moveTo>
                  <a:lnTo>
                    <a:pt x="0" y="46783"/>
                  </a:lnTo>
                  <a:lnTo>
                    <a:pt x="0" y="51839"/>
                  </a:lnTo>
                  <a:lnTo>
                    <a:pt x="2822" y="57144"/>
                  </a:lnTo>
                  <a:lnTo>
                    <a:pt x="24452" y="90383"/>
                  </a:lnTo>
                  <a:lnTo>
                    <a:pt x="30583" y="103765"/>
                  </a:lnTo>
                  <a:lnTo>
                    <a:pt x="43656" y="119786"/>
                  </a:lnTo>
                  <a:lnTo>
                    <a:pt x="47103" y="130624"/>
                  </a:lnTo>
                  <a:lnTo>
                    <a:pt x="46218" y="131252"/>
                  </a:lnTo>
                  <a:lnTo>
                    <a:pt x="39378" y="132343"/>
                  </a:lnTo>
                  <a:lnTo>
                    <a:pt x="23944" y="118314"/>
                  </a:lnTo>
                  <a:lnTo>
                    <a:pt x="21225" y="112794"/>
                  </a:lnTo>
                  <a:lnTo>
                    <a:pt x="9955" y="67507"/>
                  </a:lnTo>
                  <a:lnTo>
                    <a:pt x="14709" y="49513"/>
                  </a:lnTo>
                  <a:lnTo>
                    <a:pt x="22765" y="39883"/>
                  </a:lnTo>
                  <a:lnTo>
                    <a:pt x="45184" y="25077"/>
                  </a:lnTo>
                  <a:lnTo>
                    <a:pt x="90815" y="5554"/>
                  </a:lnTo>
                  <a:lnTo>
                    <a:pt x="131198" y="0"/>
                  </a:lnTo>
                  <a:lnTo>
                    <a:pt x="145093" y="591"/>
                  </a:lnTo>
                  <a:lnTo>
                    <a:pt x="171450" y="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84"/>
          <p:cNvGrpSpPr/>
          <p:nvPr/>
        </p:nvGrpSpPr>
        <p:grpSpPr>
          <a:xfrm>
            <a:off x="5527694" y="1762125"/>
            <a:ext cx="1292207" cy="351566"/>
            <a:chOff x="5527694" y="1762125"/>
            <a:chExt cx="1292207" cy="351566"/>
          </a:xfrm>
        </p:grpSpPr>
        <p:sp>
          <p:nvSpPr>
            <p:cNvPr id="57" name="SMARTInkShape-3345"/>
            <p:cNvSpPr/>
            <p:nvPr>
              <p:custDataLst>
                <p:tags r:id="rId10"/>
              </p:custDataLst>
            </p:nvPr>
          </p:nvSpPr>
          <p:spPr>
            <a:xfrm>
              <a:off x="5536681" y="1810918"/>
              <a:ext cx="368820" cy="270267"/>
            </a:xfrm>
            <a:custGeom>
              <a:avLst/>
              <a:gdLst/>
              <a:ahLst/>
              <a:cxnLst/>
              <a:rect l="0" t="0" r="0" b="0"/>
              <a:pathLst>
                <a:path w="368820" h="270267">
                  <a:moveTo>
                    <a:pt x="130694" y="46457"/>
                  </a:moveTo>
                  <a:lnTo>
                    <a:pt x="130694" y="46457"/>
                  </a:lnTo>
                  <a:lnTo>
                    <a:pt x="125638" y="41401"/>
                  </a:lnTo>
                  <a:lnTo>
                    <a:pt x="123155" y="36096"/>
                  </a:lnTo>
                  <a:lnTo>
                    <a:pt x="121285" y="14658"/>
                  </a:lnTo>
                  <a:lnTo>
                    <a:pt x="124042" y="8335"/>
                  </a:lnTo>
                  <a:lnTo>
                    <a:pt x="126260" y="5167"/>
                  </a:lnTo>
                  <a:lnTo>
                    <a:pt x="129855" y="3056"/>
                  </a:lnTo>
                  <a:lnTo>
                    <a:pt x="146085" y="83"/>
                  </a:lnTo>
                  <a:lnTo>
                    <a:pt x="191338" y="0"/>
                  </a:lnTo>
                  <a:lnTo>
                    <a:pt x="217455" y="7527"/>
                  </a:lnTo>
                  <a:lnTo>
                    <a:pt x="259124" y="29427"/>
                  </a:lnTo>
                  <a:lnTo>
                    <a:pt x="263939" y="35104"/>
                  </a:lnTo>
                  <a:lnTo>
                    <a:pt x="269289" y="49878"/>
                  </a:lnTo>
                  <a:lnTo>
                    <a:pt x="272301" y="70989"/>
                  </a:lnTo>
                  <a:lnTo>
                    <a:pt x="267361" y="86993"/>
                  </a:lnTo>
                  <a:lnTo>
                    <a:pt x="255993" y="105748"/>
                  </a:lnTo>
                  <a:lnTo>
                    <a:pt x="214202" y="149460"/>
                  </a:lnTo>
                  <a:lnTo>
                    <a:pt x="174839" y="179282"/>
                  </a:lnTo>
                  <a:lnTo>
                    <a:pt x="132485" y="205404"/>
                  </a:lnTo>
                  <a:lnTo>
                    <a:pt x="93125" y="226550"/>
                  </a:lnTo>
                  <a:lnTo>
                    <a:pt x="46956" y="252658"/>
                  </a:lnTo>
                  <a:lnTo>
                    <a:pt x="3320" y="270266"/>
                  </a:lnTo>
                  <a:lnTo>
                    <a:pt x="1328" y="269746"/>
                  </a:lnTo>
                  <a:lnTo>
                    <a:pt x="0" y="268342"/>
                  </a:lnTo>
                  <a:lnTo>
                    <a:pt x="173" y="267405"/>
                  </a:lnTo>
                  <a:lnTo>
                    <a:pt x="1347" y="266781"/>
                  </a:lnTo>
                  <a:lnTo>
                    <a:pt x="3187" y="266365"/>
                  </a:lnTo>
                  <a:lnTo>
                    <a:pt x="47810" y="239633"/>
                  </a:lnTo>
                  <a:lnTo>
                    <a:pt x="82735" y="224227"/>
                  </a:lnTo>
                  <a:lnTo>
                    <a:pt x="127185" y="211430"/>
                  </a:lnTo>
                  <a:lnTo>
                    <a:pt x="161942" y="200565"/>
                  </a:lnTo>
                  <a:lnTo>
                    <a:pt x="195735" y="191502"/>
                  </a:lnTo>
                  <a:lnTo>
                    <a:pt x="228393" y="183947"/>
                  </a:lnTo>
                  <a:lnTo>
                    <a:pt x="275470" y="173743"/>
                  </a:lnTo>
                  <a:lnTo>
                    <a:pt x="316700" y="165075"/>
                  </a:lnTo>
                  <a:lnTo>
                    <a:pt x="363686" y="161136"/>
                  </a:lnTo>
                  <a:lnTo>
                    <a:pt x="368819" y="160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46"/>
            <p:cNvSpPr/>
            <p:nvPr>
              <p:custDataLst>
                <p:tags r:id="rId11"/>
              </p:custDataLst>
            </p:nvPr>
          </p:nvSpPr>
          <p:spPr>
            <a:xfrm>
              <a:off x="5905501" y="1762125"/>
              <a:ext cx="38100" cy="314326"/>
            </a:xfrm>
            <a:custGeom>
              <a:avLst/>
              <a:gdLst/>
              <a:ahLst/>
              <a:cxnLst/>
              <a:rect l="0" t="0" r="0" b="0"/>
              <a:pathLst>
                <a:path w="38100" h="314326">
                  <a:moveTo>
                    <a:pt x="38099" y="0"/>
                  </a:moveTo>
                  <a:lnTo>
                    <a:pt x="38099" y="0"/>
                  </a:lnTo>
                  <a:lnTo>
                    <a:pt x="33043" y="0"/>
                  </a:lnTo>
                  <a:lnTo>
                    <a:pt x="31553" y="1058"/>
                  </a:lnTo>
                  <a:lnTo>
                    <a:pt x="30560" y="2822"/>
                  </a:lnTo>
                  <a:lnTo>
                    <a:pt x="13463" y="48303"/>
                  </a:lnTo>
                  <a:lnTo>
                    <a:pt x="4986" y="87278"/>
                  </a:lnTo>
                  <a:lnTo>
                    <a:pt x="984" y="130678"/>
                  </a:lnTo>
                  <a:lnTo>
                    <a:pt x="194" y="170922"/>
                  </a:lnTo>
                  <a:lnTo>
                    <a:pt x="16" y="218192"/>
                  </a:lnTo>
                  <a:lnTo>
                    <a:pt x="0" y="263473"/>
                  </a:lnTo>
                  <a:lnTo>
                    <a:pt x="1058" y="287856"/>
                  </a:lnTo>
                  <a:lnTo>
                    <a:pt x="8641" y="304231"/>
                  </a:lnTo>
                  <a:lnTo>
                    <a:pt x="9524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347"/>
            <p:cNvSpPr/>
            <p:nvPr>
              <p:custDataLst>
                <p:tags r:id="rId12"/>
              </p:custDataLst>
            </p:nvPr>
          </p:nvSpPr>
          <p:spPr>
            <a:xfrm>
              <a:off x="5527694" y="1828800"/>
              <a:ext cx="268962" cy="252744"/>
            </a:xfrm>
            <a:custGeom>
              <a:avLst/>
              <a:gdLst/>
              <a:ahLst/>
              <a:cxnLst/>
              <a:rect l="0" t="0" r="0" b="0"/>
              <a:pathLst>
                <a:path w="268962" h="252744">
                  <a:moveTo>
                    <a:pt x="168256" y="0"/>
                  </a:moveTo>
                  <a:lnTo>
                    <a:pt x="168256" y="0"/>
                  </a:lnTo>
                  <a:lnTo>
                    <a:pt x="163200" y="5056"/>
                  </a:lnTo>
                  <a:lnTo>
                    <a:pt x="155073" y="7539"/>
                  </a:lnTo>
                  <a:lnTo>
                    <a:pt x="117837" y="16868"/>
                  </a:lnTo>
                  <a:lnTo>
                    <a:pt x="77472" y="25949"/>
                  </a:lnTo>
                  <a:lnTo>
                    <a:pt x="51565" y="28229"/>
                  </a:lnTo>
                  <a:lnTo>
                    <a:pt x="51304" y="28344"/>
                  </a:lnTo>
                  <a:lnTo>
                    <a:pt x="63545" y="28529"/>
                  </a:lnTo>
                  <a:lnTo>
                    <a:pt x="105666" y="21030"/>
                  </a:lnTo>
                  <a:lnTo>
                    <a:pt x="153188" y="14385"/>
                  </a:lnTo>
                  <a:lnTo>
                    <a:pt x="195736" y="10485"/>
                  </a:lnTo>
                  <a:lnTo>
                    <a:pt x="229142" y="9651"/>
                  </a:lnTo>
                  <a:lnTo>
                    <a:pt x="231072" y="10668"/>
                  </a:lnTo>
                  <a:lnTo>
                    <a:pt x="232358" y="12403"/>
                  </a:lnTo>
                  <a:lnTo>
                    <a:pt x="233788" y="17154"/>
                  </a:lnTo>
                  <a:lnTo>
                    <a:pt x="234423" y="22794"/>
                  </a:lnTo>
                  <a:lnTo>
                    <a:pt x="231417" y="25779"/>
                  </a:lnTo>
                  <a:lnTo>
                    <a:pt x="195114" y="41325"/>
                  </a:lnTo>
                  <a:lnTo>
                    <a:pt x="149729" y="53985"/>
                  </a:lnTo>
                  <a:lnTo>
                    <a:pt x="108321" y="63503"/>
                  </a:lnTo>
                  <a:lnTo>
                    <a:pt x="67635" y="76200"/>
                  </a:lnTo>
                  <a:lnTo>
                    <a:pt x="37588" y="85168"/>
                  </a:lnTo>
                  <a:lnTo>
                    <a:pt x="37752" y="85353"/>
                  </a:lnTo>
                  <a:lnTo>
                    <a:pt x="53455" y="85676"/>
                  </a:lnTo>
                  <a:lnTo>
                    <a:pt x="91918" y="79169"/>
                  </a:lnTo>
                  <a:lnTo>
                    <a:pt x="128939" y="77080"/>
                  </a:lnTo>
                  <a:lnTo>
                    <a:pt x="171894" y="76461"/>
                  </a:lnTo>
                  <a:lnTo>
                    <a:pt x="210844" y="77336"/>
                  </a:lnTo>
                  <a:lnTo>
                    <a:pt x="257786" y="84411"/>
                  </a:lnTo>
                  <a:lnTo>
                    <a:pt x="262868" y="85907"/>
                  </a:lnTo>
                  <a:lnTo>
                    <a:pt x="266256" y="87963"/>
                  </a:lnTo>
                  <a:lnTo>
                    <a:pt x="268514" y="90392"/>
                  </a:lnTo>
                  <a:lnTo>
                    <a:pt x="268961" y="93070"/>
                  </a:lnTo>
                  <a:lnTo>
                    <a:pt x="268202" y="95913"/>
                  </a:lnTo>
                  <a:lnTo>
                    <a:pt x="266636" y="98867"/>
                  </a:lnTo>
                  <a:lnTo>
                    <a:pt x="224008" y="122570"/>
                  </a:lnTo>
                  <a:lnTo>
                    <a:pt x="178368" y="146429"/>
                  </a:lnTo>
                  <a:lnTo>
                    <a:pt x="134798" y="164154"/>
                  </a:lnTo>
                  <a:lnTo>
                    <a:pt x="89434" y="177637"/>
                  </a:lnTo>
                  <a:lnTo>
                    <a:pt x="49769" y="192451"/>
                  </a:lnTo>
                  <a:lnTo>
                    <a:pt x="13030" y="201351"/>
                  </a:lnTo>
                  <a:lnTo>
                    <a:pt x="10" y="207931"/>
                  </a:lnTo>
                  <a:lnTo>
                    <a:pt x="0" y="207412"/>
                  </a:lnTo>
                  <a:lnTo>
                    <a:pt x="2812" y="204014"/>
                  </a:lnTo>
                  <a:lnTo>
                    <a:pt x="39774" y="197728"/>
                  </a:lnTo>
                  <a:lnTo>
                    <a:pt x="77270" y="189819"/>
                  </a:lnTo>
                  <a:lnTo>
                    <a:pt x="119072" y="180773"/>
                  </a:lnTo>
                  <a:lnTo>
                    <a:pt x="158269" y="174213"/>
                  </a:lnTo>
                  <a:lnTo>
                    <a:pt x="199327" y="171996"/>
                  </a:lnTo>
                  <a:lnTo>
                    <a:pt x="221089" y="171612"/>
                  </a:lnTo>
                  <a:lnTo>
                    <a:pt x="225703" y="172616"/>
                  </a:lnTo>
                  <a:lnTo>
                    <a:pt x="228779" y="174344"/>
                  </a:lnTo>
                  <a:lnTo>
                    <a:pt x="230830" y="176555"/>
                  </a:lnTo>
                  <a:lnTo>
                    <a:pt x="231138" y="179086"/>
                  </a:lnTo>
                  <a:lnTo>
                    <a:pt x="228659" y="184722"/>
                  </a:lnTo>
                  <a:lnTo>
                    <a:pt x="211201" y="193844"/>
                  </a:lnTo>
                  <a:lnTo>
                    <a:pt x="169252" y="207467"/>
                  </a:lnTo>
                  <a:lnTo>
                    <a:pt x="132685" y="222456"/>
                  </a:lnTo>
                  <a:lnTo>
                    <a:pt x="85226" y="237538"/>
                  </a:lnTo>
                  <a:lnTo>
                    <a:pt x="46340" y="249584"/>
                  </a:lnTo>
                  <a:lnTo>
                    <a:pt x="42529" y="252115"/>
                  </a:lnTo>
                  <a:lnTo>
                    <a:pt x="39988" y="252743"/>
                  </a:lnTo>
                  <a:lnTo>
                    <a:pt x="38294" y="252104"/>
                  </a:lnTo>
                  <a:lnTo>
                    <a:pt x="37165" y="250619"/>
                  </a:lnTo>
                  <a:lnTo>
                    <a:pt x="38528" y="249629"/>
                  </a:lnTo>
                  <a:lnTo>
                    <a:pt x="79234" y="240227"/>
                  </a:lnTo>
                  <a:lnTo>
                    <a:pt x="119980" y="233484"/>
                  </a:lnTo>
                  <a:lnTo>
                    <a:pt x="16825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348"/>
            <p:cNvSpPr/>
            <p:nvPr>
              <p:custDataLst>
                <p:tags r:id="rId13"/>
              </p:custDataLst>
            </p:nvPr>
          </p:nvSpPr>
          <p:spPr>
            <a:xfrm>
              <a:off x="6076950" y="19050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4150" y="18253"/>
                  </a:lnTo>
                  <a:lnTo>
                    <a:pt x="21458" y="14110"/>
                  </a:lnTo>
                  <a:lnTo>
                    <a:pt x="69083" y="7307"/>
                  </a:lnTo>
                  <a:lnTo>
                    <a:pt x="105488" y="2165"/>
                  </a:lnTo>
                  <a:lnTo>
                    <a:pt x="150659" y="42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49"/>
            <p:cNvSpPr/>
            <p:nvPr>
              <p:custDataLst>
                <p:tags r:id="rId14"/>
              </p:custDataLst>
            </p:nvPr>
          </p:nvSpPr>
          <p:spPr>
            <a:xfrm>
              <a:off x="6335807" y="1790746"/>
              <a:ext cx="236444" cy="275615"/>
            </a:xfrm>
            <a:custGeom>
              <a:avLst/>
              <a:gdLst/>
              <a:ahLst/>
              <a:cxnLst/>
              <a:rect l="0" t="0" r="0" b="0"/>
              <a:pathLst>
                <a:path w="236444" h="275615">
                  <a:moveTo>
                    <a:pt x="36418" y="28529"/>
                  </a:moveTo>
                  <a:lnTo>
                    <a:pt x="36418" y="28529"/>
                  </a:lnTo>
                  <a:lnTo>
                    <a:pt x="36418" y="20328"/>
                  </a:lnTo>
                  <a:lnTo>
                    <a:pt x="42964" y="11661"/>
                  </a:lnTo>
                  <a:lnTo>
                    <a:pt x="44619" y="5863"/>
                  </a:lnTo>
                  <a:lnTo>
                    <a:pt x="48235" y="3893"/>
                  </a:lnTo>
                  <a:lnTo>
                    <a:pt x="94606" y="300"/>
                  </a:lnTo>
                  <a:lnTo>
                    <a:pt x="141329" y="0"/>
                  </a:lnTo>
                  <a:lnTo>
                    <a:pt x="177203" y="7567"/>
                  </a:lnTo>
                  <a:lnTo>
                    <a:pt x="193726" y="17262"/>
                  </a:lnTo>
                  <a:lnTo>
                    <a:pt x="205463" y="27402"/>
                  </a:lnTo>
                  <a:lnTo>
                    <a:pt x="212091" y="38964"/>
                  </a:lnTo>
                  <a:lnTo>
                    <a:pt x="213858" y="45011"/>
                  </a:lnTo>
                  <a:lnTo>
                    <a:pt x="213000" y="57374"/>
                  </a:lnTo>
                  <a:lnTo>
                    <a:pt x="203744" y="79056"/>
                  </a:lnTo>
                  <a:lnTo>
                    <a:pt x="191219" y="96494"/>
                  </a:lnTo>
                  <a:lnTo>
                    <a:pt x="151506" y="133559"/>
                  </a:lnTo>
                  <a:lnTo>
                    <a:pt x="107717" y="171454"/>
                  </a:lnTo>
                  <a:lnTo>
                    <a:pt x="60419" y="202968"/>
                  </a:lnTo>
                  <a:lnTo>
                    <a:pt x="13963" y="246106"/>
                  </a:lnTo>
                  <a:lnTo>
                    <a:pt x="842" y="266522"/>
                  </a:lnTo>
                  <a:lnTo>
                    <a:pt x="0" y="269741"/>
                  </a:lnTo>
                  <a:lnTo>
                    <a:pt x="498" y="271887"/>
                  </a:lnTo>
                  <a:lnTo>
                    <a:pt x="1888" y="273318"/>
                  </a:lnTo>
                  <a:lnTo>
                    <a:pt x="6666" y="275614"/>
                  </a:lnTo>
                  <a:lnTo>
                    <a:pt x="49216" y="256859"/>
                  </a:lnTo>
                  <a:lnTo>
                    <a:pt x="89746" y="244376"/>
                  </a:lnTo>
                  <a:lnTo>
                    <a:pt x="126067" y="234888"/>
                  </a:lnTo>
                  <a:lnTo>
                    <a:pt x="163640" y="220318"/>
                  </a:lnTo>
                  <a:lnTo>
                    <a:pt x="205599" y="204036"/>
                  </a:lnTo>
                  <a:lnTo>
                    <a:pt x="236443" y="190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50"/>
            <p:cNvSpPr/>
            <p:nvPr>
              <p:custDataLst>
                <p:tags r:id="rId15"/>
              </p:custDataLst>
            </p:nvPr>
          </p:nvSpPr>
          <p:spPr>
            <a:xfrm>
              <a:off x="6600825" y="1819559"/>
              <a:ext cx="219076" cy="294132"/>
            </a:xfrm>
            <a:custGeom>
              <a:avLst/>
              <a:gdLst/>
              <a:ahLst/>
              <a:cxnLst/>
              <a:rect l="0" t="0" r="0" b="0"/>
              <a:pathLst>
                <a:path w="219076" h="294132">
                  <a:moveTo>
                    <a:pt x="0" y="18766"/>
                  </a:moveTo>
                  <a:lnTo>
                    <a:pt x="0" y="18766"/>
                  </a:lnTo>
                  <a:lnTo>
                    <a:pt x="0" y="13710"/>
                  </a:lnTo>
                  <a:lnTo>
                    <a:pt x="1059" y="12220"/>
                  </a:lnTo>
                  <a:lnTo>
                    <a:pt x="2822" y="11227"/>
                  </a:lnTo>
                  <a:lnTo>
                    <a:pt x="40704" y="1156"/>
                  </a:lnTo>
                  <a:lnTo>
                    <a:pt x="77773" y="0"/>
                  </a:lnTo>
                  <a:lnTo>
                    <a:pt x="121940" y="2594"/>
                  </a:lnTo>
                  <a:lnTo>
                    <a:pt x="161552" y="7928"/>
                  </a:lnTo>
                  <a:lnTo>
                    <a:pt x="185333" y="13909"/>
                  </a:lnTo>
                  <a:lnTo>
                    <a:pt x="200729" y="22383"/>
                  </a:lnTo>
                  <a:lnTo>
                    <a:pt x="203669" y="26469"/>
                  </a:lnTo>
                  <a:lnTo>
                    <a:pt x="206936" y="36654"/>
                  </a:lnTo>
                  <a:lnTo>
                    <a:pt x="208776" y="54287"/>
                  </a:lnTo>
                  <a:lnTo>
                    <a:pt x="204264" y="77974"/>
                  </a:lnTo>
                  <a:lnTo>
                    <a:pt x="179861" y="123812"/>
                  </a:lnTo>
                  <a:lnTo>
                    <a:pt x="149078" y="164656"/>
                  </a:lnTo>
                  <a:lnTo>
                    <a:pt x="122512" y="209663"/>
                  </a:lnTo>
                  <a:lnTo>
                    <a:pt x="101764" y="253193"/>
                  </a:lnTo>
                  <a:lnTo>
                    <a:pt x="97180" y="267555"/>
                  </a:lnTo>
                  <a:lnTo>
                    <a:pt x="97596" y="271408"/>
                  </a:lnTo>
                  <a:lnTo>
                    <a:pt x="100878" y="278513"/>
                  </a:lnTo>
                  <a:lnTo>
                    <a:pt x="108677" y="288462"/>
                  </a:lnTo>
                  <a:lnTo>
                    <a:pt x="114623" y="292089"/>
                  </a:lnTo>
                  <a:lnTo>
                    <a:pt x="126743" y="294131"/>
                  </a:lnTo>
                  <a:lnTo>
                    <a:pt x="138881" y="293551"/>
                  </a:lnTo>
                  <a:lnTo>
                    <a:pt x="181704" y="286740"/>
                  </a:lnTo>
                  <a:lnTo>
                    <a:pt x="219075" y="285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3351"/>
          <p:cNvSpPr/>
          <p:nvPr>
            <p:custDataLst>
              <p:tags r:id="rId6"/>
            </p:custDataLst>
          </p:nvPr>
        </p:nvSpPr>
        <p:spPr>
          <a:xfrm>
            <a:off x="7106545" y="1023672"/>
            <a:ext cx="313429" cy="671779"/>
          </a:xfrm>
          <a:custGeom>
            <a:avLst/>
            <a:gdLst/>
            <a:ahLst/>
            <a:cxnLst/>
            <a:rect l="0" t="0" r="0" b="0"/>
            <a:pathLst>
              <a:path w="313429" h="671779">
                <a:moveTo>
                  <a:pt x="256280" y="671778"/>
                </a:moveTo>
                <a:lnTo>
                  <a:pt x="256280" y="671778"/>
                </a:lnTo>
                <a:lnTo>
                  <a:pt x="257339" y="629400"/>
                </a:lnTo>
                <a:lnTo>
                  <a:pt x="272756" y="583166"/>
                </a:lnTo>
                <a:lnTo>
                  <a:pt x="282595" y="539106"/>
                </a:lnTo>
                <a:lnTo>
                  <a:pt x="297676" y="493897"/>
                </a:lnTo>
                <a:lnTo>
                  <a:pt x="302674" y="453314"/>
                </a:lnTo>
                <a:lnTo>
                  <a:pt x="306485" y="411901"/>
                </a:lnTo>
                <a:lnTo>
                  <a:pt x="312058" y="368326"/>
                </a:lnTo>
                <a:lnTo>
                  <a:pt x="313159" y="328086"/>
                </a:lnTo>
                <a:lnTo>
                  <a:pt x="313377" y="283292"/>
                </a:lnTo>
                <a:lnTo>
                  <a:pt x="313419" y="243556"/>
                </a:lnTo>
                <a:lnTo>
                  <a:pt x="313428" y="198587"/>
                </a:lnTo>
                <a:lnTo>
                  <a:pt x="310608" y="158032"/>
                </a:lnTo>
                <a:lnTo>
                  <a:pt x="303730" y="116429"/>
                </a:lnTo>
                <a:lnTo>
                  <a:pt x="287735" y="69528"/>
                </a:lnTo>
                <a:lnTo>
                  <a:pt x="262618" y="25968"/>
                </a:lnTo>
                <a:lnTo>
                  <a:pt x="253453" y="16804"/>
                </a:lnTo>
                <a:lnTo>
                  <a:pt x="242323" y="10262"/>
                </a:lnTo>
                <a:lnTo>
                  <a:pt x="206429" y="0"/>
                </a:lnTo>
                <a:lnTo>
                  <a:pt x="181916" y="4157"/>
                </a:lnTo>
                <a:lnTo>
                  <a:pt x="169960" y="10285"/>
                </a:lnTo>
                <a:lnTo>
                  <a:pt x="145273" y="31983"/>
                </a:lnTo>
                <a:lnTo>
                  <a:pt x="111121" y="72744"/>
                </a:lnTo>
                <a:lnTo>
                  <a:pt x="89004" y="111067"/>
                </a:lnTo>
                <a:lnTo>
                  <a:pt x="65351" y="158305"/>
                </a:lnTo>
                <a:lnTo>
                  <a:pt x="49425" y="195788"/>
                </a:lnTo>
                <a:lnTo>
                  <a:pt x="35181" y="233705"/>
                </a:lnTo>
                <a:lnTo>
                  <a:pt x="20377" y="274573"/>
                </a:lnTo>
                <a:lnTo>
                  <a:pt x="9289" y="317374"/>
                </a:lnTo>
                <a:lnTo>
                  <a:pt x="2122" y="359689"/>
                </a:lnTo>
                <a:lnTo>
                  <a:pt x="0" y="402918"/>
                </a:lnTo>
                <a:lnTo>
                  <a:pt x="2192" y="442538"/>
                </a:lnTo>
                <a:lnTo>
                  <a:pt x="9545" y="481088"/>
                </a:lnTo>
                <a:lnTo>
                  <a:pt x="21249" y="519322"/>
                </a:lnTo>
                <a:lnTo>
                  <a:pt x="39110" y="565110"/>
                </a:lnTo>
                <a:lnTo>
                  <a:pt x="66449" y="611556"/>
                </a:lnTo>
                <a:lnTo>
                  <a:pt x="96400" y="649636"/>
                </a:lnTo>
                <a:lnTo>
                  <a:pt x="106905" y="656646"/>
                </a:lnTo>
                <a:lnTo>
                  <a:pt x="118770" y="660591"/>
                </a:lnTo>
                <a:lnTo>
                  <a:pt x="125667" y="661514"/>
                </a:lnTo>
                <a:lnTo>
                  <a:pt x="132260" y="659102"/>
                </a:lnTo>
                <a:lnTo>
                  <a:pt x="177459" y="617191"/>
                </a:lnTo>
                <a:lnTo>
                  <a:pt x="216565" y="592282"/>
                </a:lnTo>
                <a:lnTo>
                  <a:pt x="255961" y="566979"/>
                </a:lnTo>
                <a:lnTo>
                  <a:pt x="303905" y="5384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Shape-3352"/>
          <p:cNvSpPr/>
          <p:nvPr>
            <p:custDataLst>
              <p:tags r:id="rId7"/>
            </p:custDataLst>
          </p:nvPr>
        </p:nvSpPr>
        <p:spPr>
          <a:xfrm>
            <a:off x="8116141" y="995951"/>
            <a:ext cx="294435" cy="792650"/>
          </a:xfrm>
          <a:custGeom>
            <a:avLst/>
            <a:gdLst/>
            <a:ahLst/>
            <a:cxnLst/>
            <a:rect l="0" t="0" r="0" b="0"/>
            <a:pathLst>
              <a:path w="294435" h="792650">
                <a:moveTo>
                  <a:pt x="151559" y="661399"/>
                </a:moveTo>
                <a:lnTo>
                  <a:pt x="151559" y="661399"/>
                </a:lnTo>
                <a:lnTo>
                  <a:pt x="151559" y="656343"/>
                </a:lnTo>
                <a:lnTo>
                  <a:pt x="167806" y="613096"/>
                </a:lnTo>
                <a:lnTo>
                  <a:pt x="188414" y="569065"/>
                </a:lnTo>
                <a:lnTo>
                  <a:pt x="211207" y="527567"/>
                </a:lnTo>
                <a:lnTo>
                  <a:pt x="224501" y="492040"/>
                </a:lnTo>
                <a:lnTo>
                  <a:pt x="240317" y="454703"/>
                </a:lnTo>
                <a:lnTo>
                  <a:pt x="251118" y="416829"/>
                </a:lnTo>
                <a:lnTo>
                  <a:pt x="255847" y="378796"/>
                </a:lnTo>
                <a:lnTo>
                  <a:pt x="262422" y="340716"/>
                </a:lnTo>
                <a:lnTo>
                  <a:pt x="264840" y="302621"/>
                </a:lnTo>
                <a:lnTo>
                  <a:pt x="264499" y="264523"/>
                </a:lnTo>
                <a:lnTo>
                  <a:pt x="259224" y="226424"/>
                </a:lnTo>
                <a:lnTo>
                  <a:pt x="256132" y="189382"/>
                </a:lnTo>
                <a:lnTo>
                  <a:pt x="246142" y="145063"/>
                </a:lnTo>
                <a:lnTo>
                  <a:pt x="233977" y="100913"/>
                </a:lnTo>
                <a:lnTo>
                  <a:pt x="218217" y="59534"/>
                </a:lnTo>
                <a:lnTo>
                  <a:pt x="208704" y="37863"/>
                </a:lnTo>
                <a:lnTo>
                  <a:pt x="176959" y="1088"/>
                </a:lnTo>
                <a:lnTo>
                  <a:pt x="173784" y="0"/>
                </a:lnTo>
                <a:lnTo>
                  <a:pt x="170609" y="333"/>
                </a:lnTo>
                <a:lnTo>
                  <a:pt x="161084" y="3036"/>
                </a:lnTo>
                <a:lnTo>
                  <a:pt x="157909" y="3415"/>
                </a:lnTo>
                <a:lnTo>
                  <a:pt x="151559" y="6659"/>
                </a:lnTo>
                <a:lnTo>
                  <a:pt x="145209" y="12687"/>
                </a:lnTo>
                <a:lnTo>
                  <a:pt x="126159" y="46976"/>
                </a:lnTo>
                <a:lnTo>
                  <a:pt x="110284" y="90518"/>
                </a:lnTo>
                <a:lnTo>
                  <a:pt x="89980" y="135726"/>
                </a:lnTo>
                <a:lnTo>
                  <a:pt x="72871" y="173915"/>
                </a:lnTo>
                <a:lnTo>
                  <a:pt x="59570" y="218274"/>
                </a:lnTo>
                <a:lnTo>
                  <a:pt x="43752" y="264932"/>
                </a:lnTo>
                <a:lnTo>
                  <a:pt x="31893" y="312270"/>
                </a:lnTo>
                <a:lnTo>
                  <a:pt x="21675" y="359810"/>
                </a:lnTo>
                <a:lnTo>
                  <a:pt x="15164" y="391540"/>
                </a:lnTo>
                <a:lnTo>
                  <a:pt x="8741" y="426103"/>
                </a:lnTo>
                <a:lnTo>
                  <a:pt x="3418" y="461573"/>
                </a:lnTo>
                <a:lnTo>
                  <a:pt x="1052" y="494976"/>
                </a:lnTo>
                <a:lnTo>
                  <a:pt x="0" y="527461"/>
                </a:lnTo>
                <a:lnTo>
                  <a:pt x="591" y="559538"/>
                </a:lnTo>
                <a:lnTo>
                  <a:pt x="6874" y="606288"/>
                </a:lnTo>
                <a:lnTo>
                  <a:pt x="15439" y="647422"/>
                </a:lnTo>
                <a:lnTo>
                  <a:pt x="24679" y="685362"/>
                </a:lnTo>
                <a:lnTo>
                  <a:pt x="37283" y="727163"/>
                </a:lnTo>
                <a:lnTo>
                  <a:pt x="44678" y="745661"/>
                </a:lnTo>
                <a:lnTo>
                  <a:pt x="67687" y="776382"/>
                </a:lnTo>
                <a:lnTo>
                  <a:pt x="83199" y="787660"/>
                </a:lnTo>
                <a:lnTo>
                  <a:pt x="106257" y="792649"/>
                </a:lnTo>
                <a:lnTo>
                  <a:pt x="128141" y="789070"/>
                </a:lnTo>
                <a:lnTo>
                  <a:pt x="174110" y="775369"/>
                </a:lnTo>
                <a:lnTo>
                  <a:pt x="209746" y="766076"/>
                </a:lnTo>
                <a:lnTo>
                  <a:pt x="249601" y="753455"/>
                </a:lnTo>
                <a:lnTo>
                  <a:pt x="294434" y="7375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3353"/>
          <p:cNvSpPr/>
          <p:nvPr>
            <p:custDataLst>
              <p:tags r:id="rId8"/>
            </p:custDataLst>
          </p:nvPr>
        </p:nvSpPr>
        <p:spPr>
          <a:xfrm>
            <a:off x="9286924" y="1061774"/>
            <a:ext cx="209449" cy="633677"/>
          </a:xfrm>
          <a:custGeom>
            <a:avLst/>
            <a:gdLst/>
            <a:ahLst/>
            <a:cxnLst/>
            <a:rect l="0" t="0" r="0" b="0"/>
            <a:pathLst>
              <a:path w="209449" h="633677">
                <a:moveTo>
                  <a:pt x="38051" y="633676"/>
                </a:moveTo>
                <a:lnTo>
                  <a:pt x="38051" y="633676"/>
                </a:lnTo>
                <a:lnTo>
                  <a:pt x="43108" y="628620"/>
                </a:lnTo>
                <a:lnTo>
                  <a:pt x="45591" y="623315"/>
                </a:lnTo>
                <a:lnTo>
                  <a:pt x="46252" y="620418"/>
                </a:lnTo>
                <a:lnTo>
                  <a:pt x="73446" y="575926"/>
                </a:lnTo>
                <a:lnTo>
                  <a:pt x="96975" y="536884"/>
                </a:lnTo>
                <a:lnTo>
                  <a:pt x="124429" y="490598"/>
                </a:lnTo>
                <a:lnTo>
                  <a:pt x="140197" y="459344"/>
                </a:lnTo>
                <a:lnTo>
                  <a:pt x="160064" y="415913"/>
                </a:lnTo>
                <a:lnTo>
                  <a:pt x="183312" y="369156"/>
                </a:lnTo>
                <a:lnTo>
                  <a:pt x="195626" y="331756"/>
                </a:lnTo>
                <a:lnTo>
                  <a:pt x="204919" y="294922"/>
                </a:lnTo>
                <a:lnTo>
                  <a:pt x="208596" y="250673"/>
                </a:lnTo>
                <a:lnTo>
                  <a:pt x="209233" y="213982"/>
                </a:lnTo>
                <a:lnTo>
                  <a:pt x="209448" y="168715"/>
                </a:lnTo>
                <a:lnTo>
                  <a:pt x="208433" y="129199"/>
                </a:lnTo>
                <a:lnTo>
                  <a:pt x="201960" y="90820"/>
                </a:lnTo>
                <a:lnTo>
                  <a:pt x="197742" y="65019"/>
                </a:lnTo>
                <a:lnTo>
                  <a:pt x="189789" y="46791"/>
                </a:lnTo>
                <a:lnTo>
                  <a:pt x="168187" y="12914"/>
                </a:lnTo>
                <a:lnTo>
                  <a:pt x="161859" y="8532"/>
                </a:lnTo>
                <a:lnTo>
                  <a:pt x="155518" y="5526"/>
                </a:lnTo>
                <a:lnTo>
                  <a:pt x="149173" y="662"/>
                </a:lnTo>
                <a:lnTo>
                  <a:pt x="145999" y="0"/>
                </a:lnTo>
                <a:lnTo>
                  <a:pt x="142824" y="617"/>
                </a:lnTo>
                <a:lnTo>
                  <a:pt x="133301" y="6542"/>
                </a:lnTo>
                <a:lnTo>
                  <a:pt x="117426" y="22159"/>
                </a:lnTo>
                <a:lnTo>
                  <a:pt x="92026" y="65554"/>
                </a:lnTo>
                <a:lnTo>
                  <a:pt x="76151" y="110246"/>
                </a:lnTo>
                <a:lnTo>
                  <a:pt x="60276" y="157485"/>
                </a:lnTo>
                <a:lnTo>
                  <a:pt x="44401" y="205059"/>
                </a:lnTo>
                <a:lnTo>
                  <a:pt x="31701" y="249699"/>
                </a:lnTo>
                <a:lnTo>
                  <a:pt x="19001" y="293010"/>
                </a:lnTo>
                <a:lnTo>
                  <a:pt x="6301" y="336961"/>
                </a:lnTo>
                <a:lnTo>
                  <a:pt x="1205" y="383821"/>
                </a:lnTo>
                <a:lnTo>
                  <a:pt x="199" y="431020"/>
                </a:lnTo>
                <a:lnTo>
                  <a:pt x="0" y="471231"/>
                </a:lnTo>
                <a:lnTo>
                  <a:pt x="2780" y="516485"/>
                </a:lnTo>
                <a:lnTo>
                  <a:pt x="19249" y="561939"/>
                </a:lnTo>
                <a:lnTo>
                  <a:pt x="59888" y="607796"/>
                </a:lnTo>
                <a:lnTo>
                  <a:pt x="66453" y="611591"/>
                </a:lnTo>
                <a:lnTo>
                  <a:pt x="78921" y="613726"/>
                </a:lnTo>
                <a:lnTo>
                  <a:pt x="97042" y="614448"/>
                </a:lnTo>
                <a:lnTo>
                  <a:pt x="104133" y="611725"/>
                </a:lnTo>
                <a:lnTo>
                  <a:pt x="127070" y="599427"/>
                </a:lnTo>
                <a:lnTo>
                  <a:pt x="138746" y="595659"/>
                </a:lnTo>
                <a:lnTo>
                  <a:pt x="161876" y="5765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3354"/>
          <p:cNvSpPr/>
          <p:nvPr>
            <p:custDataLst>
              <p:tags r:id="rId9"/>
            </p:custDataLst>
          </p:nvPr>
        </p:nvSpPr>
        <p:spPr>
          <a:xfrm>
            <a:off x="9879771" y="1115336"/>
            <a:ext cx="320152" cy="608071"/>
          </a:xfrm>
          <a:custGeom>
            <a:avLst/>
            <a:gdLst/>
            <a:ahLst/>
            <a:cxnLst/>
            <a:rect l="0" t="0" r="0" b="0"/>
            <a:pathLst>
              <a:path w="320152" h="608071">
                <a:moveTo>
                  <a:pt x="121479" y="589639"/>
                </a:moveTo>
                <a:lnTo>
                  <a:pt x="121479" y="589639"/>
                </a:lnTo>
                <a:lnTo>
                  <a:pt x="126536" y="584583"/>
                </a:lnTo>
                <a:lnTo>
                  <a:pt x="129020" y="579278"/>
                </a:lnTo>
                <a:lnTo>
                  <a:pt x="129681" y="576381"/>
                </a:lnTo>
                <a:lnTo>
                  <a:pt x="157790" y="533617"/>
                </a:lnTo>
                <a:lnTo>
                  <a:pt x="182823" y="493283"/>
                </a:lnTo>
                <a:lnTo>
                  <a:pt x="213689" y="446618"/>
                </a:lnTo>
                <a:lnTo>
                  <a:pt x="242501" y="399120"/>
                </a:lnTo>
                <a:lnTo>
                  <a:pt x="257450" y="361035"/>
                </a:lnTo>
                <a:lnTo>
                  <a:pt x="277141" y="316392"/>
                </a:lnTo>
                <a:lnTo>
                  <a:pt x="292320" y="275902"/>
                </a:lnTo>
                <a:lnTo>
                  <a:pt x="305508" y="232274"/>
                </a:lnTo>
                <a:lnTo>
                  <a:pt x="311759" y="190495"/>
                </a:lnTo>
                <a:lnTo>
                  <a:pt x="319265" y="151668"/>
                </a:lnTo>
                <a:lnTo>
                  <a:pt x="320151" y="110434"/>
                </a:lnTo>
                <a:lnTo>
                  <a:pt x="305232" y="63584"/>
                </a:lnTo>
                <a:lnTo>
                  <a:pt x="289701" y="30970"/>
                </a:lnTo>
                <a:lnTo>
                  <a:pt x="280559" y="21019"/>
                </a:lnTo>
                <a:lnTo>
                  <a:pt x="257826" y="3702"/>
                </a:lnTo>
                <a:lnTo>
                  <a:pt x="235116" y="0"/>
                </a:lnTo>
                <a:lnTo>
                  <a:pt x="203941" y="267"/>
                </a:lnTo>
                <a:lnTo>
                  <a:pt x="172268" y="12362"/>
                </a:lnTo>
                <a:lnTo>
                  <a:pt x="125978" y="44147"/>
                </a:lnTo>
                <a:lnTo>
                  <a:pt x="85539" y="85730"/>
                </a:lnTo>
                <a:lnTo>
                  <a:pt x="58406" y="123095"/>
                </a:lnTo>
                <a:lnTo>
                  <a:pt x="33722" y="168654"/>
                </a:lnTo>
                <a:lnTo>
                  <a:pt x="21158" y="205846"/>
                </a:lnTo>
                <a:lnTo>
                  <a:pt x="10734" y="244735"/>
                </a:lnTo>
                <a:lnTo>
                  <a:pt x="1999" y="288244"/>
                </a:lnTo>
                <a:lnTo>
                  <a:pt x="0" y="328416"/>
                </a:lnTo>
                <a:lnTo>
                  <a:pt x="5640" y="367130"/>
                </a:lnTo>
                <a:lnTo>
                  <a:pt x="15072" y="405412"/>
                </a:lnTo>
                <a:lnTo>
                  <a:pt x="29744" y="442508"/>
                </a:lnTo>
                <a:lnTo>
                  <a:pt x="50364" y="486846"/>
                </a:lnTo>
                <a:lnTo>
                  <a:pt x="74270" y="525943"/>
                </a:lnTo>
                <a:lnTo>
                  <a:pt x="102901" y="568159"/>
                </a:lnTo>
                <a:lnTo>
                  <a:pt x="121619" y="586097"/>
                </a:lnTo>
                <a:lnTo>
                  <a:pt x="146907" y="601639"/>
                </a:lnTo>
                <a:lnTo>
                  <a:pt x="165938" y="606600"/>
                </a:lnTo>
                <a:lnTo>
                  <a:pt x="184982" y="608070"/>
                </a:lnTo>
                <a:lnTo>
                  <a:pt x="222374" y="598246"/>
                </a:lnTo>
                <a:lnTo>
                  <a:pt x="242521" y="591348"/>
                </a:lnTo>
                <a:lnTo>
                  <a:pt x="292929" y="5610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u="sng" dirty="0" smtClean="0"/>
              <a:t>Advantages of Sexual Reproduction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Crossing Over</a:t>
            </a:r>
          </a:p>
          <a:p>
            <a:r>
              <a:rPr lang="en-US" sz="4000" dirty="0" smtClean="0"/>
              <a:t>Independent Assortment </a:t>
            </a:r>
          </a:p>
          <a:p>
            <a:r>
              <a:rPr lang="en-US" sz="4000" dirty="0" smtClean="0"/>
              <a:t>Which Sperm Fertilizes which </a:t>
            </a:r>
            <a:r>
              <a:rPr lang="en-US" sz="4000" dirty="0" smtClean="0"/>
              <a:t>egg</a:t>
            </a:r>
          </a:p>
          <a:p>
            <a:pPr lvl="2"/>
            <a:r>
              <a:rPr lang="en-US" sz="4000" i="1" dirty="0" smtClean="0"/>
              <a:t>“genetic variation”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9369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649705" y="0"/>
            <a:ext cx="9560735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Open Sans"/>
              </a:rPr>
              <a:t>Meiosis, Sex, and Variation</a:t>
            </a:r>
            <a:endParaRPr dirty="0"/>
          </a:p>
        </p:txBody>
      </p:sp>
      <p:sp>
        <p:nvSpPr>
          <p:cNvPr id="393" name="TextShape 2"/>
          <p:cNvSpPr txBox="1"/>
          <p:nvPr/>
        </p:nvSpPr>
        <p:spPr>
          <a:xfrm>
            <a:off x="649705" y="1143000"/>
            <a:ext cx="6545179" cy="5714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</a:rPr>
              <a:t>The events of meiosis and the sexual life cycle generate a </a:t>
            </a:r>
            <a:r>
              <a:rPr lang="en-US" sz="3200" b="1" i="1" dirty="0">
                <a:solidFill>
                  <a:srgbClr val="000000"/>
                </a:solidFill>
                <a:latin typeface="Open Sans"/>
              </a:rPr>
              <a:t>tremendous amount of variation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Every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organism that is produced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through sexual selection is </a:t>
            </a:r>
            <a:r>
              <a:rPr lang="en-US" sz="3200" b="1" i="1" dirty="0">
                <a:solidFill>
                  <a:srgbClr val="000000"/>
                </a:solidFill>
                <a:latin typeface="Open Sans"/>
              </a:rPr>
              <a:t>genetically unique.</a:t>
            </a:r>
            <a:endParaRPr b="1" i="1" dirty="0"/>
          </a:p>
        </p:txBody>
      </p:sp>
      <p:pic>
        <p:nvPicPr>
          <p:cNvPr id="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5588" y="297180"/>
            <a:ext cx="4899832" cy="5600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8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58" y="0"/>
            <a:ext cx="4558044" cy="5991726"/>
          </a:xfrm>
        </p:spPr>
        <p:txBody>
          <a:bodyPr/>
          <a:lstStyle/>
          <a:p>
            <a:r>
              <a:rPr lang="en-US" dirty="0" smtClean="0"/>
              <a:t>Meiosis in </a:t>
            </a:r>
            <a:r>
              <a:rPr lang="en-US" dirty="0" smtClean="0"/>
              <a:t>Humans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-polar bodies</a:t>
            </a:r>
            <a:endParaRPr lang="en-US" dirty="0"/>
          </a:p>
        </p:txBody>
      </p:sp>
      <p:pic>
        <p:nvPicPr>
          <p:cNvPr id="4" name="Picture 3" descr="http://wps.prenhall.com/wps/media/objects/489/501016/CDA45_1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770602" y="190416"/>
            <a:ext cx="7092536" cy="602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egg cell and sperm cell zygote chromosom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7" y="1233488"/>
            <a:ext cx="9713296" cy="3988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3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Nondisjunction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111740" cy="4938077"/>
          </a:xfrm>
        </p:spPr>
        <p:txBody>
          <a:bodyPr/>
          <a:lstStyle/>
          <a:p>
            <a:r>
              <a:rPr lang="en-US" sz="3600" dirty="0" smtClean="0"/>
              <a:t>“Aneuploidy” = abnormal number of chromosomes</a:t>
            </a:r>
          </a:p>
          <a:p>
            <a:r>
              <a:rPr lang="en-US" sz="3600" dirty="0" smtClean="0"/>
              <a:t>Due to either:</a:t>
            </a:r>
          </a:p>
          <a:p>
            <a:pPr lvl="2"/>
            <a:r>
              <a:rPr lang="en-US" sz="3000" dirty="0" smtClean="0"/>
              <a:t>A </a:t>
            </a:r>
            <a:r>
              <a:rPr lang="en-US" sz="3000" b="1" dirty="0" smtClean="0"/>
              <a:t>homologous chromosome pair </a:t>
            </a:r>
            <a:r>
              <a:rPr lang="en-US" sz="3000" dirty="0" smtClean="0"/>
              <a:t>fails to separate during Anaphase I.</a:t>
            </a:r>
          </a:p>
          <a:p>
            <a:pPr lvl="2"/>
            <a:r>
              <a:rPr lang="en-US" sz="3000" dirty="0" smtClean="0"/>
              <a:t>The </a:t>
            </a:r>
            <a:r>
              <a:rPr lang="en-US" sz="3000" b="1" dirty="0" smtClean="0"/>
              <a:t>sister chromatids </a:t>
            </a:r>
            <a:r>
              <a:rPr lang="en-US" sz="3000" dirty="0" smtClean="0"/>
              <a:t>within a single chromosome fail to split correctly during Anaphase II.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52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nondis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4" y="754062"/>
            <a:ext cx="9788525" cy="50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Karyotype</a:t>
            </a:r>
            <a:r>
              <a:rPr lang="en-US" dirty="0" smtClean="0"/>
              <a:t> – shows gender and nondisjunction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18" y="1439228"/>
            <a:ext cx="788416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1981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Meiosis</a:t>
            </a:r>
            <a:endParaRPr/>
          </a:p>
        </p:txBody>
      </p:sp>
      <p:sp>
        <p:nvSpPr>
          <p:cNvPr id="381" name="TextShape 2"/>
          <p:cNvSpPr txBox="1"/>
          <p:nvPr/>
        </p:nvSpPr>
        <p:spPr>
          <a:xfrm>
            <a:off x="1981200" y="857160"/>
            <a:ext cx="8229240" cy="6000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Produces four genetically unique gametes with half of the normal amount of genetic material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Required for sexual reproduction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We call it “Reduction Division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”</a:t>
            </a:r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650600"/>
            <a:ext cx="7476840" cy="469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0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3" y="0"/>
            <a:ext cx="7363326" cy="5234851"/>
          </a:xfrm>
          <a:prstGeom prst="rect">
            <a:avLst/>
          </a:prstGeom>
        </p:spPr>
      </p:pic>
      <p:sp>
        <p:nvSpPr>
          <p:cNvPr id="3" name="SMARTInkShape-3355"/>
          <p:cNvSpPr/>
          <p:nvPr>
            <p:custDataLst>
              <p:tags r:id="rId1"/>
            </p:custDataLst>
          </p:nvPr>
        </p:nvSpPr>
        <p:spPr>
          <a:xfrm>
            <a:off x="1847850" y="1304940"/>
            <a:ext cx="1647826" cy="95236"/>
          </a:xfrm>
          <a:custGeom>
            <a:avLst/>
            <a:gdLst/>
            <a:ahLst/>
            <a:cxnLst/>
            <a:rect l="0" t="0" r="0" b="0"/>
            <a:pathLst>
              <a:path w="1647826" h="95236">
                <a:moveTo>
                  <a:pt x="0" y="95235"/>
                </a:moveTo>
                <a:lnTo>
                  <a:pt x="0" y="95235"/>
                </a:lnTo>
                <a:lnTo>
                  <a:pt x="10113" y="90179"/>
                </a:lnTo>
                <a:lnTo>
                  <a:pt x="48760" y="85534"/>
                </a:lnTo>
                <a:lnTo>
                  <a:pt x="94293" y="78367"/>
                </a:lnTo>
                <a:lnTo>
                  <a:pt x="136805" y="72569"/>
                </a:lnTo>
                <a:lnTo>
                  <a:pt x="161053" y="68483"/>
                </a:lnTo>
                <a:lnTo>
                  <a:pt x="186744" y="63642"/>
                </a:lnTo>
                <a:lnTo>
                  <a:pt x="213396" y="58298"/>
                </a:lnTo>
                <a:lnTo>
                  <a:pt x="241747" y="53677"/>
                </a:lnTo>
                <a:lnTo>
                  <a:pt x="271232" y="49538"/>
                </a:lnTo>
                <a:lnTo>
                  <a:pt x="301471" y="45720"/>
                </a:lnTo>
                <a:lnTo>
                  <a:pt x="333272" y="42117"/>
                </a:lnTo>
                <a:lnTo>
                  <a:pt x="366115" y="38656"/>
                </a:lnTo>
                <a:lnTo>
                  <a:pt x="399652" y="35291"/>
                </a:lnTo>
                <a:lnTo>
                  <a:pt x="433651" y="31989"/>
                </a:lnTo>
                <a:lnTo>
                  <a:pt x="467959" y="28729"/>
                </a:lnTo>
                <a:lnTo>
                  <a:pt x="502473" y="25498"/>
                </a:lnTo>
                <a:lnTo>
                  <a:pt x="538182" y="22285"/>
                </a:lnTo>
                <a:lnTo>
                  <a:pt x="574688" y="19085"/>
                </a:lnTo>
                <a:lnTo>
                  <a:pt x="611725" y="15893"/>
                </a:lnTo>
                <a:lnTo>
                  <a:pt x="650175" y="12707"/>
                </a:lnTo>
                <a:lnTo>
                  <a:pt x="689567" y="9525"/>
                </a:lnTo>
                <a:lnTo>
                  <a:pt x="729586" y="6345"/>
                </a:lnTo>
                <a:lnTo>
                  <a:pt x="770024" y="4225"/>
                </a:lnTo>
                <a:lnTo>
                  <a:pt x="810741" y="2812"/>
                </a:lnTo>
                <a:lnTo>
                  <a:pt x="851644" y="1869"/>
                </a:lnTo>
                <a:lnTo>
                  <a:pt x="892671" y="1241"/>
                </a:lnTo>
                <a:lnTo>
                  <a:pt x="933781" y="823"/>
                </a:lnTo>
                <a:lnTo>
                  <a:pt x="974946" y="543"/>
                </a:lnTo>
                <a:lnTo>
                  <a:pt x="1016147" y="357"/>
                </a:lnTo>
                <a:lnTo>
                  <a:pt x="1057373" y="233"/>
                </a:lnTo>
                <a:lnTo>
                  <a:pt x="1098615" y="150"/>
                </a:lnTo>
                <a:lnTo>
                  <a:pt x="1138810" y="95"/>
                </a:lnTo>
                <a:lnTo>
                  <a:pt x="1178307" y="59"/>
                </a:lnTo>
                <a:lnTo>
                  <a:pt x="1217338" y="34"/>
                </a:lnTo>
                <a:lnTo>
                  <a:pt x="1257117" y="18"/>
                </a:lnTo>
                <a:lnTo>
                  <a:pt x="1297395" y="7"/>
                </a:lnTo>
                <a:lnTo>
                  <a:pt x="1338005" y="0"/>
                </a:lnTo>
                <a:lnTo>
                  <a:pt x="1376720" y="1053"/>
                </a:lnTo>
                <a:lnTo>
                  <a:pt x="1414171" y="2814"/>
                </a:lnTo>
                <a:lnTo>
                  <a:pt x="1450781" y="5046"/>
                </a:lnTo>
                <a:lnTo>
                  <a:pt x="1488946" y="6534"/>
                </a:lnTo>
                <a:lnTo>
                  <a:pt x="1528147" y="7526"/>
                </a:lnTo>
                <a:lnTo>
                  <a:pt x="1568040" y="8187"/>
                </a:lnTo>
                <a:lnTo>
                  <a:pt x="1612365" y="8922"/>
                </a:lnTo>
                <a:lnTo>
                  <a:pt x="1647825" y="95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vs. Meiosis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19092"/>
              </p:ext>
            </p:extLst>
          </p:nvPr>
        </p:nvGraphicFramePr>
        <p:xfrm>
          <a:off x="537255" y="1290638"/>
          <a:ext cx="11042595" cy="549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401">
                  <a:extLst>
                    <a:ext uri="{9D8B030D-6E8A-4147-A177-3AD203B41FA5}">
                      <a16:colId xmlns:a16="http://schemas.microsoft.com/office/drawing/2014/main" val="905183357"/>
                    </a:ext>
                  </a:extLst>
                </a:gridCol>
                <a:gridCol w="4344974">
                  <a:extLst>
                    <a:ext uri="{9D8B030D-6E8A-4147-A177-3AD203B41FA5}">
                      <a16:colId xmlns:a16="http://schemas.microsoft.com/office/drawing/2014/main" val="774704623"/>
                    </a:ext>
                  </a:extLst>
                </a:gridCol>
                <a:gridCol w="4154220">
                  <a:extLst>
                    <a:ext uri="{9D8B030D-6E8A-4147-A177-3AD203B41FA5}">
                      <a16:colId xmlns:a16="http://schemas.microsoft.com/office/drawing/2014/main" val="2921091494"/>
                    </a:ext>
                  </a:extLst>
                </a:gridCol>
              </a:tblGrid>
              <a:tr h="344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Characteristic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Mitosis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Meiosis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174571"/>
                  </a:ext>
                </a:extLst>
              </a:tr>
              <a:tr h="1077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Goal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Making new body cells (somatic cells) ; asexual reproduction ; growth and replacement of dead cells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Making sex cells (gametes) ; sexual reproduction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246452"/>
                  </a:ext>
                </a:extLst>
              </a:tr>
              <a:tr h="1077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Ends with (Daughter Cells)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Two diploid cells (2n) that are genetically identical to the parent cell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Four haploid cells (n) that are genetically different from the parent cell and each other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132037"/>
                  </a:ext>
                </a:extLst>
              </a:tr>
              <a:tr h="344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 of Divisions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Two (meiosis I and II)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116457"/>
                  </a:ext>
                </a:extLst>
              </a:tr>
              <a:tr h="446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 all body cells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 the gonads (ovaries or testes)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148982"/>
                  </a:ext>
                </a:extLst>
              </a:tr>
              <a:tr h="344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Picture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315588"/>
                  </a:ext>
                </a:extLst>
              </a:tr>
            </a:tbl>
          </a:graphicData>
        </a:graphic>
      </p:graphicFrame>
      <p:pic>
        <p:nvPicPr>
          <p:cNvPr id="2050" name="Picture 6" descr="mito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1" t="15280" r="6084"/>
          <a:stretch>
            <a:fillRect/>
          </a:stretch>
        </p:blipFill>
        <p:spPr bwMode="auto">
          <a:xfrm>
            <a:off x="4616576" y="5587519"/>
            <a:ext cx="1155574" cy="11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" descr="meio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1659" r="6056" b="4395"/>
          <a:stretch>
            <a:fillRect/>
          </a:stretch>
        </p:blipFill>
        <p:spPr bwMode="auto">
          <a:xfrm>
            <a:off x="8361490" y="5549575"/>
            <a:ext cx="2135060" cy="11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mitosis vs mei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17" y="365125"/>
            <a:ext cx="8086929" cy="564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meiosis">
            <a:extLst>
              <a:ext uri="{FF2B5EF4-FFF2-40B4-BE49-F238E27FC236}">
                <a16:creationId xmlns:a16="http://schemas.microsoft.com/office/drawing/2014/main" id="{A3E0FD48-0743-4BD4-9378-0DFE47B7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78" y="0"/>
            <a:ext cx="88487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Material for Meiosis - Interphase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5616" y="20299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460429"/>
              </p:ext>
            </p:extLst>
          </p:nvPr>
        </p:nvGraphicFramePr>
        <p:xfrm>
          <a:off x="4407408" y="1690688"/>
          <a:ext cx="3749040" cy="466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Bitmap Image" r:id="rId3" imgW="2142857" imgH="3438095" progId="Paint.Picture">
                  <p:embed/>
                </p:oleObj>
              </mc:Choice>
              <mc:Fallback>
                <p:oleObj name="Bitmap Image" r:id="rId3" imgW="2142857" imgH="34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8" y="1690688"/>
                        <a:ext cx="3749040" cy="4660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8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5" y="0"/>
            <a:ext cx="6428874" cy="4596063"/>
          </a:xfrm>
        </p:spPr>
        <p:txBody>
          <a:bodyPr/>
          <a:lstStyle/>
          <a:p>
            <a:r>
              <a:rPr lang="en-US" sz="5500" b="1" u="sng" dirty="0" smtClean="0"/>
              <a:t>Prophase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-“synapsis” = chromosome pairing</a:t>
            </a:r>
            <a:br>
              <a:rPr lang="en-US" dirty="0" smtClean="0"/>
            </a:br>
            <a:r>
              <a:rPr lang="en-US" dirty="0" smtClean="0"/>
              <a:t>-“tetrad”</a:t>
            </a:r>
            <a:br>
              <a:rPr lang="en-US" dirty="0" smtClean="0"/>
            </a:br>
            <a:r>
              <a:rPr lang="en-US" dirty="0" smtClean="0"/>
              <a:t>-“crossing over”</a:t>
            </a:r>
            <a:br>
              <a:rPr lang="en-US" dirty="0" smtClean="0"/>
            </a:br>
            <a:r>
              <a:rPr lang="en-US" dirty="0" smtClean="0"/>
              <a:t>-“chiasma”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76800" y="912479"/>
            <a:ext cx="450796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44640"/>
              </p:ext>
            </p:extLst>
          </p:nvPr>
        </p:nvGraphicFramePr>
        <p:xfrm>
          <a:off x="6922169" y="958198"/>
          <a:ext cx="4191000" cy="5564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Bitmap Image" r:id="rId3" imgW="1933333" imgH="3304762" progId="Paint.Picture">
                  <p:embed/>
                </p:oleObj>
              </mc:Choice>
              <mc:Fallback>
                <p:oleObj name="Bitmap Image" r:id="rId3" imgW="1933333" imgH="330476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169" y="958198"/>
                        <a:ext cx="4191000" cy="5564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2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381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</vt:lpstr>
      <vt:lpstr>Office Theme</vt:lpstr>
      <vt:lpstr>Bitmap Image</vt:lpstr>
      <vt:lpstr>Meiosis</vt:lpstr>
      <vt:lpstr>Vocabulary</vt:lpstr>
      <vt:lpstr>PowerPoint Presentation</vt:lpstr>
      <vt:lpstr>PowerPoint Presentation</vt:lpstr>
      <vt:lpstr>Mitosis vs. Meiosis Comparison</vt:lpstr>
      <vt:lpstr>PowerPoint Presentation</vt:lpstr>
      <vt:lpstr>PowerPoint Presentation</vt:lpstr>
      <vt:lpstr>Starting Material for Meiosis - Interphase</vt:lpstr>
      <vt:lpstr>Prophase I -“synapsis” = chromosome pairing -“tetrad” -“crossing over” -“chiasma”</vt:lpstr>
      <vt:lpstr>PowerPoint Presentation</vt:lpstr>
      <vt:lpstr>Metaphase I -homologous chromosomes line up in PAIRS (different from mitosis) -Independent Assortment</vt:lpstr>
      <vt:lpstr>PowerPoint Presentation</vt:lpstr>
      <vt:lpstr>Anaphase I -The homologous chromosome pairs are separated and pulled to opposite sides of the cell.  (notice that each chromosome remains duplicated) </vt:lpstr>
      <vt:lpstr>Telophase I</vt:lpstr>
      <vt:lpstr>Cytokinesis  </vt:lpstr>
      <vt:lpstr>Meiosis II</vt:lpstr>
      <vt:lpstr>PowerPoint Presentation</vt:lpstr>
      <vt:lpstr>PowerPoint Presentation</vt:lpstr>
      <vt:lpstr>Meiosis I is the “REDUCTIVE DIVISION”</vt:lpstr>
      <vt:lpstr>Advantages of Sexual Reproduction</vt:lpstr>
      <vt:lpstr>PowerPoint Presentation</vt:lpstr>
      <vt:lpstr>Meiosis in Humans  -polar bodies</vt:lpstr>
      <vt:lpstr>What comes next?</vt:lpstr>
      <vt:lpstr>Nondisjunction</vt:lpstr>
      <vt:lpstr>PowerPoint Presentation</vt:lpstr>
      <vt:lpstr>Karyotype – shows gender and nondisjunction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Julia M. Glick</dc:creator>
  <cp:lastModifiedBy>Olivia Jensen</cp:lastModifiedBy>
  <cp:revision>25</cp:revision>
  <dcterms:created xsi:type="dcterms:W3CDTF">2017-01-05T18:45:57Z</dcterms:created>
  <dcterms:modified xsi:type="dcterms:W3CDTF">2019-02-05T18:14:37Z</dcterms:modified>
</cp:coreProperties>
</file>