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0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9" r:id="rId3"/>
    <p:sldId id="270" r:id="rId4"/>
    <p:sldId id="257" r:id="rId5"/>
    <p:sldId id="271" r:id="rId6"/>
    <p:sldId id="258" r:id="rId7"/>
    <p:sldId id="272" r:id="rId8"/>
    <p:sldId id="259" r:id="rId9"/>
    <p:sldId id="285" r:id="rId10"/>
    <p:sldId id="261" r:id="rId11"/>
    <p:sldId id="267" r:id="rId12"/>
    <p:sldId id="262" r:id="rId13"/>
    <p:sldId id="260" r:id="rId14"/>
    <p:sldId id="263" r:id="rId15"/>
    <p:sldId id="26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4" r:id="rId29"/>
    <p:sldId id="265" r:id="rId30"/>
    <p:sldId id="2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6DA89-CA40-42D1-A585-CF27280F7F1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3516C-3EB4-4A55-A4ED-1C4BF5D6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5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>
            <a:extLst>
              <a:ext uri="{FF2B5EF4-FFF2-40B4-BE49-F238E27FC236}">
                <a16:creationId xmlns:a16="http://schemas.microsoft.com/office/drawing/2014/main" id="{F08FB19F-EE9C-4411-B20A-1B06C8CB4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D3A4AC7-FBFC-463B-A408-2780E083605A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7824860-36C1-462B-BD81-7632943D6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ED4C6AD-8DD7-425E-9D4E-0D40510FB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05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F145-4236-974B-8F8A-8B6515AC15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2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F145-4236-974B-8F8A-8B6515AC15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2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F145-4236-974B-8F8A-8B6515AC15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>
            <a:extLst>
              <a:ext uri="{FF2B5EF4-FFF2-40B4-BE49-F238E27FC236}">
                <a16:creationId xmlns:a16="http://schemas.microsoft.com/office/drawing/2014/main" id="{B3AE50AE-C686-4051-BF55-4D4241014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7135178-7D24-4E52-A42D-4E954F9FC542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482B981-FDEA-4491-BCA7-330698211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DAEB77D-DED8-478C-A8C4-60F98FDE6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06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>
            <a:extLst>
              <a:ext uri="{FF2B5EF4-FFF2-40B4-BE49-F238E27FC236}">
                <a16:creationId xmlns:a16="http://schemas.microsoft.com/office/drawing/2014/main" id="{51C61769-B88F-4328-91C5-67566E337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3BBEAE3-C303-40B4-BB8D-7237BB18BC7A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333C80B-2CED-44CC-8E6E-135432E779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2413A1B-84C6-478C-8536-64D5F984B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08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>
            <a:extLst>
              <a:ext uri="{FF2B5EF4-FFF2-40B4-BE49-F238E27FC236}">
                <a16:creationId xmlns:a16="http://schemas.microsoft.com/office/drawing/2014/main" id="{32C136DC-F655-4DD7-A819-2F9768820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4F57605-5FD7-47F9-856E-67908C3A3F0D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95EA95A-4EC6-4424-9FED-0EBBFD0AE2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A071329-2092-4A64-81A1-4D6C752EC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70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>
            <a:extLst>
              <a:ext uri="{FF2B5EF4-FFF2-40B4-BE49-F238E27FC236}">
                <a16:creationId xmlns:a16="http://schemas.microsoft.com/office/drawing/2014/main" id="{0109552B-E83A-4170-8C52-F58C87EAB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4E659D9-D896-490F-96BA-7BC831795B8B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1EAE097-6008-4762-BF04-9B20FC9D7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8D0D10F-1325-4D89-9FCC-EA61E3B23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7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>
            <a:extLst>
              <a:ext uri="{FF2B5EF4-FFF2-40B4-BE49-F238E27FC236}">
                <a16:creationId xmlns:a16="http://schemas.microsoft.com/office/drawing/2014/main" id="{BC06F4E7-AED3-47AC-9B04-83BB07E3A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E4D6A6E-FA2B-451B-8739-56DDEE357CAC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A7125CF-2623-456E-BC87-D16071C9C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B5364A1-9C64-46D0-9C7D-02E2A4F93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42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>
            <a:extLst>
              <a:ext uri="{FF2B5EF4-FFF2-40B4-BE49-F238E27FC236}">
                <a16:creationId xmlns:a16="http://schemas.microsoft.com/office/drawing/2014/main" id="{8D19C920-DA11-45ED-82B7-23FD5E4C1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1E1DD47-D682-4981-ABC1-E3FD0B3D9567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BA8BCDD-1E41-4C11-B2B0-14F55A315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4235572-40A2-4C60-865A-722906CD4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35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>
            <a:extLst>
              <a:ext uri="{FF2B5EF4-FFF2-40B4-BE49-F238E27FC236}">
                <a16:creationId xmlns:a16="http://schemas.microsoft.com/office/drawing/2014/main" id="{96E3A045-F8E4-4C8E-96F6-213D6F3FC1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5853CCC-58CE-4957-9089-4321DA1A54AF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EF7DDA0-3E1C-4CE7-9B1E-5EF65CF516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6065FB5-D0F1-4819-980F-D9E95830E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90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telophase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F145-4236-974B-8F8A-8B6515AC15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7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0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2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3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2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B4F73-F494-441F-9988-3B645D88C6B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22DD-ABDA-451B-99F8-347FC417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6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4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e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" Type="http://schemas.openxmlformats.org/officeDocument/2006/relationships/tags" Target="../tags/tag41.xml"/><Relationship Id="rId21" Type="http://schemas.openxmlformats.org/officeDocument/2006/relationships/image" Target="../media/image16.jpe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tags" Target="../tags/tag85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image" Target="../media/image17.jpe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notesSlide" Target="../notesSlides/notesSlide7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tags" Target="../tags/tag87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18.png"/><Relationship Id="rId2" Type="http://schemas.openxmlformats.org/officeDocument/2006/relationships/tags" Target="../tags/tag95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3" Type="http://schemas.openxmlformats.org/officeDocument/2006/relationships/tags" Target="../tags/tag110.xml"/><Relationship Id="rId21" Type="http://schemas.openxmlformats.org/officeDocument/2006/relationships/notesSlide" Target="../notesSlides/notesSlide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10" Type="http://schemas.openxmlformats.org/officeDocument/2006/relationships/tags" Target="../tags/tag136.xml"/><Relationship Id="rId19" Type="http://schemas.openxmlformats.org/officeDocument/2006/relationships/image" Target="../media/image20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10" Type="http://schemas.openxmlformats.org/officeDocument/2006/relationships/image" Target="../media/image21.png"/><Relationship Id="rId4" Type="http://schemas.openxmlformats.org/officeDocument/2006/relationships/tags" Target="../tags/tag146.xml"/><Relationship Id="rId9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3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Mitosis and the Cell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vs. Mitosis vs. Cytokinesis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171" y="1475874"/>
            <a:ext cx="6596997" cy="492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77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interphase with 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8" y="500062"/>
            <a:ext cx="11129211" cy="1325563"/>
          </a:xfrm>
        </p:spPr>
        <p:txBody>
          <a:bodyPr/>
          <a:lstStyle/>
          <a:p>
            <a:r>
              <a:rPr lang="en-US" dirty="0" smtClean="0"/>
              <a:t>Interphase – normal cell activities (90% of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G1  (Growth through production of organelles)</a:t>
            </a:r>
          </a:p>
          <a:p>
            <a:r>
              <a:rPr lang="en-US" sz="4000" dirty="0" smtClean="0"/>
              <a:t>S (Synthesis of DNA)</a:t>
            </a:r>
          </a:p>
          <a:p>
            <a:r>
              <a:rPr lang="en-US" sz="4000" dirty="0" smtClean="0"/>
              <a:t>G2 (Makes items needed for division)</a:t>
            </a:r>
          </a:p>
          <a:p>
            <a:r>
              <a:rPr lang="en-US" sz="4000" dirty="0" smtClean="0"/>
              <a:t>Sometimes G0 (Stage of non-division) </a:t>
            </a:r>
            <a:r>
              <a:rPr lang="en-US" sz="4000" dirty="0" smtClean="0">
                <a:sym typeface="Wingdings" panose="05000000000000000000" pitchFamily="2" charset="2"/>
              </a:rPr>
              <a:t> offshoot of G1</a:t>
            </a:r>
            <a:endParaRPr lang="en-US" sz="4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832" y="2804574"/>
            <a:ext cx="81945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0" algn="l"/>
              </a:tabLst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9800" cy="1325563"/>
          </a:xfrm>
        </p:spPr>
        <p:txBody>
          <a:bodyPr/>
          <a:lstStyle/>
          <a:p>
            <a:r>
              <a:rPr lang="en-US" dirty="0" smtClean="0"/>
              <a:t>Mitosis – making identical diploid daughter cells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94074"/>
              </p:ext>
            </p:extLst>
          </p:nvPr>
        </p:nvGraphicFramePr>
        <p:xfrm>
          <a:off x="1269331" y="1928053"/>
          <a:ext cx="10084469" cy="3435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88970" algn="l"/>
                          <a:tab pos="6858000" algn="l"/>
                        </a:tabLst>
                      </a:pPr>
                      <a:r>
                        <a:rPr lang="en-US" sz="2800">
                          <a:effectLst/>
                        </a:rPr>
                        <a:t>Unicellular Organisms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8940" algn="l"/>
                          <a:tab pos="6858000" algn="l"/>
                        </a:tabLst>
                      </a:pPr>
                      <a:r>
                        <a:rPr lang="en-US" sz="2800">
                          <a:effectLst/>
                        </a:rPr>
                        <a:t>Multicellular Organisms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0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858000" algn="l"/>
                        </a:tabLst>
                      </a:pPr>
                      <a:r>
                        <a:rPr lang="en-US" sz="2800">
                          <a:effectLst/>
                        </a:rPr>
                        <a:t>Reproduction only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858000" algn="l"/>
                        </a:tabLst>
                      </a:pPr>
                      <a:r>
                        <a:rPr lang="en-US" sz="2800" dirty="0">
                          <a:effectLst/>
                        </a:rPr>
                        <a:t>Replacing cells that die from normal wear and tear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858000" algn="l"/>
                        </a:tabLst>
                      </a:pPr>
                      <a:r>
                        <a:rPr lang="en-US" sz="2800" dirty="0">
                          <a:effectLst/>
                        </a:rPr>
                        <a:t>Growth and development from a single fertilized egg (zygote)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858000" algn="l"/>
                        </a:tabLst>
                      </a:pPr>
                      <a:r>
                        <a:rPr lang="en-US" sz="2800" dirty="0">
                          <a:effectLst/>
                        </a:rPr>
                        <a:t>Reproduce asexually (ex: plants can grow by “grafting” / “cutting”)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7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cell need to divide?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96" y="1690688"/>
            <a:ext cx="4551546" cy="446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04364" y="1514028"/>
            <a:ext cx="30564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Mitotic Spindle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Microtubules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Centrosome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Centriole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Motor Protein</a:t>
            </a:r>
          </a:p>
        </p:txBody>
      </p:sp>
      <p:pic>
        <p:nvPicPr>
          <p:cNvPr id="6" name="il_fi" descr="http://bio1151b.nicerweb.com/Locked/media/ch12/12_08AnaphaseKinetochor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9660" y="4311066"/>
            <a:ext cx="3574382" cy="222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3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hases of mi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0" y="1287984"/>
            <a:ext cx="97917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4763EF2D-B660-4E9C-AB95-D5D52C64C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9051"/>
            <a:ext cx="61626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5">
            <a:extLst>
              <a:ext uri="{FF2B5EF4-FFF2-40B4-BE49-F238E27FC236}">
                <a16:creationId xmlns:a16="http://schemas.microsoft.com/office/drawing/2014/main" id="{1D955191-95EA-42D6-9F64-B5F71512CB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816601" y="2962276"/>
            <a:ext cx="6502400" cy="7651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spc="-36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9218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PROPHASE</a:t>
            </a:r>
          </a:p>
        </p:txBody>
      </p:sp>
      <p:grpSp>
        <p:nvGrpSpPr>
          <p:cNvPr id="6" name="SMARTInkShape-Group1819"/>
          <p:cNvGrpSpPr/>
          <p:nvPr/>
        </p:nvGrpSpPr>
        <p:grpSpPr>
          <a:xfrm>
            <a:off x="6016206" y="2946798"/>
            <a:ext cx="740593" cy="455415"/>
            <a:chOff x="4492205" y="2946797"/>
            <a:chExt cx="740593" cy="455415"/>
          </a:xfrm>
        </p:grpSpPr>
        <p:sp>
          <p:nvSpPr>
            <p:cNvPr id="2" name="SMARTInkShape-6030"/>
            <p:cNvSpPr/>
            <p:nvPr>
              <p:custDataLst>
                <p:tags r:id="rId6"/>
              </p:custDataLst>
            </p:nvPr>
          </p:nvSpPr>
          <p:spPr>
            <a:xfrm>
              <a:off x="4492205" y="3009305"/>
              <a:ext cx="178023" cy="392907"/>
            </a:xfrm>
            <a:custGeom>
              <a:avLst/>
              <a:gdLst/>
              <a:ahLst/>
              <a:cxnLst/>
              <a:rect l="0" t="0" r="0" b="0"/>
              <a:pathLst>
                <a:path w="178023" h="392907">
                  <a:moveTo>
                    <a:pt x="178022" y="0"/>
                  </a:moveTo>
                  <a:lnTo>
                    <a:pt x="178022" y="0"/>
                  </a:lnTo>
                  <a:lnTo>
                    <a:pt x="173281" y="4740"/>
                  </a:lnTo>
                  <a:lnTo>
                    <a:pt x="170954" y="12359"/>
                  </a:lnTo>
                  <a:lnTo>
                    <a:pt x="170333" y="17169"/>
                  </a:lnTo>
                  <a:lnTo>
                    <a:pt x="164352" y="27805"/>
                  </a:lnTo>
                  <a:lnTo>
                    <a:pt x="137710" y="64809"/>
                  </a:lnTo>
                  <a:lnTo>
                    <a:pt x="114153" y="97806"/>
                  </a:lnTo>
                  <a:lnTo>
                    <a:pt x="88322" y="138561"/>
                  </a:lnTo>
                  <a:lnTo>
                    <a:pt x="62808" y="182056"/>
                  </a:lnTo>
                  <a:lnTo>
                    <a:pt x="42240" y="225370"/>
                  </a:lnTo>
                  <a:lnTo>
                    <a:pt x="24570" y="263780"/>
                  </a:lnTo>
                  <a:lnTo>
                    <a:pt x="12610" y="300296"/>
                  </a:lnTo>
                  <a:lnTo>
                    <a:pt x="3775" y="335259"/>
                  </a:lnTo>
                  <a:lnTo>
                    <a:pt x="0" y="373959"/>
                  </a:lnTo>
                  <a:lnTo>
                    <a:pt x="2328" y="382170"/>
                  </a:lnTo>
                  <a:lnTo>
                    <a:pt x="8358" y="392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031"/>
            <p:cNvSpPr/>
            <p:nvPr>
              <p:custDataLst>
                <p:tags r:id="rId7"/>
              </p:custDataLst>
            </p:nvPr>
          </p:nvSpPr>
          <p:spPr>
            <a:xfrm>
              <a:off x="4759523" y="3071813"/>
              <a:ext cx="35720" cy="232172"/>
            </a:xfrm>
            <a:custGeom>
              <a:avLst/>
              <a:gdLst/>
              <a:ahLst/>
              <a:cxnLst/>
              <a:rect l="0" t="0" r="0" b="0"/>
              <a:pathLst>
                <a:path w="35720" h="232172">
                  <a:moveTo>
                    <a:pt x="35719" y="0"/>
                  </a:moveTo>
                  <a:lnTo>
                    <a:pt x="35719" y="0"/>
                  </a:lnTo>
                  <a:lnTo>
                    <a:pt x="34727" y="31044"/>
                  </a:lnTo>
                  <a:lnTo>
                    <a:pt x="21480" y="73717"/>
                  </a:lnTo>
                  <a:lnTo>
                    <a:pt x="15929" y="114478"/>
                  </a:lnTo>
                  <a:lnTo>
                    <a:pt x="10313" y="151486"/>
                  </a:lnTo>
                  <a:lnTo>
                    <a:pt x="2044" y="193765"/>
                  </a:lnTo>
                  <a:lnTo>
                    <a:pt x="0" y="232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032"/>
            <p:cNvSpPr/>
            <p:nvPr>
              <p:custDataLst>
                <p:tags r:id="rId8"/>
              </p:custDataLst>
            </p:nvPr>
          </p:nvSpPr>
          <p:spPr>
            <a:xfrm>
              <a:off x="4893469" y="3009305"/>
              <a:ext cx="142163" cy="250032"/>
            </a:xfrm>
            <a:custGeom>
              <a:avLst/>
              <a:gdLst/>
              <a:ahLst/>
              <a:cxnLst/>
              <a:rect l="0" t="0" r="0" b="0"/>
              <a:pathLst>
                <a:path w="142163" h="250032">
                  <a:moveTo>
                    <a:pt x="0" y="0"/>
                  </a:moveTo>
                  <a:lnTo>
                    <a:pt x="0" y="0"/>
                  </a:lnTo>
                  <a:lnTo>
                    <a:pt x="17169" y="0"/>
                  </a:lnTo>
                  <a:lnTo>
                    <a:pt x="27804" y="5291"/>
                  </a:lnTo>
                  <a:lnTo>
                    <a:pt x="47595" y="16781"/>
                  </a:lnTo>
                  <a:lnTo>
                    <a:pt x="69664" y="29115"/>
                  </a:lnTo>
                  <a:lnTo>
                    <a:pt x="114068" y="69780"/>
                  </a:lnTo>
                  <a:lnTo>
                    <a:pt x="126103" y="83599"/>
                  </a:lnTo>
                  <a:lnTo>
                    <a:pt x="137465" y="108113"/>
                  </a:lnTo>
                  <a:lnTo>
                    <a:pt x="142162" y="151931"/>
                  </a:lnTo>
                  <a:lnTo>
                    <a:pt x="141741" y="180419"/>
                  </a:lnTo>
                  <a:lnTo>
                    <a:pt x="126619" y="224410"/>
                  </a:lnTo>
                  <a:lnTo>
                    <a:pt x="125015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033"/>
            <p:cNvSpPr/>
            <p:nvPr>
              <p:custDataLst>
                <p:tags r:id="rId9"/>
              </p:custDataLst>
            </p:nvPr>
          </p:nvSpPr>
          <p:spPr>
            <a:xfrm>
              <a:off x="5027414" y="2946797"/>
              <a:ext cx="205384" cy="196454"/>
            </a:xfrm>
            <a:custGeom>
              <a:avLst/>
              <a:gdLst/>
              <a:ahLst/>
              <a:cxnLst/>
              <a:rect l="0" t="0" r="0" b="0"/>
              <a:pathLst>
                <a:path w="205384" h="196454">
                  <a:moveTo>
                    <a:pt x="0" y="0"/>
                  </a:moveTo>
                  <a:lnTo>
                    <a:pt x="0" y="0"/>
                  </a:lnTo>
                  <a:lnTo>
                    <a:pt x="7689" y="0"/>
                  </a:lnTo>
                  <a:lnTo>
                    <a:pt x="50879" y="20990"/>
                  </a:lnTo>
                  <a:lnTo>
                    <a:pt x="87471" y="38385"/>
                  </a:lnTo>
                  <a:lnTo>
                    <a:pt x="131923" y="71671"/>
                  </a:lnTo>
                  <a:lnTo>
                    <a:pt x="166840" y="107177"/>
                  </a:lnTo>
                  <a:lnTo>
                    <a:pt x="190335" y="148829"/>
                  </a:lnTo>
                  <a:lnTo>
                    <a:pt x="198293" y="168880"/>
                  </a:lnTo>
                  <a:lnTo>
                    <a:pt x="202232" y="175269"/>
                  </a:lnTo>
                  <a:lnTo>
                    <a:pt x="204449" y="184443"/>
                  </a:lnTo>
                  <a:lnTo>
                    <a:pt x="205383" y="1964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820"/>
          <p:cNvGrpSpPr/>
          <p:nvPr/>
        </p:nvGrpSpPr>
        <p:grpSpPr>
          <a:xfrm>
            <a:off x="2533356" y="3330774"/>
            <a:ext cx="1999951" cy="1294795"/>
            <a:chOff x="1009355" y="3330773"/>
            <a:chExt cx="1999951" cy="1294795"/>
          </a:xfrm>
        </p:grpSpPr>
        <p:sp>
          <p:nvSpPr>
            <p:cNvPr id="7" name="SMARTInkShape-6034"/>
            <p:cNvSpPr/>
            <p:nvPr>
              <p:custDataLst>
                <p:tags r:id="rId1"/>
              </p:custDataLst>
            </p:nvPr>
          </p:nvSpPr>
          <p:spPr>
            <a:xfrm>
              <a:off x="1009355" y="4286250"/>
              <a:ext cx="428170" cy="339318"/>
            </a:xfrm>
            <a:custGeom>
              <a:avLst/>
              <a:gdLst/>
              <a:ahLst/>
              <a:cxnLst/>
              <a:rect l="0" t="0" r="0" b="0"/>
              <a:pathLst>
                <a:path w="428170" h="339318">
                  <a:moveTo>
                    <a:pt x="205083" y="35719"/>
                  </a:moveTo>
                  <a:lnTo>
                    <a:pt x="205083" y="35719"/>
                  </a:lnTo>
                  <a:lnTo>
                    <a:pt x="205083" y="48147"/>
                  </a:lnTo>
                  <a:lnTo>
                    <a:pt x="207728" y="53810"/>
                  </a:lnTo>
                  <a:lnTo>
                    <a:pt x="238093" y="91639"/>
                  </a:lnTo>
                  <a:lnTo>
                    <a:pt x="279356" y="132656"/>
                  </a:lnTo>
                  <a:lnTo>
                    <a:pt x="320633" y="169551"/>
                  </a:lnTo>
                  <a:lnTo>
                    <a:pt x="362809" y="203641"/>
                  </a:lnTo>
                  <a:lnTo>
                    <a:pt x="389956" y="225267"/>
                  </a:lnTo>
                  <a:lnTo>
                    <a:pt x="397381" y="234064"/>
                  </a:lnTo>
                  <a:lnTo>
                    <a:pt x="428169" y="258812"/>
                  </a:lnTo>
                  <a:lnTo>
                    <a:pt x="423538" y="263657"/>
                  </a:lnTo>
                  <a:lnTo>
                    <a:pt x="418591" y="266009"/>
                  </a:lnTo>
                  <a:lnTo>
                    <a:pt x="381343" y="272521"/>
                  </a:lnTo>
                  <a:lnTo>
                    <a:pt x="341360" y="283100"/>
                  </a:lnTo>
                  <a:lnTo>
                    <a:pt x="301124" y="294744"/>
                  </a:lnTo>
                  <a:lnTo>
                    <a:pt x="259993" y="306598"/>
                  </a:lnTo>
                  <a:lnTo>
                    <a:pt x="216834" y="321470"/>
                  </a:lnTo>
                  <a:lnTo>
                    <a:pt x="196989" y="327753"/>
                  </a:lnTo>
                  <a:lnTo>
                    <a:pt x="185610" y="330215"/>
                  </a:lnTo>
                  <a:lnTo>
                    <a:pt x="169929" y="338397"/>
                  </a:lnTo>
                  <a:lnTo>
                    <a:pt x="160561" y="339317"/>
                  </a:lnTo>
                  <a:lnTo>
                    <a:pt x="160435" y="296521"/>
                  </a:lnTo>
                  <a:lnTo>
                    <a:pt x="159442" y="272910"/>
                  </a:lnTo>
                  <a:lnTo>
                    <a:pt x="155694" y="261523"/>
                  </a:lnTo>
                  <a:lnTo>
                    <a:pt x="131755" y="221442"/>
                  </a:lnTo>
                  <a:lnTo>
                    <a:pt x="100476" y="181935"/>
                  </a:lnTo>
                  <a:lnTo>
                    <a:pt x="72835" y="138195"/>
                  </a:lnTo>
                  <a:lnTo>
                    <a:pt x="46826" y="104678"/>
                  </a:lnTo>
                  <a:lnTo>
                    <a:pt x="38504" y="90180"/>
                  </a:lnTo>
                  <a:lnTo>
                    <a:pt x="22663" y="76440"/>
                  </a:lnTo>
                  <a:lnTo>
                    <a:pt x="7386" y="66084"/>
                  </a:lnTo>
                  <a:lnTo>
                    <a:pt x="3116" y="59798"/>
                  </a:lnTo>
                  <a:lnTo>
                    <a:pt x="0" y="46436"/>
                  </a:lnTo>
                  <a:lnTo>
                    <a:pt x="4529" y="40437"/>
                  </a:lnTo>
                  <a:lnTo>
                    <a:pt x="9453" y="37816"/>
                  </a:lnTo>
                  <a:lnTo>
                    <a:pt x="48698" y="29664"/>
                  </a:lnTo>
                  <a:lnTo>
                    <a:pt x="89569" y="27167"/>
                  </a:lnTo>
                  <a:lnTo>
                    <a:pt x="130965" y="20727"/>
                  </a:lnTo>
                  <a:lnTo>
                    <a:pt x="168835" y="15780"/>
                  </a:lnTo>
                  <a:lnTo>
                    <a:pt x="211958" y="8840"/>
                  </a:lnTo>
                  <a:lnTo>
                    <a:pt x="2318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035"/>
            <p:cNvSpPr/>
            <p:nvPr>
              <p:custDataLst>
                <p:tags r:id="rId2"/>
              </p:custDataLst>
            </p:nvPr>
          </p:nvSpPr>
          <p:spPr>
            <a:xfrm>
              <a:off x="1384102" y="4308243"/>
              <a:ext cx="303121" cy="138737"/>
            </a:xfrm>
            <a:custGeom>
              <a:avLst/>
              <a:gdLst/>
              <a:ahLst/>
              <a:cxnLst/>
              <a:rect l="0" t="0" r="0" b="0"/>
              <a:pathLst>
                <a:path w="303121" h="138737">
                  <a:moveTo>
                    <a:pt x="0" y="85163"/>
                  </a:moveTo>
                  <a:lnTo>
                    <a:pt x="0" y="85163"/>
                  </a:lnTo>
                  <a:lnTo>
                    <a:pt x="0" y="80423"/>
                  </a:lnTo>
                  <a:lnTo>
                    <a:pt x="992" y="79026"/>
                  </a:lnTo>
                  <a:lnTo>
                    <a:pt x="2646" y="78095"/>
                  </a:lnTo>
                  <a:lnTo>
                    <a:pt x="4740" y="77475"/>
                  </a:lnTo>
                  <a:lnTo>
                    <a:pt x="6137" y="76069"/>
                  </a:lnTo>
                  <a:lnTo>
                    <a:pt x="7688" y="71861"/>
                  </a:lnTo>
                  <a:lnTo>
                    <a:pt x="13669" y="66683"/>
                  </a:lnTo>
                  <a:lnTo>
                    <a:pt x="57732" y="43467"/>
                  </a:lnTo>
                  <a:lnTo>
                    <a:pt x="98773" y="28605"/>
                  </a:lnTo>
                  <a:lnTo>
                    <a:pt x="142947" y="13725"/>
                  </a:lnTo>
                  <a:lnTo>
                    <a:pt x="186540" y="4979"/>
                  </a:lnTo>
                  <a:lnTo>
                    <a:pt x="207186" y="0"/>
                  </a:lnTo>
                  <a:lnTo>
                    <a:pt x="251198" y="4551"/>
                  </a:lnTo>
                  <a:lnTo>
                    <a:pt x="266447" y="4789"/>
                  </a:lnTo>
                  <a:lnTo>
                    <a:pt x="266928" y="5784"/>
                  </a:lnTo>
                  <a:lnTo>
                    <a:pt x="267879" y="47910"/>
                  </a:lnTo>
                  <a:lnTo>
                    <a:pt x="268882" y="80122"/>
                  </a:lnTo>
                  <a:lnTo>
                    <a:pt x="275019" y="96347"/>
                  </a:lnTo>
                  <a:lnTo>
                    <a:pt x="283336" y="111221"/>
                  </a:lnTo>
                  <a:lnTo>
                    <a:pt x="285669" y="117581"/>
                  </a:lnTo>
                  <a:lnTo>
                    <a:pt x="303120" y="138215"/>
                  </a:lnTo>
                  <a:lnTo>
                    <a:pt x="264386" y="138736"/>
                  </a:lnTo>
                  <a:lnTo>
                    <a:pt x="240063" y="136093"/>
                  </a:lnTo>
                  <a:lnTo>
                    <a:pt x="200437" y="131052"/>
                  </a:lnTo>
                  <a:lnTo>
                    <a:pt x="166104" y="130179"/>
                  </a:lnTo>
                  <a:lnTo>
                    <a:pt x="130795" y="129920"/>
                  </a:lnTo>
                  <a:lnTo>
                    <a:pt x="95198" y="129844"/>
                  </a:lnTo>
                  <a:lnTo>
                    <a:pt x="55736" y="129818"/>
                  </a:lnTo>
                  <a:lnTo>
                    <a:pt x="35255" y="130806"/>
                  </a:lnTo>
                  <a:lnTo>
                    <a:pt x="8981" y="138731"/>
                  </a:lnTo>
                  <a:lnTo>
                    <a:pt x="4204" y="133998"/>
                  </a:lnTo>
                  <a:lnTo>
                    <a:pt x="1868" y="129026"/>
                  </a:lnTo>
                  <a:lnTo>
                    <a:pt x="369" y="122490"/>
                  </a:lnTo>
                  <a:lnTo>
                    <a:pt x="4850" y="116618"/>
                  </a:lnTo>
                  <a:lnTo>
                    <a:pt x="12461" y="108594"/>
                  </a:lnTo>
                  <a:lnTo>
                    <a:pt x="15460" y="100207"/>
                  </a:lnTo>
                  <a:lnTo>
                    <a:pt x="17385" y="83394"/>
                  </a:lnTo>
                  <a:lnTo>
                    <a:pt x="15003" y="76770"/>
                  </a:lnTo>
                  <a:lnTo>
                    <a:pt x="11629" y="70519"/>
                  </a:lnTo>
                  <a:lnTo>
                    <a:pt x="9463" y="58421"/>
                  </a:lnTo>
                  <a:lnTo>
                    <a:pt x="8929" y="49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036"/>
            <p:cNvSpPr/>
            <p:nvPr>
              <p:custDataLst>
                <p:tags r:id="rId3"/>
              </p:custDataLst>
            </p:nvPr>
          </p:nvSpPr>
          <p:spPr>
            <a:xfrm>
              <a:off x="1446878" y="3500438"/>
              <a:ext cx="508725" cy="785813"/>
            </a:xfrm>
            <a:custGeom>
              <a:avLst/>
              <a:gdLst/>
              <a:ahLst/>
              <a:cxnLst/>
              <a:rect l="0" t="0" r="0" b="0"/>
              <a:pathLst>
                <a:path w="508725" h="785813">
                  <a:moveTo>
                    <a:pt x="35450" y="785812"/>
                  </a:moveTo>
                  <a:lnTo>
                    <a:pt x="35450" y="785812"/>
                  </a:lnTo>
                  <a:lnTo>
                    <a:pt x="27762" y="778123"/>
                  </a:lnTo>
                  <a:lnTo>
                    <a:pt x="26888" y="772509"/>
                  </a:lnTo>
                  <a:lnTo>
                    <a:pt x="26527" y="728884"/>
                  </a:lnTo>
                  <a:lnTo>
                    <a:pt x="26521" y="687564"/>
                  </a:lnTo>
                  <a:lnTo>
                    <a:pt x="25528" y="650688"/>
                  </a:lnTo>
                  <a:lnTo>
                    <a:pt x="18832" y="607063"/>
                  </a:lnTo>
                  <a:lnTo>
                    <a:pt x="11699" y="565332"/>
                  </a:lnTo>
                  <a:lnTo>
                    <a:pt x="6616" y="527396"/>
                  </a:lnTo>
                  <a:lnTo>
                    <a:pt x="1091" y="491240"/>
                  </a:lnTo>
                  <a:lnTo>
                    <a:pt x="0" y="455435"/>
                  </a:lnTo>
                  <a:lnTo>
                    <a:pt x="2430" y="417053"/>
                  </a:lnTo>
                  <a:lnTo>
                    <a:pt x="12171" y="376289"/>
                  </a:lnTo>
                  <a:lnTo>
                    <a:pt x="24641" y="338580"/>
                  </a:lnTo>
                  <a:lnTo>
                    <a:pt x="42539" y="296590"/>
                  </a:lnTo>
                  <a:lnTo>
                    <a:pt x="60663" y="254597"/>
                  </a:lnTo>
                  <a:lnTo>
                    <a:pt x="84344" y="215214"/>
                  </a:lnTo>
                  <a:lnTo>
                    <a:pt x="120566" y="174523"/>
                  </a:lnTo>
                  <a:lnTo>
                    <a:pt x="158611" y="143062"/>
                  </a:lnTo>
                  <a:lnTo>
                    <a:pt x="195818" y="116710"/>
                  </a:lnTo>
                  <a:lnTo>
                    <a:pt x="228157" y="98411"/>
                  </a:lnTo>
                  <a:lnTo>
                    <a:pt x="266512" y="80422"/>
                  </a:lnTo>
                  <a:lnTo>
                    <a:pt x="303012" y="62523"/>
                  </a:lnTo>
                  <a:lnTo>
                    <a:pt x="341608" y="47299"/>
                  </a:lnTo>
                  <a:lnTo>
                    <a:pt x="379171" y="36503"/>
                  </a:lnTo>
                  <a:lnTo>
                    <a:pt x="423271" y="23967"/>
                  </a:lnTo>
                  <a:lnTo>
                    <a:pt x="462622" y="11595"/>
                  </a:lnTo>
                  <a:lnTo>
                    <a:pt x="481504" y="7073"/>
                  </a:lnTo>
                  <a:lnTo>
                    <a:pt x="498377" y="931"/>
                  </a:lnTo>
                  <a:lnTo>
                    <a:pt x="5087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037"/>
            <p:cNvSpPr/>
            <p:nvPr>
              <p:custDataLst>
                <p:tags r:id="rId4"/>
              </p:custDataLst>
            </p:nvPr>
          </p:nvSpPr>
          <p:spPr>
            <a:xfrm>
              <a:off x="1759149" y="4214813"/>
              <a:ext cx="1250157" cy="301746"/>
            </a:xfrm>
            <a:custGeom>
              <a:avLst/>
              <a:gdLst/>
              <a:ahLst/>
              <a:cxnLst/>
              <a:rect l="0" t="0" r="0" b="0"/>
              <a:pathLst>
                <a:path w="1250157" h="301746">
                  <a:moveTo>
                    <a:pt x="0" y="214312"/>
                  </a:moveTo>
                  <a:lnTo>
                    <a:pt x="0" y="214312"/>
                  </a:lnTo>
                  <a:lnTo>
                    <a:pt x="7688" y="222001"/>
                  </a:lnTo>
                  <a:lnTo>
                    <a:pt x="35350" y="241285"/>
                  </a:lnTo>
                  <a:lnTo>
                    <a:pt x="38450" y="244200"/>
                  </a:lnTo>
                  <a:lnTo>
                    <a:pt x="57033" y="253044"/>
                  </a:lnTo>
                  <a:lnTo>
                    <a:pt x="86321" y="260827"/>
                  </a:lnTo>
                  <a:lnTo>
                    <a:pt x="130076" y="279905"/>
                  </a:lnTo>
                  <a:lnTo>
                    <a:pt x="174297" y="285236"/>
                  </a:lnTo>
                  <a:lnTo>
                    <a:pt x="214922" y="292749"/>
                  </a:lnTo>
                  <a:lnTo>
                    <a:pt x="259041" y="294425"/>
                  </a:lnTo>
                  <a:lnTo>
                    <a:pt x="298879" y="294645"/>
                  </a:lnTo>
                  <a:lnTo>
                    <a:pt x="337364" y="295664"/>
                  </a:lnTo>
                  <a:lnTo>
                    <a:pt x="374659" y="301745"/>
                  </a:lnTo>
                  <a:lnTo>
                    <a:pt x="401721" y="300411"/>
                  </a:lnTo>
                  <a:lnTo>
                    <a:pt x="442272" y="295811"/>
                  </a:lnTo>
                  <a:lnTo>
                    <a:pt x="482363" y="293911"/>
                  </a:lnTo>
                  <a:lnTo>
                    <a:pt x="524825" y="287656"/>
                  </a:lnTo>
                  <a:lnTo>
                    <a:pt x="566910" y="281385"/>
                  </a:lnTo>
                  <a:lnTo>
                    <a:pt x="601669" y="273432"/>
                  </a:lnTo>
                  <a:lnTo>
                    <a:pt x="637104" y="269532"/>
                  </a:lnTo>
                  <a:lnTo>
                    <a:pt x="678496" y="261085"/>
                  </a:lnTo>
                  <a:lnTo>
                    <a:pt x="721215" y="249863"/>
                  </a:lnTo>
                  <a:lnTo>
                    <a:pt x="763351" y="238091"/>
                  </a:lnTo>
                  <a:lnTo>
                    <a:pt x="803754" y="226212"/>
                  </a:lnTo>
                  <a:lnTo>
                    <a:pt x="846278" y="211665"/>
                  </a:lnTo>
                  <a:lnTo>
                    <a:pt x="883635" y="194717"/>
                  </a:lnTo>
                  <a:lnTo>
                    <a:pt x="925814" y="180823"/>
                  </a:lnTo>
                  <a:lnTo>
                    <a:pt x="968217" y="159031"/>
                  </a:lnTo>
                  <a:lnTo>
                    <a:pt x="1006022" y="145110"/>
                  </a:lnTo>
                  <a:lnTo>
                    <a:pt x="1045745" y="123313"/>
                  </a:lnTo>
                  <a:lnTo>
                    <a:pt x="1089550" y="100256"/>
                  </a:lnTo>
                  <a:lnTo>
                    <a:pt x="1113603" y="87252"/>
                  </a:lnTo>
                  <a:lnTo>
                    <a:pt x="1135943" y="73477"/>
                  </a:lnTo>
                  <a:lnTo>
                    <a:pt x="1158768" y="60466"/>
                  </a:lnTo>
                  <a:lnTo>
                    <a:pt x="1202266" y="30034"/>
                  </a:lnTo>
                  <a:lnTo>
                    <a:pt x="1221256" y="20558"/>
                  </a:lnTo>
                  <a:lnTo>
                    <a:pt x="1224936" y="19658"/>
                  </a:lnTo>
                  <a:lnTo>
                    <a:pt x="1227390" y="18066"/>
                  </a:lnTo>
                  <a:lnTo>
                    <a:pt x="1229025" y="16012"/>
                  </a:lnTo>
                  <a:lnTo>
                    <a:pt x="1230116" y="13651"/>
                  </a:lnTo>
                  <a:lnTo>
                    <a:pt x="1231835" y="12077"/>
                  </a:lnTo>
                  <a:lnTo>
                    <a:pt x="1240802" y="9052"/>
                  </a:lnTo>
                  <a:lnTo>
                    <a:pt x="12501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038"/>
            <p:cNvSpPr/>
            <p:nvPr>
              <p:custDataLst>
                <p:tags r:id="rId5"/>
              </p:custDataLst>
            </p:nvPr>
          </p:nvSpPr>
          <p:spPr>
            <a:xfrm>
              <a:off x="1830586" y="3330773"/>
              <a:ext cx="954925" cy="1000126"/>
            </a:xfrm>
            <a:custGeom>
              <a:avLst/>
              <a:gdLst/>
              <a:ahLst/>
              <a:cxnLst/>
              <a:rect l="0" t="0" r="0" b="0"/>
              <a:pathLst>
                <a:path w="954925" h="1000126">
                  <a:moveTo>
                    <a:pt x="0" y="1000125"/>
                  </a:moveTo>
                  <a:lnTo>
                    <a:pt x="0" y="1000125"/>
                  </a:lnTo>
                  <a:lnTo>
                    <a:pt x="40139" y="1000125"/>
                  </a:lnTo>
                  <a:lnTo>
                    <a:pt x="62826" y="999133"/>
                  </a:lnTo>
                  <a:lnTo>
                    <a:pt x="107107" y="992023"/>
                  </a:lnTo>
                  <a:lnTo>
                    <a:pt x="151723" y="985131"/>
                  </a:lnTo>
                  <a:lnTo>
                    <a:pt x="191224" y="981525"/>
                  </a:lnTo>
                  <a:lnTo>
                    <a:pt x="227919" y="969870"/>
                  </a:lnTo>
                  <a:lnTo>
                    <a:pt x="247611" y="959349"/>
                  </a:lnTo>
                  <a:lnTo>
                    <a:pt x="289114" y="948687"/>
                  </a:lnTo>
                  <a:lnTo>
                    <a:pt x="333487" y="930599"/>
                  </a:lnTo>
                  <a:lnTo>
                    <a:pt x="375453" y="909083"/>
                  </a:lnTo>
                  <a:lnTo>
                    <a:pt x="417103" y="893131"/>
                  </a:lnTo>
                  <a:lnTo>
                    <a:pt x="455256" y="877116"/>
                  </a:lnTo>
                  <a:lnTo>
                    <a:pt x="492484" y="855518"/>
                  </a:lnTo>
                  <a:lnTo>
                    <a:pt x="533313" y="832487"/>
                  </a:lnTo>
                  <a:lnTo>
                    <a:pt x="571359" y="808716"/>
                  </a:lnTo>
                  <a:lnTo>
                    <a:pt x="608572" y="779740"/>
                  </a:lnTo>
                  <a:lnTo>
                    <a:pt x="644978" y="757146"/>
                  </a:lnTo>
                  <a:lnTo>
                    <a:pt x="686862" y="729011"/>
                  </a:lnTo>
                  <a:lnTo>
                    <a:pt x="726949" y="693518"/>
                  </a:lnTo>
                  <a:lnTo>
                    <a:pt x="770073" y="657819"/>
                  </a:lnTo>
                  <a:lnTo>
                    <a:pt x="806573" y="615965"/>
                  </a:lnTo>
                  <a:lnTo>
                    <a:pt x="841368" y="576706"/>
                  </a:lnTo>
                  <a:lnTo>
                    <a:pt x="863846" y="532662"/>
                  </a:lnTo>
                  <a:lnTo>
                    <a:pt x="889134" y="488067"/>
                  </a:lnTo>
                  <a:lnTo>
                    <a:pt x="906784" y="444415"/>
                  </a:lnTo>
                  <a:lnTo>
                    <a:pt x="916610" y="401732"/>
                  </a:lnTo>
                  <a:lnTo>
                    <a:pt x="926610" y="362401"/>
                  </a:lnTo>
                  <a:lnTo>
                    <a:pt x="937512" y="319342"/>
                  </a:lnTo>
                  <a:lnTo>
                    <a:pt x="945161" y="288839"/>
                  </a:lnTo>
                  <a:lnTo>
                    <a:pt x="946425" y="248278"/>
                  </a:lnTo>
                  <a:lnTo>
                    <a:pt x="947515" y="221095"/>
                  </a:lnTo>
                  <a:lnTo>
                    <a:pt x="954924" y="178642"/>
                  </a:lnTo>
                  <a:lnTo>
                    <a:pt x="954411" y="148835"/>
                  </a:lnTo>
                  <a:lnTo>
                    <a:pt x="947779" y="119064"/>
                  </a:lnTo>
                  <a:lnTo>
                    <a:pt x="931219" y="107157"/>
                  </a:lnTo>
                  <a:lnTo>
                    <a:pt x="908977" y="95250"/>
                  </a:lnTo>
                  <a:lnTo>
                    <a:pt x="891869" y="78383"/>
                  </a:lnTo>
                  <a:lnTo>
                    <a:pt x="863139" y="34029"/>
                  </a:lnTo>
                  <a:lnTo>
                    <a:pt x="845338" y="14996"/>
                  </a:lnTo>
                  <a:lnTo>
                    <a:pt x="839388" y="11626"/>
                  </a:lnTo>
                  <a:lnTo>
                    <a:pt x="833436" y="9136"/>
                  </a:lnTo>
                  <a:lnTo>
                    <a:pt x="824507" y="3148"/>
                  </a:lnTo>
                  <a:lnTo>
                    <a:pt x="8126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68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Large confetti">
            <a:extLst>
              <a:ext uri="{FF2B5EF4-FFF2-40B4-BE49-F238E27FC236}">
                <a16:creationId xmlns:a16="http://schemas.microsoft.com/office/drawing/2014/main" id="{2A15D2EE-ACCE-49E9-9E45-CDFDAA247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6" y="76201"/>
            <a:ext cx="6469063" cy="110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Steps of MITOSIS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8CDEED6B-C5C4-440E-8FCE-C9AA627A0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00" y="1143000"/>
            <a:ext cx="11300347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9900CC"/>
                </a:solidFill>
                <a:latin typeface="Times" panose="02020603050405020304" pitchFamily="18" charset="0"/>
              </a:rPr>
              <a:t>PROPHASE</a:t>
            </a:r>
          </a:p>
          <a:p>
            <a:pPr marL="735013" indent="-735013">
              <a:spcBef>
                <a:spcPct val="0"/>
              </a:spcBef>
              <a:buFont typeface="Times" panose="02020603050405020304" pitchFamily="18" charset="0"/>
              <a:buAutoNum type="arabicPeriod"/>
            </a:pPr>
            <a:r>
              <a:rPr lang="en-US" altLang="en-US" sz="4800" dirty="0">
                <a:latin typeface="Times" panose="02020603050405020304" pitchFamily="18" charset="0"/>
              </a:rPr>
              <a:t>Nuclear </a:t>
            </a:r>
            <a:r>
              <a:rPr lang="en-US" altLang="en-US" sz="4800" dirty="0" smtClean="0">
                <a:latin typeface="Times" panose="02020603050405020304" pitchFamily="18" charset="0"/>
              </a:rPr>
              <a:t>membrane and nucleolus </a:t>
            </a:r>
            <a:r>
              <a:rPr lang="en-US" altLang="en-US" sz="4800" dirty="0">
                <a:latin typeface="Times" panose="02020603050405020304" pitchFamily="18" charset="0"/>
              </a:rPr>
              <a:t>is broken down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" panose="02020603050405020304" pitchFamily="18" charset="0"/>
              </a:rPr>
              <a:t>2. </a:t>
            </a:r>
            <a:r>
              <a:rPr lang="en-US" altLang="en-US" sz="4800" dirty="0" smtClean="0">
                <a:latin typeface="Times" panose="02020603050405020304" pitchFamily="18" charset="0"/>
              </a:rPr>
              <a:t>Chromatin coils into chromosomes</a:t>
            </a:r>
            <a:endParaRPr lang="en-US" altLang="en-US" sz="4800" dirty="0">
              <a:latin typeface="Times" panose="02020603050405020304" pitchFamily="18" charset="0"/>
            </a:endParaRPr>
          </a:p>
          <a:p>
            <a:pPr marL="681038" indent="-681038">
              <a:spcBef>
                <a:spcPct val="0"/>
              </a:spcBef>
              <a:buNone/>
            </a:pPr>
            <a:r>
              <a:rPr lang="en-US" altLang="en-US" sz="4800" dirty="0">
                <a:latin typeface="Times" panose="02020603050405020304" pitchFamily="18" charset="0"/>
              </a:rPr>
              <a:t>3. Centrioles migrate </a:t>
            </a:r>
            <a:r>
              <a:rPr lang="en-US" altLang="en-US" sz="4800" dirty="0" smtClean="0">
                <a:latin typeface="Times" panose="02020603050405020304" pitchFamily="18" charset="0"/>
              </a:rPr>
              <a:t>toward opposite poles</a:t>
            </a:r>
            <a:r>
              <a:rPr lang="en-US" altLang="en-US" sz="3000" dirty="0" smtClean="0">
                <a:solidFill>
                  <a:srgbClr val="187534"/>
                </a:solidFill>
                <a:latin typeface="Times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187534"/>
                </a:solidFill>
                <a:latin typeface="Times" panose="02020603050405020304" pitchFamily="18" charset="0"/>
              </a:rPr>
              <a:t>(plants DON</a:t>
            </a:r>
            <a:r>
              <a:rPr lang="en-US" altLang="en-US" sz="3000" dirty="0">
                <a:solidFill>
                  <a:srgbClr val="187534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3000" dirty="0">
                <a:solidFill>
                  <a:srgbClr val="187534"/>
                </a:solidFill>
                <a:latin typeface="Times" panose="02020603050405020304" pitchFamily="18" charset="0"/>
              </a:rPr>
              <a:t>T have centrioles)</a:t>
            </a:r>
          </a:p>
          <a:p>
            <a:pPr marL="681038" indent="-681038">
              <a:spcBef>
                <a:spcPct val="0"/>
              </a:spcBef>
              <a:buNone/>
            </a:pPr>
            <a:r>
              <a:rPr lang="en-US" altLang="ja-JP" sz="4800" dirty="0">
                <a:latin typeface="Times" panose="02020603050405020304" pitchFamily="18" charset="0"/>
              </a:rPr>
              <a:t>4. </a:t>
            </a:r>
            <a:r>
              <a:rPr lang="en-US" altLang="ja-JP" sz="4800" dirty="0" smtClean="0">
                <a:latin typeface="Times" panose="02020603050405020304" pitchFamily="18" charset="0"/>
              </a:rPr>
              <a:t>Spindle forms</a:t>
            </a:r>
            <a:endParaRPr lang="en-US" altLang="ja-JP" sz="48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</a:rPr>
              <a:t> </a:t>
            </a:r>
          </a:p>
        </p:txBody>
      </p:sp>
      <p:grpSp>
        <p:nvGrpSpPr>
          <p:cNvPr id="5" name="SMARTInkShape-Group1822"/>
          <p:cNvGrpSpPr/>
          <p:nvPr/>
        </p:nvGrpSpPr>
        <p:grpSpPr>
          <a:xfrm>
            <a:off x="4097359" y="1974749"/>
            <a:ext cx="1552158" cy="132659"/>
            <a:chOff x="2573359" y="1974748"/>
            <a:chExt cx="1552158" cy="132659"/>
          </a:xfrm>
        </p:grpSpPr>
        <p:sp>
          <p:nvSpPr>
            <p:cNvPr id="3" name="SMARTInkShape-6040"/>
            <p:cNvSpPr/>
            <p:nvPr>
              <p:custDataLst>
                <p:tags r:id="rId1"/>
              </p:custDataLst>
            </p:nvPr>
          </p:nvSpPr>
          <p:spPr>
            <a:xfrm>
              <a:off x="2573359" y="1974748"/>
              <a:ext cx="1552158" cy="132659"/>
            </a:xfrm>
            <a:custGeom>
              <a:avLst/>
              <a:gdLst/>
              <a:ahLst/>
              <a:cxnLst/>
              <a:rect l="0" t="0" r="0" b="0"/>
              <a:pathLst>
                <a:path w="1552158" h="132659">
                  <a:moveTo>
                    <a:pt x="16250" y="132658"/>
                  </a:moveTo>
                  <a:lnTo>
                    <a:pt x="16250" y="132658"/>
                  </a:lnTo>
                  <a:lnTo>
                    <a:pt x="11510" y="132658"/>
                  </a:lnTo>
                  <a:lnTo>
                    <a:pt x="6537" y="130012"/>
                  </a:lnTo>
                  <a:lnTo>
                    <a:pt x="3821" y="127918"/>
                  </a:lnTo>
                  <a:lnTo>
                    <a:pt x="805" y="122945"/>
                  </a:lnTo>
                  <a:lnTo>
                    <a:pt x="0" y="120229"/>
                  </a:lnTo>
                  <a:lnTo>
                    <a:pt x="1448" y="118419"/>
                  </a:lnTo>
                  <a:lnTo>
                    <a:pt x="37069" y="107988"/>
                  </a:lnTo>
                  <a:lnTo>
                    <a:pt x="69603" y="99662"/>
                  </a:lnTo>
                  <a:lnTo>
                    <a:pt x="111213" y="90911"/>
                  </a:lnTo>
                  <a:lnTo>
                    <a:pt x="143784" y="85000"/>
                  </a:lnTo>
                  <a:lnTo>
                    <a:pt x="178104" y="79065"/>
                  </a:lnTo>
                  <a:lnTo>
                    <a:pt x="214193" y="73120"/>
                  </a:lnTo>
                  <a:lnTo>
                    <a:pt x="253384" y="67171"/>
                  </a:lnTo>
                  <a:lnTo>
                    <a:pt x="293953" y="61219"/>
                  </a:lnTo>
                  <a:lnTo>
                    <a:pt x="337119" y="55267"/>
                  </a:lnTo>
                  <a:lnTo>
                    <a:pt x="361132" y="52291"/>
                  </a:lnTo>
                  <a:lnTo>
                    <a:pt x="386070" y="49314"/>
                  </a:lnTo>
                  <a:lnTo>
                    <a:pt x="411625" y="46338"/>
                  </a:lnTo>
                  <a:lnTo>
                    <a:pt x="437591" y="43361"/>
                  </a:lnTo>
                  <a:lnTo>
                    <a:pt x="463832" y="40385"/>
                  </a:lnTo>
                  <a:lnTo>
                    <a:pt x="490255" y="37408"/>
                  </a:lnTo>
                  <a:lnTo>
                    <a:pt x="516800" y="34432"/>
                  </a:lnTo>
                  <a:lnTo>
                    <a:pt x="543427" y="31455"/>
                  </a:lnTo>
                  <a:lnTo>
                    <a:pt x="572092" y="28479"/>
                  </a:lnTo>
                  <a:lnTo>
                    <a:pt x="602116" y="25502"/>
                  </a:lnTo>
                  <a:lnTo>
                    <a:pt x="633046" y="22525"/>
                  </a:lnTo>
                  <a:lnTo>
                    <a:pt x="664581" y="19549"/>
                  </a:lnTo>
                  <a:lnTo>
                    <a:pt x="696517" y="16572"/>
                  </a:lnTo>
                  <a:lnTo>
                    <a:pt x="728723" y="13596"/>
                  </a:lnTo>
                  <a:lnTo>
                    <a:pt x="761107" y="11611"/>
                  </a:lnTo>
                  <a:lnTo>
                    <a:pt x="793611" y="10288"/>
                  </a:lnTo>
                  <a:lnTo>
                    <a:pt x="826194" y="9406"/>
                  </a:lnTo>
                  <a:lnTo>
                    <a:pt x="858830" y="8819"/>
                  </a:lnTo>
                  <a:lnTo>
                    <a:pt x="891501" y="8427"/>
                  </a:lnTo>
                  <a:lnTo>
                    <a:pt x="924197" y="8165"/>
                  </a:lnTo>
                  <a:lnTo>
                    <a:pt x="955915" y="6999"/>
                  </a:lnTo>
                  <a:lnTo>
                    <a:pt x="986983" y="5229"/>
                  </a:lnTo>
                  <a:lnTo>
                    <a:pt x="1017616" y="3057"/>
                  </a:lnTo>
                  <a:lnTo>
                    <a:pt x="1047960" y="1609"/>
                  </a:lnTo>
                  <a:lnTo>
                    <a:pt x="1078112" y="644"/>
                  </a:lnTo>
                  <a:lnTo>
                    <a:pt x="1108134" y="0"/>
                  </a:lnTo>
                  <a:lnTo>
                    <a:pt x="1137079" y="563"/>
                  </a:lnTo>
                  <a:lnTo>
                    <a:pt x="1165306" y="1931"/>
                  </a:lnTo>
                  <a:lnTo>
                    <a:pt x="1193053" y="3835"/>
                  </a:lnTo>
                  <a:lnTo>
                    <a:pt x="1220481" y="5104"/>
                  </a:lnTo>
                  <a:lnTo>
                    <a:pt x="1247695" y="5950"/>
                  </a:lnTo>
                  <a:lnTo>
                    <a:pt x="1274769" y="6514"/>
                  </a:lnTo>
                  <a:lnTo>
                    <a:pt x="1299762" y="6890"/>
                  </a:lnTo>
                  <a:lnTo>
                    <a:pt x="1323370" y="7141"/>
                  </a:lnTo>
                  <a:lnTo>
                    <a:pt x="1366138" y="7420"/>
                  </a:lnTo>
                  <a:lnTo>
                    <a:pt x="1401682" y="7543"/>
                  </a:lnTo>
                  <a:lnTo>
                    <a:pt x="1434016" y="10244"/>
                  </a:lnTo>
                  <a:lnTo>
                    <a:pt x="1477464" y="14697"/>
                  </a:lnTo>
                  <a:lnTo>
                    <a:pt x="1518220" y="16202"/>
                  </a:lnTo>
                  <a:lnTo>
                    <a:pt x="1552157" y="16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041"/>
            <p:cNvSpPr/>
            <p:nvPr>
              <p:custDataLst>
                <p:tags r:id="rId2"/>
              </p:custDataLst>
            </p:nvPr>
          </p:nvSpPr>
          <p:spPr>
            <a:xfrm>
              <a:off x="2607469" y="2062758"/>
              <a:ext cx="1464470" cy="26790"/>
            </a:xfrm>
            <a:custGeom>
              <a:avLst/>
              <a:gdLst/>
              <a:ahLst/>
              <a:cxnLst/>
              <a:rect l="0" t="0" r="0" b="0"/>
              <a:pathLst>
                <a:path w="1464470" h="26790">
                  <a:moveTo>
                    <a:pt x="0" y="26789"/>
                  </a:moveTo>
                  <a:lnTo>
                    <a:pt x="0" y="26789"/>
                  </a:lnTo>
                  <a:lnTo>
                    <a:pt x="35743" y="26789"/>
                  </a:lnTo>
                  <a:lnTo>
                    <a:pt x="76736" y="26789"/>
                  </a:lnTo>
                  <a:lnTo>
                    <a:pt x="111496" y="26789"/>
                  </a:lnTo>
                  <a:lnTo>
                    <a:pt x="153402" y="26789"/>
                  </a:lnTo>
                  <a:lnTo>
                    <a:pt x="176682" y="26789"/>
                  </a:lnTo>
                  <a:lnTo>
                    <a:pt x="201132" y="26789"/>
                  </a:lnTo>
                  <a:lnTo>
                    <a:pt x="226361" y="26789"/>
                  </a:lnTo>
                  <a:lnTo>
                    <a:pt x="252111" y="25797"/>
                  </a:lnTo>
                  <a:lnTo>
                    <a:pt x="278206" y="24143"/>
                  </a:lnTo>
                  <a:lnTo>
                    <a:pt x="304533" y="22048"/>
                  </a:lnTo>
                  <a:lnTo>
                    <a:pt x="332007" y="20652"/>
                  </a:lnTo>
                  <a:lnTo>
                    <a:pt x="360244" y="19721"/>
                  </a:lnTo>
                  <a:lnTo>
                    <a:pt x="388991" y="19100"/>
                  </a:lnTo>
                  <a:lnTo>
                    <a:pt x="418077" y="18687"/>
                  </a:lnTo>
                  <a:lnTo>
                    <a:pt x="447389" y="18411"/>
                  </a:lnTo>
                  <a:lnTo>
                    <a:pt x="476854" y="18227"/>
                  </a:lnTo>
                  <a:lnTo>
                    <a:pt x="506418" y="17112"/>
                  </a:lnTo>
                  <a:lnTo>
                    <a:pt x="536049" y="15377"/>
                  </a:lnTo>
                  <a:lnTo>
                    <a:pt x="565726" y="13228"/>
                  </a:lnTo>
                  <a:lnTo>
                    <a:pt x="596424" y="11795"/>
                  </a:lnTo>
                  <a:lnTo>
                    <a:pt x="627803" y="10840"/>
                  </a:lnTo>
                  <a:lnTo>
                    <a:pt x="659637" y="10203"/>
                  </a:lnTo>
                  <a:lnTo>
                    <a:pt x="691773" y="8786"/>
                  </a:lnTo>
                  <a:lnTo>
                    <a:pt x="724112" y="6850"/>
                  </a:lnTo>
                  <a:lnTo>
                    <a:pt x="756585" y="4566"/>
                  </a:lnTo>
                  <a:lnTo>
                    <a:pt x="788156" y="3044"/>
                  </a:lnTo>
                  <a:lnTo>
                    <a:pt x="819125" y="2030"/>
                  </a:lnTo>
                  <a:lnTo>
                    <a:pt x="849692" y="1353"/>
                  </a:lnTo>
                  <a:lnTo>
                    <a:pt x="880985" y="902"/>
                  </a:lnTo>
                  <a:lnTo>
                    <a:pt x="912761" y="601"/>
                  </a:lnTo>
                  <a:lnTo>
                    <a:pt x="944859" y="401"/>
                  </a:lnTo>
                  <a:lnTo>
                    <a:pt x="976179" y="267"/>
                  </a:lnTo>
                  <a:lnTo>
                    <a:pt x="1006981" y="178"/>
                  </a:lnTo>
                  <a:lnTo>
                    <a:pt x="1037438" y="119"/>
                  </a:lnTo>
                  <a:lnTo>
                    <a:pt x="1066672" y="79"/>
                  </a:lnTo>
                  <a:lnTo>
                    <a:pt x="1095091" y="53"/>
                  </a:lnTo>
                  <a:lnTo>
                    <a:pt x="1122967" y="35"/>
                  </a:lnTo>
                  <a:lnTo>
                    <a:pt x="1150481" y="23"/>
                  </a:lnTo>
                  <a:lnTo>
                    <a:pt x="1177753" y="16"/>
                  </a:lnTo>
                  <a:lnTo>
                    <a:pt x="1204864" y="10"/>
                  </a:lnTo>
                  <a:lnTo>
                    <a:pt x="1229883" y="7"/>
                  </a:lnTo>
                  <a:lnTo>
                    <a:pt x="1253508" y="4"/>
                  </a:lnTo>
                  <a:lnTo>
                    <a:pt x="1297286" y="2"/>
                  </a:lnTo>
                  <a:lnTo>
                    <a:pt x="1336587" y="1"/>
                  </a:lnTo>
                  <a:lnTo>
                    <a:pt x="1371252" y="0"/>
                  </a:lnTo>
                  <a:lnTo>
                    <a:pt x="1413367" y="0"/>
                  </a:lnTo>
                  <a:lnTo>
                    <a:pt x="14644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06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8116EF4A-CE90-4F29-BA23-58603A46E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653213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5">
            <a:extLst>
              <a:ext uri="{FF2B5EF4-FFF2-40B4-BE49-F238E27FC236}">
                <a16:creationId xmlns:a16="http://schemas.microsoft.com/office/drawing/2014/main" id="{943FAD3D-7332-4538-B7CF-DF87BEF181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038851" y="2962276"/>
            <a:ext cx="6502400" cy="7651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spc="-36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9218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METAPHASE</a:t>
            </a:r>
          </a:p>
        </p:txBody>
      </p:sp>
      <p:grpSp>
        <p:nvGrpSpPr>
          <p:cNvPr id="5" name="SMARTInkShape-Group1824"/>
          <p:cNvGrpSpPr/>
          <p:nvPr/>
        </p:nvGrpSpPr>
        <p:grpSpPr>
          <a:xfrm>
            <a:off x="2720579" y="1241227"/>
            <a:ext cx="3429001" cy="3955852"/>
            <a:chOff x="1196578" y="1241227"/>
            <a:chExt cx="3429001" cy="3955852"/>
          </a:xfrm>
        </p:grpSpPr>
        <p:sp>
          <p:nvSpPr>
            <p:cNvPr id="2" name="SMARTInkShape-6044"/>
            <p:cNvSpPr/>
            <p:nvPr>
              <p:custDataLst>
                <p:tags r:id="rId1"/>
              </p:custDataLst>
            </p:nvPr>
          </p:nvSpPr>
          <p:spPr>
            <a:xfrm>
              <a:off x="1196578" y="3366492"/>
              <a:ext cx="1884165" cy="1830587"/>
            </a:xfrm>
            <a:custGeom>
              <a:avLst/>
              <a:gdLst/>
              <a:ahLst/>
              <a:cxnLst/>
              <a:rect l="0" t="0" r="0" b="0"/>
              <a:pathLst>
                <a:path w="1884165" h="1830587">
                  <a:moveTo>
                    <a:pt x="0" y="1830586"/>
                  </a:moveTo>
                  <a:lnTo>
                    <a:pt x="0" y="1830586"/>
                  </a:lnTo>
                  <a:lnTo>
                    <a:pt x="0" y="1825846"/>
                  </a:lnTo>
                  <a:lnTo>
                    <a:pt x="5292" y="1820872"/>
                  </a:lnTo>
                  <a:lnTo>
                    <a:pt x="13266" y="1814363"/>
                  </a:lnTo>
                  <a:lnTo>
                    <a:pt x="38632" y="1770886"/>
                  </a:lnTo>
                  <a:lnTo>
                    <a:pt x="61290" y="1730581"/>
                  </a:lnTo>
                  <a:lnTo>
                    <a:pt x="82461" y="1691898"/>
                  </a:lnTo>
                  <a:lnTo>
                    <a:pt x="104593" y="1652819"/>
                  </a:lnTo>
                  <a:lnTo>
                    <a:pt x="135203" y="1609308"/>
                  </a:lnTo>
                  <a:lnTo>
                    <a:pt x="161107" y="1574302"/>
                  </a:lnTo>
                  <a:lnTo>
                    <a:pt x="188626" y="1538794"/>
                  </a:lnTo>
                  <a:lnTo>
                    <a:pt x="220482" y="1502146"/>
                  </a:lnTo>
                  <a:lnTo>
                    <a:pt x="250206" y="1461301"/>
                  </a:lnTo>
                  <a:lnTo>
                    <a:pt x="283707" y="1422630"/>
                  </a:lnTo>
                  <a:lnTo>
                    <a:pt x="317777" y="1381186"/>
                  </a:lnTo>
                  <a:lnTo>
                    <a:pt x="348156" y="1343330"/>
                  </a:lnTo>
                  <a:lnTo>
                    <a:pt x="381852" y="1305986"/>
                  </a:lnTo>
                  <a:lnTo>
                    <a:pt x="416971" y="1264935"/>
                  </a:lnTo>
                  <a:lnTo>
                    <a:pt x="452512" y="1226203"/>
                  </a:lnTo>
                  <a:lnTo>
                    <a:pt x="488179" y="1183748"/>
                  </a:lnTo>
                  <a:lnTo>
                    <a:pt x="523882" y="1140742"/>
                  </a:lnTo>
                  <a:lnTo>
                    <a:pt x="559596" y="1102423"/>
                  </a:lnTo>
                  <a:lnTo>
                    <a:pt x="595313" y="1064942"/>
                  </a:lnTo>
                  <a:lnTo>
                    <a:pt x="631032" y="1023850"/>
                  </a:lnTo>
                  <a:lnTo>
                    <a:pt x="666750" y="986098"/>
                  </a:lnTo>
                  <a:lnTo>
                    <a:pt x="701477" y="949777"/>
                  </a:lnTo>
                  <a:lnTo>
                    <a:pt x="732051" y="913880"/>
                  </a:lnTo>
                  <a:lnTo>
                    <a:pt x="765804" y="878108"/>
                  </a:lnTo>
                  <a:lnTo>
                    <a:pt x="800941" y="841382"/>
                  </a:lnTo>
                  <a:lnTo>
                    <a:pt x="836487" y="801506"/>
                  </a:lnTo>
                  <a:lnTo>
                    <a:pt x="872155" y="768965"/>
                  </a:lnTo>
                  <a:lnTo>
                    <a:pt x="907858" y="734629"/>
                  </a:lnTo>
                  <a:lnTo>
                    <a:pt x="943572" y="699320"/>
                  </a:lnTo>
                  <a:lnTo>
                    <a:pt x="978298" y="664715"/>
                  </a:lnTo>
                  <a:lnTo>
                    <a:pt x="1019847" y="623206"/>
                  </a:lnTo>
                  <a:lnTo>
                    <a:pt x="1061237" y="581824"/>
                  </a:lnTo>
                  <a:lnTo>
                    <a:pt x="1104213" y="543994"/>
                  </a:lnTo>
                  <a:lnTo>
                    <a:pt x="1145040" y="501979"/>
                  </a:lnTo>
                  <a:lnTo>
                    <a:pt x="1179323" y="473841"/>
                  </a:lnTo>
                  <a:lnTo>
                    <a:pt x="1221723" y="437667"/>
                  </a:lnTo>
                  <a:lnTo>
                    <a:pt x="1264898" y="401858"/>
                  </a:lnTo>
                  <a:lnTo>
                    <a:pt x="1303119" y="368768"/>
                  </a:lnTo>
                  <a:lnTo>
                    <a:pt x="1344072" y="338088"/>
                  </a:lnTo>
                  <a:lnTo>
                    <a:pt x="1378635" y="316912"/>
                  </a:lnTo>
                  <a:lnTo>
                    <a:pt x="1419733" y="285842"/>
                  </a:lnTo>
                  <a:lnTo>
                    <a:pt x="1462394" y="259567"/>
                  </a:lnTo>
                  <a:lnTo>
                    <a:pt x="1499778" y="230528"/>
                  </a:lnTo>
                  <a:lnTo>
                    <a:pt x="1535826" y="203258"/>
                  </a:lnTo>
                  <a:lnTo>
                    <a:pt x="1571609" y="178762"/>
                  </a:lnTo>
                  <a:lnTo>
                    <a:pt x="1607341" y="159555"/>
                  </a:lnTo>
                  <a:lnTo>
                    <a:pt x="1643062" y="139078"/>
                  </a:lnTo>
                  <a:lnTo>
                    <a:pt x="1678781" y="118570"/>
                  </a:lnTo>
                  <a:lnTo>
                    <a:pt x="1702925" y="105246"/>
                  </a:lnTo>
                  <a:lnTo>
                    <a:pt x="1725292" y="91377"/>
                  </a:lnTo>
                  <a:lnTo>
                    <a:pt x="1748124" y="78338"/>
                  </a:lnTo>
                  <a:lnTo>
                    <a:pt x="1754776" y="73061"/>
                  </a:lnTo>
                  <a:lnTo>
                    <a:pt x="1757226" y="68551"/>
                  </a:lnTo>
                  <a:lnTo>
                    <a:pt x="1756875" y="64552"/>
                  </a:lnTo>
                  <a:lnTo>
                    <a:pt x="1754656" y="60895"/>
                  </a:lnTo>
                  <a:lnTo>
                    <a:pt x="1755161" y="57463"/>
                  </a:lnTo>
                  <a:lnTo>
                    <a:pt x="1761014" y="51006"/>
                  </a:lnTo>
                  <a:lnTo>
                    <a:pt x="1792316" y="32778"/>
                  </a:lnTo>
                  <a:lnTo>
                    <a:pt x="1836886" y="19955"/>
                  </a:lnTo>
                  <a:lnTo>
                    <a:pt x="1844300" y="17798"/>
                  </a:lnTo>
                  <a:lnTo>
                    <a:pt x="1855044" y="11999"/>
                  </a:lnTo>
                  <a:lnTo>
                    <a:pt x="1872184" y="9334"/>
                  </a:lnTo>
                  <a:lnTo>
                    <a:pt x="1884156" y="6"/>
                  </a:lnTo>
                  <a:lnTo>
                    <a:pt x="18841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045"/>
            <p:cNvSpPr/>
            <p:nvPr>
              <p:custDataLst>
                <p:tags r:id="rId2"/>
              </p:custDataLst>
            </p:nvPr>
          </p:nvSpPr>
          <p:spPr>
            <a:xfrm>
              <a:off x="3205758" y="1241227"/>
              <a:ext cx="1419821" cy="2062758"/>
            </a:xfrm>
            <a:custGeom>
              <a:avLst/>
              <a:gdLst/>
              <a:ahLst/>
              <a:cxnLst/>
              <a:rect l="0" t="0" r="0" b="0"/>
              <a:pathLst>
                <a:path w="1419821" h="2062758">
                  <a:moveTo>
                    <a:pt x="1419820" y="0"/>
                  </a:moveTo>
                  <a:lnTo>
                    <a:pt x="1419820" y="0"/>
                  </a:lnTo>
                  <a:lnTo>
                    <a:pt x="1415080" y="0"/>
                  </a:lnTo>
                  <a:lnTo>
                    <a:pt x="1413683" y="992"/>
                  </a:lnTo>
                  <a:lnTo>
                    <a:pt x="1412752" y="2645"/>
                  </a:lnTo>
                  <a:lnTo>
                    <a:pt x="1412131" y="4740"/>
                  </a:lnTo>
                  <a:lnTo>
                    <a:pt x="1401340" y="18091"/>
                  </a:lnTo>
                  <a:lnTo>
                    <a:pt x="1384047" y="38385"/>
                  </a:lnTo>
                  <a:lnTo>
                    <a:pt x="1370204" y="65835"/>
                  </a:lnTo>
                  <a:lnTo>
                    <a:pt x="1363828" y="109822"/>
                  </a:lnTo>
                  <a:lnTo>
                    <a:pt x="1350049" y="146019"/>
                  </a:lnTo>
                  <a:lnTo>
                    <a:pt x="1328746" y="187937"/>
                  </a:lnTo>
                  <a:lnTo>
                    <a:pt x="1310176" y="225158"/>
                  </a:lnTo>
                  <a:lnTo>
                    <a:pt x="1289700" y="268142"/>
                  </a:lnTo>
                  <a:lnTo>
                    <a:pt x="1269340" y="312572"/>
                  </a:lnTo>
                  <a:lnTo>
                    <a:pt x="1250722" y="350124"/>
                  </a:lnTo>
                  <a:lnTo>
                    <a:pt x="1229211" y="393152"/>
                  </a:lnTo>
                  <a:lnTo>
                    <a:pt x="1211838" y="437586"/>
                  </a:lnTo>
                  <a:lnTo>
                    <a:pt x="1193492" y="474271"/>
                  </a:lnTo>
                  <a:lnTo>
                    <a:pt x="1176639" y="516061"/>
                  </a:lnTo>
                  <a:lnTo>
                    <a:pt x="1154495" y="553273"/>
                  </a:lnTo>
                  <a:lnTo>
                    <a:pt x="1138141" y="589286"/>
                  </a:lnTo>
                  <a:lnTo>
                    <a:pt x="1125356" y="627709"/>
                  </a:lnTo>
                  <a:lnTo>
                    <a:pt x="1108536" y="668482"/>
                  </a:lnTo>
                  <a:lnTo>
                    <a:pt x="1099371" y="705199"/>
                  </a:lnTo>
                  <a:lnTo>
                    <a:pt x="1089035" y="741115"/>
                  </a:lnTo>
                  <a:lnTo>
                    <a:pt x="1072699" y="776873"/>
                  </a:lnTo>
                  <a:lnTo>
                    <a:pt x="1057492" y="812599"/>
                  </a:lnTo>
                  <a:lnTo>
                    <a:pt x="1044934" y="848319"/>
                  </a:lnTo>
                  <a:lnTo>
                    <a:pt x="1032899" y="884039"/>
                  </a:lnTo>
                  <a:lnTo>
                    <a:pt x="1017988" y="928687"/>
                  </a:lnTo>
                  <a:lnTo>
                    <a:pt x="1002110" y="973336"/>
                  </a:lnTo>
                  <a:lnTo>
                    <a:pt x="980530" y="1017984"/>
                  </a:lnTo>
                  <a:lnTo>
                    <a:pt x="961924" y="1055565"/>
                  </a:lnTo>
                  <a:lnTo>
                    <a:pt x="941443" y="1097604"/>
                  </a:lnTo>
                  <a:lnTo>
                    <a:pt x="925822" y="1135343"/>
                  </a:lnTo>
                  <a:lnTo>
                    <a:pt x="903774" y="1171818"/>
                  </a:lnTo>
                  <a:lnTo>
                    <a:pt x="890879" y="1194533"/>
                  </a:lnTo>
                  <a:lnTo>
                    <a:pt x="877136" y="1216477"/>
                  </a:lnTo>
                  <a:lnTo>
                    <a:pt x="864134" y="1239185"/>
                  </a:lnTo>
                  <a:lnTo>
                    <a:pt x="837137" y="1276860"/>
                  </a:lnTo>
                  <a:lnTo>
                    <a:pt x="808774" y="1321508"/>
                  </a:lnTo>
                  <a:lnTo>
                    <a:pt x="778976" y="1361012"/>
                  </a:lnTo>
                  <a:lnTo>
                    <a:pt x="744900" y="1404086"/>
                  </a:lnTo>
                  <a:lnTo>
                    <a:pt x="725512" y="1431227"/>
                  </a:lnTo>
                  <a:lnTo>
                    <a:pt x="712383" y="1453627"/>
                  </a:lnTo>
                  <a:lnTo>
                    <a:pt x="698571" y="1475477"/>
                  </a:lnTo>
                  <a:lnTo>
                    <a:pt x="685549" y="1498157"/>
                  </a:lnTo>
                  <a:lnTo>
                    <a:pt x="653483" y="1541740"/>
                  </a:lnTo>
                  <a:lnTo>
                    <a:pt x="626694" y="1585256"/>
                  </a:lnTo>
                  <a:lnTo>
                    <a:pt x="591400" y="1625706"/>
                  </a:lnTo>
                  <a:lnTo>
                    <a:pt x="560954" y="1666904"/>
                  </a:lnTo>
                  <a:lnTo>
                    <a:pt x="524810" y="1707433"/>
                  </a:lnTo>
                  <a:lnTo>
                    <a:pt x="492748" y="1747351"/>
                  </a:lnTo>
                  <a:lnTo>
                    <a:pt x="476165" y="1763947"/>
                  </a:lnTo>
                  <a:lnTo>
                    <a:pt x="444231" y="1783852"/>
                  </a:lnTo>
                  <a:lnTo>
                    <a:pt x="426710" y="1801915"/>
                  </a:lnTo>
                  <a:lnTo>
                    <a:pt x="382064" y="1830536"/>
                  </a:lnTo>
                  <a:lnTo>
                    <a:pt x="371221" y="1835525"/>
                  </a:lnTo>
                  <a:lnTo>
                    <a:pt x="350736" y="1841373"/>
                  </a:lnTo>
                  <a:lnTo>
                    <a:pt x="307442" y="1871287"/>
                  </a:lnTo>
                  <a:lnTo>
                    <a:pt x="278732" y="1884716"/>
                  </a:lnTo>
                  <a:lnTo>
                    <a:pt x="271717" y="1889370"/>
                  </a:lnTo>
                  <a:lnTo>
                    <a:pt x="262189" y="1891990"/>
                  </a:lnTo>
                  <a:lnTo>
                    <a:pt x="256096" y="1892603"/>
                  </a:lnTo>
                  <a:lnTo>
                    <a:pt x="254074" y="1893759"/>
                  </a:lnTo>
                  <a:lnTo>
                    <a:pt x="252727" y="1895521"/>
                  </a:lnTo>
                  <a:lnTo>
                    <a:pt x="251828" y="1897688"/>
                  </a:lnTo>
                  <a:lnTo>
                    <a:pt x="250237" y="1899133"/>
                  </a:lnTo>
                  <a:lnTo>
                    <a:pt x="240554" y="1904098"/>
                  </a:lnTo>
                  <a:lnTo>
                    <a:pt x="234905" y="1907906"/>
                  </a:lnTo>
                  <a:lnTo>
                    <a:pt x="208017" y="1918606"/>
                  </a:lnTo>
                  <a:lnTo>
                    <a:pt x="198774" y="1925767"/>
                  </a:lnTo>
                  <a:lnTo>
                    <a:pt x="193185" y="1927459"/>
                  </a:lnTo>
                  <a:lnTo>
                    <a:pt x="191298" y="1928902"/>
                  </a:lnTo>
                  <a:lnTo>
                    <a:pt x="183280" y="1941122"/>
                  </a:lnTo>
                  <a:lnTo>
                    <a:pt x="178030" y="1944205"/>
                  </a:lnTo>
                  <a:lnTo>
                    <a:pt x="172390" y="1946567"/>
                  </a:lnTo>
                  <a:lnTo>
                    <a:pt x="163637" y="1952483"/>
                  </a:lnTo>
                  <a:lnTo>
                    <a:pt x="154759" y="1955669"/>
                  </a:lnTo>
                  <a:lnTo>
                    <a:pt x="145845" y="1961464"/>
                  </a:lnTo>
                  <a:lnTo>
                    <a:pt x="136920" y="1964614"/>
                  </a:lnTo>
                  <a:lnTo>
                    <a:pt x="122038" y="1976840"/>
                  </a:lnTo>
                  <a:lnTo>
                    <a:pt x="118731" y="1982569"/>
                  </a:lnTo>
                  <a:lnTo>
                    <a:pt x="117850" y="1985486"/>
                  </a:lnTo>
                  <a:lnTo>
                    <a:pt x="116269" y="1987431"/>
                  </a:lnTo>
                  <a:lnTo>
                    <a:pt x="98063" y="1998160"/>
                  </a:lnTo>
                  <a:lnTo>
                    <a:pt x="95141" y="1998856"/>
                  </a:lnTo>
                  <a:lnTo>
                    <a:pt x="86288" y="2004577"/>
                  </a:lnTo>
                  <a:lnTo>
                    <a:pt x="74408" y="2014407"/>
                  </a:lnTo>
                  <a:lnTo>
                    <a:pt x="68458" y="2016464"/>
                  </a:lnTo>
                  <a:lnTo>
                    <a:pt x="66474" y="2018004"/>
                  </a:lnTo>
                  <a:lnTo>
                    <a:pt x="62691" y="2023921"/>
                  </a:lnTo>
                  <a:lnTo>
                    <a:pt x="46303" y="2034605"/>
                  </a:lnTo>
                  <a:lnTo>
                    <a:pt x="37846" y="2041836"/>
                  </a:lnTo>
                  <a:lnTo>
                    <a:pt x="28441" y="2044495"/>
                  </a:lnTo>
                  <a:lnTo>
                    <a:pt x="27890" y="2045621"/>
                  </a:lnTo>
                  <a:lnTo>
                    <a:pt x="27279" y="2049519"/>
                  </a:lnTo>
                  <a:lnTo>
                    <a:pt x="26123" y="2050955"/>
                  </a:lnTo>
                  <a:lnTo>
                    <a:pt x="17863" y="2053826"/>
                  </a:lnTo>
                  <a:lnTo>
                    <a:pt x="17860" y="2053828"/>
                  </a:lnTo>
                  <a:lnTo>
                    <a:pt x="8939" y="2053828"/>
                  </a:lnTo>
                  <a:lnTo>
                    <a:pt x="8930" y="2061516"/>
                  </a:lnTo>
                  <a:lnTo>
                    <a:pt x="7938" y="2061930"/>
                  </a:lnTo>
                  <a:lnTo>
                    <a:pt x="0" y="2062757"/>
                  </a:lnTo>
                  <a:lnTo>
                    <a:pt x="8930" y="2062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046"/>
            <p:cNvSpPr/>
            <p:nvPr>
              <p:custDataLst>
                <p:tags r:id="rId3"/>
              </p:custDataLst>
            </p:nvPr>
          </p:nvSpPr>
          <p:spPr>
            <a:xfrm>
              <a:off x="2437805" y="1571625"/>
              <a:ext cx="1303735" cy="1178720"/>
            </a:xfrm>
            <a:custGeom>
              <a:avLst/>
              <a:gdLst/>
              <a:ahLst/>
              <a:cxnLst/>
              <a:rect l="0" t="0" r="0" b="0"/>
              <a:pathLst>
                <a:path w="1303735" h="1178720">
                  <a:moveTo>
                    <a:pt x="1303734" y="0"/>
                  </a:moveTo>
                  <a:lnTo>
                    <a:pt x="1303734" y="0"/>
                  </a:lnTo>
                  <a:lnTo>
                    <a:pt x="1264701" y="20991"/>
                  </a:lnTo>
                  <a:lnTo>
                    <a:pt x="1222930" y="35739"/>
                  </a:lnTo>
                  <a:lnTo>
                    <a:pt x="1182822" y="52369"/>
                  </a:lnTo>
                  <a:lnTo>
                    <a:pt x="1141826" y="73771"/>
                  </a:lnTo>
                  <a:lnTo>
                    <a:pt x="1104177" y="86240"/>
                  </a:lnTo>
                  <a:lnTo>
                    <a:pt x="1071304" y="102061"/>
                  </a:lnTo>
                  <a:lnTo>
                    <a:pt x="1031027" y="119317"/>
                  </a:lnTo>
                  <a:lnTo>
                    <a:pt x="988666" y="136997"/>
                  </a:lnTo>
                  <a:lnTo>
                    <a:pt x="948553" y="154804"/>
                  </a:lnTo>
                  <a:lnTo>
                    <a:pt x="916681" y="166697"/>
                  </a:lnTo>
                  <a:lnTo>
                    <a:pt x="885317" y="181244"/>
                  </a:lnTo>
                  <a:lnTo>
                    <a:pt x="853849" y="196639"/>
                  </a:lnTo>
                  <a:lnTo>
                    <a:pt x="820020" y="210096"/>
                  </a:lnTo>
                  <a:lnTo>
                    <a:pt x="785141" y="225337"/>
                  </a:lnTo>
                  <a:lnTo>
                    <a:pt x="750787" y="242033"/>
                  </a:lnTo>
                  <a:lnTo>
                    <a:pt x="718983" y="259374"/>
                  </a:lnTo>
                  <a:lnTo>
                    <a:pt x="685665" y="277004"/>
                  </a:lnTo>
                  <a:lnTo>
                    <a:pt x="652005" y="294761"/>
                  </a:lnTo>
                  <a:lnTo>
                    <a:pt x="620509" y="312575"/>
                  </a:lnTo>
                  <a:lnTo>
                    <a:pt x="589975" y="330414"/>
                  </a:lnTo>
                  <a:lnTo>
                    <a:pt x="559867" y="348265"/>
                  </a:lnTo>
                  <a:lnTo>
                    <a:pt x="516018" y="375049"/>
                  </a:lnTo>
                  <a:lnTo>
                    <a:pt x="476457" y="401837"/>
                  </a:lnTo>
                  <a:lnTo>
                    <a:pt x="433758" y="428625"/>
                  </a:lnTo>
                  <a:lnTo>
                    <a:pt x="391671" y="455414"/>
                  </a:lnTo>
                  <a:lnTo>
                    <a:pt x="347132" y="491133"/>
                  </a:lnTo>
                  <a:lnTo>
                    <a:pt x="305150" y="526852"/>
                  </a:lnTo>
                  <a:lnTo>
                    <a:pt x="261810" y="571500"/>
                  </a:lnTo>
                  <a:lnTo>
                    <a:pt x="229570" y="616148"/>
                  </a:lnTo>
                  <a:lnTo>
                    <a:pt x="199479" y="660797"/>
                  </a:lnTo>
                  <a:lnTo>
                    <a:pt x="169670" y="705445"/>
                  </a:lnTo>
                  <a:lnTo>
                    <a:pt x="140891" y="750094"/>
                  </a:lnTo>
                  <a:lnTo>
                    <a:pt x="117821" y="794742"/>
                  </a:lnTo>
                  <a:lnTo>
                    <a:pt x="89133" y="839391"/>
                  </a:lnTo>
                  <a:lnTo>
                    <a:pt x="66639" y="884039"/>
                  </a:lnTo>
                  <a:lnTo>
                    <a:pt x="51160" y="917112"/>
                  </a:lnTo>
                  <a:lnTo>
                    <a:pt x="34028" y="943048"/>
                  </a:lnTo>
                  <a:lnTo>
                    <a:pt x="22684" y="986932"/>
                  </a:lnTo>
                  <a:lnTo>
                    <a:pt x="15849" y="1015169"/>
                  </a:lnTo>
                  <a:lnTo>
                    <a:pt x="12004" y="1023679"/>
                  </a:lnTo>
                  <a:lnTo>
                    <a:pt x="9009" y="1067481"/>
                  </a:lnTo>
                  <a:lnTo>
                    <a:pt x="8931" y="1109877"/>
                  </a:lnTo>
                  <a:lnTo>
                    <a:pt x="8929" y="1145974"/>
                  </a:lnTo>
                  <a:lnTo>
                    <a:pt x="6284" y="1151929"/>
                  </a:lnTo>
                  <a:lnTo>
                    <a:pt x="2793" y="1157882"/>
                  </a:lnTo>
                  <a:lnTo>
                    <a:pt x="551" y="1169789"/>
                  </a:lnTo>
                  <a:lnTo>
                    <a:pt x="0" y="1178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91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7AA5FBC0-48E1-4505-AC1C-01D6D8FF0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1441358"/>
            <a:ext cx="8341191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9900CC"/>
                </a:solidFill>
                <a:latin typeface="Times" panose="02020603050405020304" pitchFamily="18" charset="0"/>
              </a:rPr>
              <a:t>METAPHASE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dirty="0">
              <a:latin typeface="Times" panose="02020603050405020304" pitchFamily="18" charset="0"/>
            </a:endParaRPr>
          </a:p>
          <a:p>
            <a:pPr marL="520700" indent="-520700">
              <a:spcBef>
                <a:spcPct val="0"/>
              </a:spcBef>
            </a:pPr>
            <a:r>
              <a:rPr lang="en-US" altLang="en-US" sz="5000" dirty="0">
                <a:latin typeface="Times" panose="02020603050405020304" pitchFamily="18" charset="0"/>
              </a:rPr>
              <a:t>Spindle fibers attach to chromosomes</a:t>
            </a:r>
          </a:p>
          <a:p>
            <a:pPr marL="520700" indent="-520700">
              <a:spcBef>
                <a:spcPct val="0"/>
              </a:spcBef>
            </a:pPr>
            <a:r>
              <a:rPr lang="en-US" altLang="en-US" sz="5000" dirty="0" smtClean="0">
                <a:latin typeface="Times" panose="02020603050405020304" pitchFamily="18" charset="0"/>
              </a:rPr>
              <a:t>Chromosomes </a:t>
            </a:r>
            <a:r>
              <a:rPr lang="en-US" altLang="en-US" sz="5000" dirty="0">
                <a:latin typeface="Times" panose="02020603050405020304" pitchFamily="18" charset="0"/>
              </a:rPr>
              <a:t>align on the equatorial plane</a:t>
            </a:r>
          </a:p>
          <a:p>
            <a:pPr>
              <a:spcBef>
                <a:spcPct val="0"/>
              </a:spcBef>
              <a:buNone/>
            </a:pPr>
            <a:endParaRPr lang="en-US" altLang="en-US" sz="15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" panose="02020603050405020304" pitchFamily="18" charset="0"/>
              </a:rPr>
              <a:t> 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33795" name="Rectangle 4" descr="Large confetti">
            <a:extLst>
              <a:ext uri="{FF2B5EF4-FFF2-40B4-BE49-F238E27FC236}">
                <a16:creationId xmlns:a16="http://schemas.microsoft.com/office/drawing/2014/main" id="{0136E905-B88A-4D53-B266-41BC94E2B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6" y="254001"/>
            <a:ext cx="6469063" cy="110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Steps of MITOSIS</a:t>
            </a:r>
          </a:p>
        </p:txBody>
      </p:sp>
      <p:sp>
        <p:nvSpPr>
          <p:cNvPr id="12" name="SMARTInkShape-6056"/>
          <p:cNvSpPr/>
          <p:nvPr>
            <p:custDataLst>
              <p:tags r:id="rId1"/>
            </p:custDataLst>
          </p:nvPr>
        </p:nvSpPr>
        <p:spPr>
          <a:xfrm>
            <a:off x="2693790" y="4071939"/>
            <a:ext cx="2348509" cy="35719"/>
          </a:xfrm>
          <a:custGeom>
            <a:avLst/>
            <a:gdLst/>
            <a:ahLst/>
            <a:cxnLst/>
            <a:rect l="0" t="0" r="0" b="0"/>
            <a:pathLst>
              <a:path w="2348509" h="35719">
                <a:moveTo>
                  <a:pt x="0" y="0"/>
                </a:moveTo>
                <a:lnTo>
                  <a:pt x="0" y="0"/>
                </a:lnTo>
                <a:lnTo>
                  <a:pt x="40139" y="0"/>
                </a:lnTo>
                <a:lnTo>
                  <a:pt x="74957" y="0"/>
                </a:lnTo>
                <a:lnTo>
                  <a:pt x="110845" y="0"/>
                </a:lnTo>
                <a:lnTo>
                  <a:pt x="139554" y="992"/>
                </a:lnTo>
                <a:lnTo>
                  <a:pt x="172157" y="4740"/>
                </a:lnTo>
                <a:lnTo>
                  <a:pt x="203845" y="4421"/>
                </a:lnTo>
                <a:lnTo>
                  <a:pt x="236449" y="1964"/>
                </a:lnTo>
                <a:lnTo>
                  <a:pt x="274091" y="873"/>
                </a:lnTo>
                <a:lnTo>
                  <a:pt x="311326" y="387"/>
                </a:lnTo>
                <a:lnTo>
                  <a:pt x="349703" y="172"/>
                </a:lnTo>
                <a:lnTo>
                  <a:pt x="393218" y="76"/>
                </a:lnTo>
                <a:lnTo>
                  <a:pt x="436371" y="33"/>
                </a:lnTo>
                <a:lnTo>
                  <a:pt x="478700" y="14"/>
                </a:lnTo>
                <a:lnTo>
                  <a:pt x="520665" y="6"/>
                </a:lnTo>
                <a:lnTo>
                  <a:pt x="565112" y="3"/>
                </a:lnTo>
                <a:lnTo>
                  <a:pt x="588077" y="1"/>
                </a:lnTo>
                <a:lnTo>
                  <a:pt x="612317" y="1"/>
                </a:lnTo>
                <a:lnTo>
                  <a:pt x="637407" y="0"/>
                </a:lnTo>
                <a:lnTo>
                  <a:pt x="663063" y="0"/>
                </a:lnTo>
                <a:lnTo>
                  <a:pt x="688105" y="0"/>
                </a:lnTo>
                <a:lnTo>
                  <a:pt x="712736" y="0"/>
                </a:lnTo>
                <a:lnTo>
                  <a:pt x="737095" y="0"/>
                </a:lnTo>
                <a:lnTo>
                  <a:pt x="762264" y="0"/>
                </a:lnTo>
                <a:lnTo>
                  <a:pt x="787973" y="0"/>
                </a:lnTo>
                <a:lnTo>
                  <a:pt x="814042" y="0"/>
                </a:lnTo>
                <a:lnTo>
                  <a:pt x="841343" y="0"/>
                </a:lnTo>
                <a:lnTo>
                  <a:pt x="869466" y="0"/>
                </a:lnTo>
                <a:lnTo>
                  <a:pt x="898136" y="0"/>
                </a:lnTo>
                <a:lnTo>
                  <a:pt x="926179" y="0"/>
                </a:lnTo>
                <a:lnTo>
                  <a:pt x="953805" y="0"/>
                </a:lnTo>
                <a:lnTo>
                  <a:pt x="981151" y="0"/>
                </a:lnTo>
                <a:lnTo>
                  <a:pt x="1009304" y="0"/>
                </a:lnTo>
                <a:lnTo>
                  <a:pt x="1037994" y="0"/>
                </a:lnTo>
                <a:lnTo>
                  <a:pt x="1067043" y="0"/>
                </a:lnTo>
                <a:lnTo>
                  <a:pt x="1096331" y="0"/>
                </a:lnTo>
                <a:lnTo>
                  <a:pt x="1125778" y="0"/>
                </a:lnTo>
                <a:lnTo>
                  <a:pt x="1155331" y="0"/>
                </a:lnTo>
                <a:lnTo>
                  <a:pt x="1184955" y="0"/>
                </a:lnTo>
                <a:lnTo>
                  <a:pt x="1214626" y="0"/>
                </a:lnTo>
                <a:lnTo>
                  <a:pt x="1244329" y="0"/>
                </a:lnTo>
                <a:lnTo>
                  <a:pt x="1274053" y="992"/>
                </a:lnTo>
                <a:lnTo>
                  <a:pt x="1303791" y="2645"/>
                </a:lnTo>
                <a:lnTo>
                  <a:pt x="1333538" y="4740"/>
                </a:lnTo>
                <a:lnTo>
                  <a:pt x="1362298" y="6136"/>
                </a:lnTo>
                <a:lnTo>
                  <a:pt x="1390402" y="7067"/>
                </a:lnTo>
                <a:lnTo>
                  <a:pt x="1418068" y="7688"/>
                </a:lnTo>
                <a:lnTo>
                  <a:pt x="1445441" y="9094"/>
                </a:lnTo>
                <a:lnTo>
                  <a:pt x="1472619" y="11024"/>
                </a:lnTo>
                <a:lnTo>
                  <a:pt x="1499668" y="13302"/>
                </a:lnTo>
                <a:lnTo>
                  <a:pt x="1527623" y="14821"/>
                </a:lnTo>
                <a:lnTo>
                  <a:pt x="1556181" y="15834"/>
                </a:lnTo>
                <a:lnTo>
                  <a:pt x="1585141" y="16509"/>
                </a:lnTo>
                <a:lnTo>
                  <a:pt x="1612386" y="16959"/>
                </a:lnTo>
                <a:lnTo>
                  <a:pt x="1638487" y="17259"/>
                </a:lnTo>
                <a:lnTo>
                  <a:pt x="1663824" y="17459"/>
                </a:lnTo>
                <a:lnTo>
                  <a:pt x="1688654" y="17592"/>
                </a:lnTo>
                <a:lnTo>
                  <a:pt x="1713144" y="17681"/>
                </a:lnTo>
                <a:lnTo>
                  <a:pt x="1737409" y="17740"/>
                </a:lnTo>
                <a:lnTo>
                  <a:pt x="1761522" y="17780"/>
                </a:lnTo>
                <a:lnTo>
                  <a:pt x="1785536" y="17806"/>
                </a:lnTo>
                <a:lnTo>
                  <a:pt x="1809482" y="17823"/>
                </a:lnTo>
                <a:lnTo>
                  <a:pt x="1832392" y="18827"/>
                </a:lnTo>
                <a:lnTo>
                  <a:pt x="1876368" y="22589"/>
                </a:lnTo>
                <a:lnTo>
                  <a:pt x="1916418" y="24922"/>
                </a:lnTo>
                <a:lnTo>
                  <a:pt x="1955054" y="25959"/>
                </a:lnTo>
                <a:lnTo>
                  <a:pt x="1995376" y="26420"/>
                </a:lnTo>
                <a:lnTo>
                  <a:pt x="2031157" y="26625"/>
                </a:lnTo>
                <a:lnTo>
                  <a:pt x="2064588" y="26716"/>
                </a:lnTo>
                <a:lnTo>
                  <a:pt x="2099290" y="26756"/>
                </a:lnTo>
                <a:lnTo>
                  <a:pt x="2131911" y="26774"/>
                </a:lnTo>
                <a:lnTo>
                  <a:pt x="2175522" y="26784"/>
                </a:lnTo>
                <a:lnTo>
                  <a:pt x="2213578" y="26787"/>
                </a:lnTo>
                <a:lnTo>
                  <a:pt x="2249990" y="26788"/>
                </a:lnTo>
                <a:lnTo>
                  <a:pt x="2280622" y="29434"/>
                </a:lnTo>
                <a:lnTo>
                  <a:pt x="2320202" y="34891"/>
                </a:lnTo>
                <a:lnTo>
                  <a:pt x="2348508" y="357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DNA Organization in Prokaryotes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Circular Chromosome</a:t>
            </a:r>
          </a:p>
          <a:p>
            <a:r>
              <a:rPr lang="en-US" sz="3600" dirty="0" smtClean="0"/>
              <a:t>Plasmids</a:t>
            </a:r>
          </a:p>
          <a:p>
            <a:r>
              <a:rPr lang="en-US" sz="3600" dirty="0" smtClean="0"/>
              <a:t>Genome</a:t>
            </a:r>
          </a:p>
          <a:p>
            <a:endParaRPr lang="en-US" sz="3600" dirty="0"/>
          </a:p>
          <a:p>
            <a:r>
              <a:rPr lang="en-US" sz="3600" dirty="0" smtClean="0"/>
              <a:t>“Prokaryote”</a:t>
            </a:r>
          </a:p>
          <a:p>
            <a:pPr lvl="1"/>
            <a:r>
              <a:rPr lang="en-US" sz="3600" dirty="0" smtClean="0"/>
              <a:t>No Nucleus</a:t>
            </a:r>
          </a:p>
          <a:p>
            <a:pPr lvl="1"/>
            <a:r>
              <a:rPr lang="en-US" sz="3600" dirty="0" smtClean="0"/>
              <a:t>No membrane bound organelles</a:t>
            </a:r>
            <a:endParaRPr lang="en-US" sz="3600" dirty="0"/>
          </a:p>
        </p:txBody>
      </p:sp>
      <p:pic>
        <p:nvPicPr>
          <p:cNvPr id="4" name="Picture 3" descr="Image result for bacterial cell chromosome plasmid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690688"/>
            <a:ext cx="4470083" cy="35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MARTInkShape-378"/>
          <p:cNvSpPr/>
          <p:nvPr>
            <p:custDataLst>
              <p:tags r:id="rId1"/>
            </p:custDataLst>
          </p:nvPr>
        </p:nvSpPr>
        <p:spPr>
          <a:xfrm>
            <a:off x="8715537" y="3791114"/>
            <a:ext cx="150738" cy="104416"/>
          </a:xfrm>
          <a:custGeom>
            <a:avLst/>
            <a:gdLst/>
            <a:ahLst/>
            <a:cxnLst/>
            <a:rect l="0" t="0" r="0" b="0"/>
            <a:pathLst>
              <a:path w="150738" h="104416">
                <a:moveTo>
                  <a:pt x="66513" y="18886"/>
                </a:moveTo>
                <a:lnTo>
                  <a:pt x="66513" y="18886"/>
                </a:lnTo>
                <a:lnTo>
                  <a:pt x="58312" y="18886"/>
                </a:lnTo>
                <a:lnTo>
                  <a:pt x="48903" y="27087"/>
                </a:lnTo>
                <a:lnTo>
                  <a:pt x="40143" y="29208"/>
                </a:lnTo>
                <a:lnTo>
                  <a:pt x="18282" y="45296"/>
                </a:lnTo>
                <a:lnTo>
                  <a:pt x="15309" y="46018"/>
                </a:lnTo>
                <a:lnTo>
                  <a:pt x="6069" y="52090"/>
                </a:lnTo>
                <a:lnTo>
                  <a:pt x="2607" y="57632"/>
                </a:lnTo>
                <a:lnTo>
                  <a:pt x="385" y="69814"/>
                </a:lnTo>
                <a:lnTo>
                  <a:pt x="0" y="79249"/>
                </a:lnTo>
                <a:lnTo>
                  <a:pt x="2732" y="85578"/>
                </a:lnTo>
                <a:lnTo>
                  <a:pt x="14031" y="99586"/>
                </a:lnTo>
                <a:lnTo>
                  <a:pt x="19552" y="102377"/>
                </a:lnTo>
                <a:lnTo>
                  <a:pt x="45536" y="104415"/>
                </a:lnTo>
                <a:lnTo>
                  <a:pt x="70688" y="103527"/>
                </a:lnTo>
                <a:lnTo>
                  <a:pt x="117163" y="87743"/>
                </a:lnTo>
                <a:lnTo>
                  <a:pt x="135925" y="72730"/>
                </a:lnTo>
                <a:lnTo>
                  <a:pt x="139696" y="66453"/>
                </a:lnTo>
                <a:lnTo>
                  <a:pt x="142431" y="60135"/>
                </a:lnTo>
                <a:lnTo>
                  <a:pt x="148862" y="50628"/>
                </a:lnTo>
                <a:lnTo>
                  <a:pt x="150737" y="44283"/>
                </a:lnTo>
                <a:lnTo>
                  <a:pt x="150179" y="42167"/>
                </a:lnTo>
                <a:lnTo>
                  <a:pt x="148748" y="40757"/>
                </a:lnTo>
                <a:lnTo>
                  <a:pt x="146738" y="39817"/>
                </a:lnTo>
                <a:lnTo>
                  <a:pt x="145395" y="38131"/>
                </a:lnTo>
                <a:lnTo>
                  <a:pt x="142449" y="30703"/>
                </a:lnTo>
                <a:lnTo>
                  <a:pt x="126285" y="9309"/>
                </a:lnTo>
                <a:lnTo>
                  <a:pt x="125410" y="6152"/>
                </a:lnTo>
                <a:lnTo>
                  <a:pt x="122711" y="4047"/>
                </a:lnTo>
                <a:lnTo>
                  <a:pt x="109858" y="1084"/>
                </a:lnTo>
                <a:lnTo>
                  <a:pt x="92186" y="0"/>
                </a:lnTo>
                <a:lnTo>
                  <a:pt x="61061" y="9546"/>
                </a:lnTo>
                <a:lnTo>
                  <a:pt x="47463" y="1888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79"/>
          <p:cNvSpPr/>
          <p:nvPr>
            <p:custDataLst>
              <p:tags r:id="rId2"/>
            </p:custDataLst>
          </p:nvPr>
        </p:nvSpPr>
        <p:spPr>
          <a:xfrm>
            <a:off x="516046" y="1762125"/>
            <a:ext cx="531705" cy="1076192"/>
          </a:xfrm>
          <a:custGeom>
            <a:avLst/>
            <a:gdLst/>
            <a:ahLst/>
            <a:cxnLst/>
            <a:rect l="0" t="0" r="0" b="0"/>
            <a:pathLst>
              <a:path w="531705" h="1076192">
                <a:moveTo>
                  <a:pt x="360254" y="0"/>
                </a:moveTo>
                <a:lnTo>
                  <a:pt x="360254" y="0"/>
                </a:lnTo>
                <a:lnTo>
                  <a:pt x="345045" y="6546"/>
                </a:lnTo>
                <a:lnTo>
                  <a:pt x="301629" y="17926"/>
                </a:lnTo>
                <a:lnTo>
                  <a:pt x="261891" y="39132"/>
                </a:lnTo>
                <a:lnTo>
                  <a:pt x="218645" y="63704"/>
                </a:lnTo>
                <a:lnTo>
                  <a:pt x="174042" y="96544"/>
                </a:lnTo>
                <a:lnTo>
                  <a:pt x="135812" y="143046"/>
                </a:lnTo>
                <a:lnTo>
                  <a:pt x="121127" y="171501"/>
                </a:lnTo>
                <a:lnTo>
                  <a:pt x="115129" y="200040"/>
                </a:lnTo>
                <a:lnTo>
                  <a:pt x="119371" y="219082"/>
                </a:lnTo>
                <a:lnTo>
                  <a:pt x="139341" y="257176"/>
                </a:lnTo>
                <a:lnTo>
                  <a:pt x="163668" y="301821"/>
                </a:lnTo>
                <a:lnTo>
                  <a:pt x="188856" y="342312"/>
                </a:lnTo>
                <a:lnTo>
                  <a:pt x="212956" y="384960"/>
                </a:lnTo>
                <a:lnTo>
                  <a:pt x="229915" y="432152"/>
                </a:lnTo>
                <a:lnTo>
                  <a:pt x="234499" y="458245"/>
                </a:lnTo>
                <a:lnTo>
                  <a:pt x="230801" y="481028"/>
                </a:lnTo>
                <a:lnTo>
                  <a:pt x="223002" y="506241"/>
                </a:lnTo>
                <a:lnTo>
                  <a:pt x="214234" y="518860"/>
                </a:lnTo>
                <a:lnTo>
                  <a:pt x="177610" y="545636"/>
                </a:lnTo>
                <a:lnTo>
                  <a:pt x="131434" y="564671"/>
                </a:lnTo>
                <a:lnTo>
                  <a:pt x="88023" y="576697"/>
                </a:lnTo>
                <a:lnTo>
                  <a:pt x="44992" y="580455"/>
                </a:lnTo>
                <a:lnTo>
                  <a:pt x="0" y="581021"/>
                </a:lnTo>
                <a:lnTo>
                  <a:pt x="11710" y="581025"/>
                </a:lnTo>
                <a:lnTo>
                  <a:pt x="57121" y="590726"/>
                </a:lnTo>
                <a:lnTo>
                  <a:pt x="103299" y="603691"/>
                </a:lnTo>
                <a:lnTo>
                  <a:pt x="147911" y="626722"/>
                </a:lnTo>
                <a:lnTo>
                  <a:pt x="155192" y="630540"/>
                </a:lnTo>
                <a:lnTo>
                  <a:pt x="166104" y="643248"/>
                </a:lnTo>
                <a:lnTo>
                  <a:pt x="184090" y="679922"/>
                </a:lnTo>
                <a:lnTo>
                  <a:pt x="186709" y="696946"/>
                </a:lnTo>
                <a:lnTo>
                  <a:pt x="180786" y="733745"/>
                </a:lnTo>
                <a:lnTo>
                  <a:pt x="166602" y="771588"/>
                </a:lnTo>
                <a:lnTo>
                  <a:pt x="138675" y="814694"/>
                </a:lnTo>
                <a:lnTo>
                  <a:pt x="102584" y="857428"/>
                </a:lnTo>
                <a:lnTo>
                  <a:pt x="67703" y="902715"/>
                </a:lnTo>
                <a:lnTo>
                  <a:pt x="45174" y="942548"/>
                </a:lnTo>
                <a:lnTo>
                  <a:pt x="37559" y="987722"/>
                </a:lnTo>
                <a:lnTo>
                  <a:pt x="37174" y="995031"/>
                </a:lnTo>
                <a:lnTo>
                  <a:pt x="42391" y="1008797"/>
                </a:lnTo>
                <a:lnTo>
                  <a:pt x="51765" y="1020913"/>
                </a:lnTo>
                <a:lnTo>
                  <a:pt x="86261" y="1045849"/>
                </a:lnTo>
                <a:lnTo>
                  <a:pt x="118322" y="1058946"/>
                </a:lnTo>
                <a:lnTo>
                  <a:pt x="154632" y="1064473"/>
                </a:lnTo>
                <a:lnTo>
                  <a:pt x="197259" y="1071167"/>
                </a:lnTo>
                <a:lnTo>
                  <a:pt x="243403" y="1074797"/>
                </a:lnTo>
                <a:lnTo>
                  <a:pt x="290589" y="1075872"/>
                </a:lnTo>
                <a:lnTo>
                  <a:pt x="338084" y="1076191"/>
                </a:lnTo>
                <a:lnTo>
                  <a:pt x="385670" y="1071229"/>
                </a:lnTo>
                <a:lnTo>
                  <a:pt x="428227" y="1068112"/>
                </a:lnTo>
                <a:lnTo>
                  <a:pt x="471871" y="1059455"/>
                </a:lnTo>
                <a:lnTo>
                  <a:pt x="499150" y="1047554"/>
                </a:lnTo>
                <a:lnTo>
                  <a:pt x="507710" y="1042371"/>
                </a:lnTo>
                <a:lnTo>
                  <a:pt x="518480" y="1039453"/>
                </a:lnTo>
                <a:lnTo>
                  <a:pt x="529754" y="1038387"/>
                </a:lnTo>
                <a:lnTo>
                  <a:pt x="522521" y="1038229"/>
                </a:lnTo>
                <a:lnTo>
                  <a:pt x="522280" y="1043283"/>
                </a:lnTo>
                <a:lnTo>
                  <a:pt x="523305" y="1044772"/>
                </a:lnTo>
                <a:lnTo>
                  <a:pt x="525046" y="1045765"/>
                </a:lnTo>
                <a:lnTo>
                  <a:pt x="531704" y="1047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380"/>
          <p:cNvSpPr/>
          <p:nvPr>
            <p:custDataLst>
              <p:tags r:id="rId3"/>
            </p:custDataLst>
          </p:nvPr>
        </p:nvSpPr>
        <p:spPr>
          <a:xfrm>
            <a:off x="1247775" y="4743450"/>
            <a:ext cx="752474" cy="76201"/>
          </a:xfrm>
          <a:custGeom>
            <a:avLst/>
            <a:gdLst/>
            <a:ahLst/>
            <a:cxnLst/>
            <a:rect l="0" t="0" r="0" b="0"/>
            <a:pathLst>
              <a:path w="752474" h="76201">
                <a:moveTo>
                  <a:pt x="0" y="0"/>
                </a:moveTo>
                <a:lnTo>
                  <a:pt x="0" y="0"/>
                </a:lnTo>
                <a:lnTo>
                  <a:pt x="40020" y="0"/>
                </a:lnTo>
                <a:lnTo>
                  <a:pt x="81636" y="0"/>
                </a:lnTo>
                <a:lnTo>
                  <a:pt x="118145" y="0"/>
                </a:lnTo>
                <a:lnTo>
                  <a:pt x="160830" y="0"/>
                </a:lnTo>
                <a:lnTo>
                  <a:pt x="206991" y="0"/>
                </a:lnTo>
                <a:lnTo>
                  <a:pt x="254183" y="5056"/>
                </a:lnTo>
                <a:lnTo>
                  <a:pt x="301679" y="8201"/>
                </a:lnTo>
                <a:lnTo>
                  <a:pt x="336221" y="8936"/>
                </a:lnTo>
                <a:lnTo>
                  <a:pt x="371682" y="9263"/>
                </a:lnTo>
                <a:lnTo>
                  <a:pt x="405081" y="9409"/>
                </a:lnTo>
                <a:lnTo>
                  <a:pt x="437564" y="9473"/>
                </a:lnTo>
                <a:lnTo>
                  <a:pt x="469639" y="9502"/>
                </a:lnTo>
                <a:lnTo>
                  <a:pt x="516389" y="9518"/>
                </a:lnTo>
                <a:lnTo>
                  <a:pt x="557523" y="9523"/>
                </a:lnTo>
                <a:lnTo>
                  <a:pt x="595463" y="9524"/>
                </a:lnTo>
                <a:lnTo>
                  <a:pt x="637264" y="9525"/>
                </a:lnTo>
                <a:lnTo>
                  <a:pt x="684884" y="9525"/>
                </a:lnTo>
                <a:lnTo>
                  <a:pt x="712705" y="9525"/>
                </a:lnTo>
                <a:lnTo>
                  <a:pt x="700971" y="9525"/>
                </a:lnTo>
                <a:lnTo>
                  <a:pt x="695012" y="12347"/>
                </a:lnTo>
                <a:lnTo>
                  <a:pt x="691941" y="14581"/>
                </a:lnTo>
                <a:lnTo>
                  <a:pt x="644622" y="26415"/>
                </a:lnTo>
                <a:lnTo>
                  <a:pt x="603936" y="28148"/>
                </a:lnTo>
                <a:lnTo>
                  <a:pt x="560621" y="28491"/>
                </a:lnTo>
                <a:lnTo>
                  <a:pt x="519476" y="28550"/>
                </a:lnTo>
                <a:lnTo>
                  <a:pt x="478945" y="28568"/>
                </a:lnTo>
                <a:lnTo>
                  <a:pt x="433892" y="28573"/>
                </a:lnTo>
                <a:lnTo>
                  <a:pt x="402744" y="28574"/>
                </a:lnTo>
                <a:lnTo>
                  <a:pt x="368439" y="25753"/>
                </a:lnTo>
                <a:lnTo>
                  <a:pt x="333084" y="22029"/>
                </a:lnTo>
                <a:lnTo>
                  <a:pt x="299732" y="20374"/>
                </a:lnTo>
                <a:lnTo>
                  <a:pt x="256261" y="24499"/>
                </a:lnTo>
                <a:lnTo>
                  <a:pt x="216570" y="27367"/>
                </a:lnTo>
                <a:lnTo>
                  <a:pt x="177999" y="28217"/>
                </a:lnTo>
                <a:lnTo>
                  <a:pt x="134644" y="28504"/>
                </a:lnTo>
                <a:lnTo>
                  <a:pt x="90952" y="28566"/>
                </a:lnTo>
                <a:lnTo>
                  <a:pt x="59250" y="28575"/>
                </a:lnTo>
                <a:lnTo>
                  <a:pt x="99006" y="28575"/>
                </a:lnTo>
                <a:lnTo>
                  <a:pt x="124938" y="31397"/>
                </a:lnTo>
                <a:lnTo>
                  <a:pt x="172258" y="36776"/>
                </a:lnTo>
                <a:lnTo>
                  <a:pt x="217080" y="42764"/>
                </a:lnTo>
                <a:lnTo>
                  <a:pt x="250997" y="45465"/>
                </a:lnTo>
                <a:lnTo>
                  <a:pt x="286179" y="47723"/>
                </a:lnTo>
                <a:lnTo>
                  <a:pt x="319455" y="52255"/>
                </a:lnTo>
                <a:lnTo>
                  <a:pt x="354705" y="54975"/>
                </a:lnTo>
                <a:lnTo>
                  <a:pt x="390480" y="56183"/>
                </a:lnTo>
                <a:lnTo>
                  <a:pt x="424019" y="56721"/>
                </a:lnTo>
                <a:lnTo>
                  <a:pt x="459386" y="59781"/>
                </a:lnTo>
                <a:lnTo>
                  <a:pt x="494155" y="63611"/>
                </a:lnTo>
                <a:lnTo>
                  <a:pt x="538588" y="65767"/>
                </a:lnTo>
                <a:lnTo>
                  <a:pt x="583738" y="66406"/>
                </a:lnTo>
                <a:lnTo>
                  <a:pt x="623339" y="67654"/>
                </a:lnTo>
                <a:lnTo>
                  <a:pt x="665701" y="74199"/>
                </a:lnTo>
                <a:lnTo>
                  <a:pt x="712120" y="75936"/>
                </a:lnTo>
                <a:lnTo>
                  <a:pt x="728759" y="75064"/>
                </a:lnTo>
                <a:lnTo>
                  <a:pt x="752467" y="66678"/>
                </a:lnTo>
                <a:lnTo>
                  <a:pt x="752473" y="71732"/>
                </a:lnTo>
                <a:lnTo>
                  <a:pt x="751415" y="73222"/>
                </a:lnTo>
                <a:lnTo>
                  <a:pt x="749652" y="74215"/>
                </a:lnTo>
                <a:lnTo>
                  <a:pt x="742950" y="76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121"/>
          <p:cNvGrpSpPr/>
          <p:nvPr/>
        </p:nvGrpSpPr>
        <p:grpSpPr>
          <a:xfrm>
            <a:off x="839083" y="3896129"/>
            <a:ext cx="1456443" cy="283295"/>
            <a:chOff x="839083" y="3896129"/>
            <a:chExt cx="1456443" cy="283295"/>
          </a:xfrm>
        </p:grpSpPr>
        <p:sp>
          <p:nvSpPr>
            <p:cNvPr id="8" name="SMARTInkShape-381"/>
            <p:cNvSpPr/>
            <p:nvPr>
              <p:custDataLst>
                <p:tags r:id="rId4"/>
              </p:custDataLst>
            </p:nvPr>
          </p:nvSpPr>
          <p:spPr>
            <a:xfrm>
              <a:off x="923925" y="3914775"/>
              <a:ext cx="28566" cy="264649"/>
            </a:xfrm>
            <a:custGeom>
              <a:avLst/>
              <a:gdLst/>
              <a:ahLst/>
              <a:cxnLst/>
              <a:rect l="0" t="0" r="0" b="0"/>
              <a:pathLst>
                <a:path w="28566" h="264649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6228" y="10361"/>
                  </a:lnTo>
                  <a:lnTo>
                    <a:pt x="13994" y="13257"/>
                  </a:lnTo>
                  <a:lnTo>
                    <a:pt x="11511" y="22120"/>
                  </a:lnTo>
                  <a:lnTo>
                    <a:pt x="9699" y="67781"/>
                  </a:lnTo>
                  <a:lnTo>
                    <a:pt x="12399" y="95577"/>
                  </a:lnTo>
                  <a:lnTo>
                    <a:pt x="17736" y="138471"/>
                  </a:lnTo>
                  <a:lnTo>
                    <a:pt x="19849" y="179047"/>
                  </a:lnTo>
                  <a:lnTo>
                    <a:pt x="27670" y="221802"/>
                  </a:lnTo>
                  <a:lnTo>
                    <a:pt x="28565" y="264648"/>
                  </a:lnTo>
                  <a:lnTo>
                    <a:pt x="27510" y="264274"/>
                  </a:lnTo>
                  <a:lnTo>
                    <a:pt x="15317" y="253262"/>
                  </a:lnTo>
                  <a:lnTo>
                    <a:pt x="12099" y="247323"/>
                  </a:lnTo>
                  <a:lnTo>
                    <a:pt x="9611" y="24115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82"/>
            <p:cNvSpPr/>
            <p:nvPr>
              <p:custDataLst>
                <p:tags r:id="rId5"/>
              </p:custDataLst>
            </p:nvPr>
          </p:nvSpPr>
          <p:spPr>
            <a:xfrm>
              <a:off x="839083" y="3896129"/>
              <a:ext cx="243889" cy="245755"/>
            </a:xfrm>
            <a:custGeom>
              <a:avLst/>
              <a:gdLst/>
              <a:ahLst/>
              <a:cxnLst/>
              <a:rect l="0" t="0" r="0" b="0"/>
              <a:pathLst>
                <a:path w="243889" h="245755">
                  <a:moveTo>
                    <a:pt x="8642" y="104371"/>
                  </a:moveTo>
                  <a:lnTo>
                    <a:pt x="8642" y="104371"/>
                  </a:lnTo>
                  <a:lnTo>
                    <a:pt x="8642" y="99314"/>
                  </a:lnTo>
                  <a:lnTo>
                    <a:pt x="0" y="62614"/>
                  </a:lnTo>
                  <a:lnTo>
                    <a:pt x="437" y="43903"/>
                  </a:lnTo>
                  <a:lnTo>
                    <a:pt x="6799" y="26012"/>
                  </a:lnTo>
                  <a:lnTo>
                    <a:pt x="12409" y="17334"/>
                  </a:lnTo>
                  <a:lnTo>
                    <a:pt x="31630" y="6498"/>
                  </a:lnTo>
                  <a:lnTo>
                    <a:pt x="52378" y="1641"/>
                  </a:lnTo>
                  <a:lnTo>
                    <a:pt x="92501" y="0"/>
                  </a:lnTo>
                  <a:lnTo>
                    <a:pt x="132098" y="2498"/>
                  </a:lnTo>
                  <a:lnTo>
                    <a:pt x="178985" y="15853"/>
                  </a:lnTo>
                  <a:lnTo>
                    <a:pt x="194064" y="21991"/>
                  </a:lnTo>
                  <a:lnTo>
                    <a:pt x="198932" y="26168"/>
                  </a:lnTo>
                  <a:lnTo>
                    <a:pt x="204340" y="36453"/>
                  </a:lnTo>
                  <a:lnTo>
                    <a:pt x="207812" y="53757"/>
                  </a:lnTo>
                  <a:lnTo>
                    <a:pt x="208287" y="64590"/>
                  </a:lnTo>
                  <a:lnTo>
                    <a:pt x="205239" y="69383"/>
                  </a:lnTo>
                  <a:lnTo>
                    <a:pt x="173918" y="88070"/>
                  </a:lnTo>
                  <a:lnTo>
                    <a:pt x="127456" y="99308"/>
                  </a:lnTo>
                  <a:lnTo>
                    <a:pt x="88135" y="103926"/>
                  </a:lnTo>
                  <a:lnTo>
                    <a:pt x="78192" y="101351"/>
                  </a:lnTo>
                  <a:lnTo>
                    <a:pt x="66644" y="96773"/>
                  </a:lnTo>
                  <a:lnTo>
                    <a:pt x="56874" y="94959"/>
                  </a:lnTo>
                  <a:lnTo>
                    <a:pt x="74634" y="94856"/>
                  </a:lnTo>
                  <a:lnTo>
                    <a:pt x="115517" y="103048"/>
                  </a:lnTo>
                  <a:lnTo>
                    <a:pt x="161319" y="122097"/>
                  </a:lnTo>
                  <a:lnTo>
                    <a:pt x="186877" y="135376"/>
                  </a:lnTo>
                  <a:lnTo>
                    <a:pt x="210677" y="149894"/>
                  </a:lnTo>
                  <a:lnTo>
                    <a:pt x="226494" y="158470"/>
                  </a:lnTo>
                  <a:lnTo>
                    <a:pt x="237051" y="169337"/>
                  </a:lnTo>
                  <a:lnTo>
                    <a:pt x="242449" y="178400"/>
                  </a:lnTo>
                  <a:lnTo>
                    <a:pt x="243888" y="182299"/>
                  </a:lnTo>
                  <a:lnTo>
                    <a:pt x="242665" y="192275"/>
                  </a:lnTo>
                  <a:lnTo>
                    <a:pt x="238594" y="202706"/>
                  </a:lnTo>
                  <a:lnTo>
                    <a:pt x="233257" y="210870"/>
                  </a:lnTo>
                  <a:lnTo>
                    <a:pt x="214189" y="221416"/>
                  </a:lnTo>
                  <a:lnTo>
                    <a:pt x="179301" y="233403"/>
                  </a:lnTo>
                  <a:lnTo>
                    <a:pt x="132363" y="242209"/>
                  </a:lnTo>
                  <a:lnTo>
                    <a:pt x="108918" y="245754"/>
                  </a:lnTo>
                  <a:lnTo>
                    <a:pt x="65792" y="237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83"/>
            <p:cNvSpPr/>
            <p:nvPr>
              <p:custDataLst>
                <p:tags r:id="rId6"/>
              </p:custDataLst>
            </p:nvPr>
          </p:nvSpPr>
          <p:spPr>
            <a:xfrm>
              <a:off x="1133475" y="4011462"/>
              <a:ext cx="247651" cy="150964"/>
            </a:xfrm>
            <a:custGeom>
              <a:avLst/>
              <a:gdLst/>
              <a:ahLst/>
              <a:cxnLst/>
              <a:rect l="0" t="0" r="0" b="0"/>
              <a:pathLst>
                <a:path w="247651" h="150964">
                  <a:moveTo>
                    <a:pt x="0" y="93813"/>
                  </a:moveTo>
                  <a:lnTo>
                    <a:pt x="0" y="93813"/>
                  </a:lnTo>
                  <a:lnTo>
                    <a:pt x="5056" y="88756"/>
                  </a:lnTo>
                  <a:lnTo>
                    <a:pt x="13183" y="86274"/>
                  </a:lnTo>
                  <a:lnTo>
                    <a:pt x="58307" y="84462"/>
                  </a:lnTo>
                  <a:lnTo>
                    <a:pt x="95479" y="84322"/>
                  </a:lnTo>
                  <a:lnTo>
                    <a:pt x="138883" y="76690"/>
                  </a:lnTo>
                  <a:lnTo>
                    <a:pt x="182462" y="58779"/>
                  </a:lnTo>
                  <a:lnTo>
                    <a:pt x="191514" y="52489"/>
                  </a:lnTo>
                  <a:lnTo>
                    <a:pt x="202560" y="37942"/>
                  </a:lnTo>
                  <a:lnTo>
                    <a:pt x="207479" y="25283"/>
                  </a:lnTo>
                  <a:lnTo>
                    <a:pt x="207111" y="21668"/>
                  </a:lnTo>
                  <a:lnTo>
                    <a:pt x="203880" y="14829"/>
                  </a:lnTo>
                  <a:lnTo>
                    <a:pt x="191054" y="5029"/>
                  </a:lnTo>
                  <a:lnTo>
                    <a:pt x="173848" y="479"/>
                  </a:lnTo>
                  <a:lnTo>
                    <a:pt x="146955" y="0"/>
                  </a:lnTo>
                  <a:lnTo>
                    <a:pt x="105894" y="8999"/>
                  </a:lnTo>
                  <a:lnTo>
                    <a:pt x="71953" y="20968"/>
                  </a:lnTo>
                  <a:lnTo>
                    <a:pt x="51423" y="35423"/>
                  </a:lnTo>
                  <a:lnTo>
                    <a:pt x="44021" y="47048"/>
                  </a:lnTo>
                  <a:lnTo>
                    <a:pt x="39270" y="71758"/>
                  </a:lnTo>
                  <a:lnTo>
                    <a:pt x="43503" y="90688"/>
                  </a:lnTo>
                  <a:lnTo>
                    <a:pt x="54260" y="103360"/>
                  </a:lnTo>
                  <a:lnTo>
                    <a:pt x="78166" y="119572"/>
                  </a:lnTo>
                  <a:lnTo>
                    <a:pt x="124801" y="134532"/>
                  </a:lnTo>
                  <a:lnTo>
                    <a:pt x="169505" y="144448"/>
                  </a:lnTo>
                  <a:lnTo>
                    <a:pt x="215751" y="149676"/>
                  </a:lnTo>
                  <a:lnTo>
                    <a:pt x="247650" y="150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84"/>
            <p:cNvSpPr/>
            <p:nvPr>
              <p:custDataLst>
                <p:tags r:id="rId7"/>
              </p:custDataLst>
            </p:nvPr>
          </p:nvSpPr>
          <p:spPr>
            <a:xfrm>
              <a:off x="1467132" y="3924843"/>
              <a:ext cx="94969" cy="247108"/>
            </a:xfrm>
            <a:custGeom>
              <a:avLst/>
              <a:gdLst/>
              <a:ahLst/>
              <a:cxnLst/>
              <a:rect l="0" t="0" r="0" b="0"/>
              <a:pathLst>
                <a:path w="94969" h="247108">
                  <a:moveTo>
                    <a:pt x="94968" y="28032"/>
                  </a:moveTo>
                  <a:lnTo>
                    <a:pt x="94968" y="28032"/>
                  </a:lnTo>
                  <a:lnTo>
                    <a:pt x="72848" y="8734"/>
                  </a:lnTo>
                  <a:lnTo>
                    <a:pt x="58780" y="2206"/>
                  </a:lnTo>
                  <a:lnTo>
                    <a:pt x="44546" y="0"/>
                  </a:lnTo>
                  <a:lnTo>
                    <a:pt x="37986" y="2521"/>
                  </a:lnTo>
                  <a:lnTo>
                    <a:pt x="10546" y="26918"/>
                  </a:lnTo>
                  <a:lnTo>
                    <a:pt x="4531" y="38473"/>
                  </a:lnTo>
                  <a:lnTo>
                    <a:pt x="352" y="77032"/>
                  </a:lnTo>
                  <a:lnTo>
                    <a:pt x="0" y="95318"/>
                  </a:lnTo>
                  <a:lnTo>
                    <a:pt x="5488" y="114028"/>
                  </a:lnTo>
                  <a:lnTo>
                    <a:pt x="23565" y="154872"/>
                  </a:lnTo>
                  <a:lnTo>
                    <a:pt x="34424" y="201667"/>
                  </a:lnTo>
                  <a:lnTo>
                    <a:pt x="37371" y="229220"/>
                  </a:lnTo>
                  <a:lnTo>
                    <a:pt x="34797" y="236688"/>
                  </a:lnTo>
                  <a:lnTo>
                    <a:pt x="28293" y="247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85"/>
            <p:cNvSpPr/>
            <p:nvPr>
              <p:custDataLst>
                <p:tags r:id="rId8"/>
              </p:custDataLst>
            </p:nvPr>
          </p:nvSpPr>
          <p:spPr>
            <a:xfrm>
              <a:off x="1447800" y="4000501"/>
              <a:ext cx="304030" cy="113926"/>
            </a:xfrm>
            <a:custGeom>
              <a:avLst/>
              <a:gdLst/>
              <a:ahLst/>
              <a:cxnLst/>
              <a:rect l="0" t="0" r="0" b="0"/>
              <a:pathLst>
                <a:path w="304030" h="113926">
                  <a:moveTo>
                    <a:pt x="0" y="28574"/>
                  </a:moveTo>
                  <a:lnTo>
                    <a:pt x="0" y="28574"/>
                  </a:lnTo>
                  <a:lnTo>
                    <a:pt x="28064" y="13386"/>
                  </a:lnTo>
                  <a:lnTo>
                    <a:pt x="66260" y="7465"/>
                  </a:lnTo>
                  <a:lnTo>
                    <a:pt x="100772" y="2211"/>
                  </a:lnTo>
                  <a:lnTo>
                    <a:pt x="141689" y="654"/>
                  </a:lnTo>
                  <a:lnTo>
                    <a:pt x="180623" y="193"/>
                  </a:lnTo>
                  <a:lnTo>
                    <a:pt x="226649" y="37"/>
                  </a:lnTo>
                  <a:lnTo>
                    <a:pt x="271310" y="1"/>
                  </a:lnTo>
                  <a:lnTo>
                    <a:pt x="278627" y="0"/>
                  </a:lnTo>
                  <a:lnTo>
                    <a:pt x="279943" y="1058"/>
                  </a:lnTo>
                  <a:lnTo>
                    <a:pt x="279762" y="2821"/>
                  </a:lnTo>
                  <a:lnTo>
                    <a:pt x="278583" y="5056"/>
                  </a:lnTo>
                  <a:lnTo>
                    <a:pt x="275680" y="6545"/>
                  </a:lnTo>
                  <a:lnTo>
                    <a:pt x="234899" y="12172"/>
                  </a:lnTo>
                  <a:lnTo>
                    <a:pt x="191133" y="20260"/>
                  </a:lnTo>
                  <a:lnTo>
                    <a:pt x="145920" y="47230"/>
                  </a:lnTo>
                  <a:lnTo>
                    <a:pt x="141730" y="50537"/>
                  </a:lnTo>
                  <a:lnTo>
                    <a:pt x="137074" y="59855"/>
                  </a:lnTo>
                  <a:lnTo>
                    <a:pt x="135833" y="65303"/>
                  </a:lnTo>
                  <a:lnTo>
                    <a:pt x="136064" y="69993"/>
                  </a:lnTo>
                  <a:lnTo>
                    <a:pt x="139142" y="78027"/>
                  </a:lnTo>
                  <a:lnTo>
                    <a:pt x="146860" y="85125"/>
                  </a:lnTo>
                  <a:lnTo>
                    <a:pt x="174119" y="98306"/>
                  </a:lnTo>
                  <a:lnTo>
                    <a:pt x="219427" y="111461"/>
                  </a:lnTo>
                  <a:lnTo>
                    <a:pt x="265688" y="113925"/>
                  </a:lnTo>
                  <a:lnTo>
                    <a:pt x="286626" y="113130"/>
                  </a:lnTo>
                  <a:lnTo>
                    <a:pt x="296017" y="109193"/>
                  </a:lnTo>
                  <a:lnTo>
                    <a:pt x="298945" y="106662"/>
                  </a:lnTo>
                  <a:lnTo>
                    <a:pt x="302198" y="101027"/>
                  </a:lnTo>
                  <a:lnTo>
                    <a:pt x="304029" y="86848"/>
                  </a:lnTo>
                  <a:lnTo>
                    <a:pt x="302169" y="82240"/>
                  </a:lnTo>
                  <a:lnTo>
                    <a:pt x="265056" y="45885"/>
                  </a:lnTo>
                  <a:lnTo>
                    <a:pt x="220312" y="19105"/>
                  </a:lnTo>
                  <a:lnTo>
                    <a:pt x="209550" y="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6"/>
            <p:cNvSpPr/>
            <p:nvPr>
              <p:custDataLst>
                <p:tags r:id="rId9"/>
              </p:custDataLst>
            </p:nvPr>
          </p:nvSpPr>
          <p:spPr>
            <a:xfrm>
              <a:off x="1857375" y="3991531"/>
              <a:ext cx="438151" cy="180420"/>
            </a:xfrm>
            <a:custGeom>
              <a:avLst/>
              <a:gdLst/>
              <a:ahLst/>
              <a:cxnLst/>
              <a:rect l="0" t="0" r="0" b="0"/>
              <a:pathLst>
                <a:path w="438151" h="180420">
                  <a:moveTo>
                    <a:pt x="19050" y="75644"/>
                  </a:moveTo>
                  <a:lnTo>
                    <a:pt x="19050" y="75644"/>
                  </a:lnTo>
                  <a:lnTo>
                    <a:pt x="19050" y="88901"/>
                  </a:lnTo>
                  <a:lnTo>
                    <a:pt x="16228" y="94942"/>
                  </a:lnTo>
                  <a:lnTo>
                    <a:pt x="12504" y="101154"/>
                  </a:lnTo>
                  <a:lnTo>
                    <a:pt x="9349" y="110602"/>
                  </a:lnTo>
                  <a:lnTo>
                    <a:pt x="1440" y="121392"/>
                  </a:lnTo>
                  <a:lnTo>
                    <a:pt x="284" y="128386"/>
                  </a:lnTo>
                  <a:lnTo>
                    <a:pt x="0" y="86420"/>
                  </a:lnTo>
                  <a:lnTo>
                    <a:pt x="2822" y="77611"/>
                  </a:lnTo>
                  <a:lnTo>
                    <a:pt x="6546" y="69110"/>
                  </a:lnTo>
                  <a:lnTo>
                    <a:pt x="9701" y="53482"/>
                  </a:lnTo>
                  <a:lnTo>
                    <a:pt x="16868" y="41678"/>
                  </a:lnTo>
                  <a:lnTo>
                    <a:pt x="31881" y="24970"/>
                  </a:lnTo>
                  <a:lnTo>
                    <a:pt x="46370" y="15356"/>
                  </a:lnTo>
                  <a:lnTo>
                    <a:pt x="64069" y="10862"/>
                  </a:lnTo>
                  <a:lnTo>
                    <a:pt x="96617" y="10401"/>
                  </a:lnTo>
                  <a:lnTo>
                    <a:pt x="136442" y="16582"/>
                  </a:lnTo>
                  <a:lnTo>
                    <a:pt x="179705" y="23173"/>
                  </a:lnTo>
                  <a:lnTo>
                    <a:pt x="226428" y="34666"/>
                  </a:lnTo>
                  <a:lnTo>
                    <a:pt x="273601" y="44306"/>
                  </a:lnTo>
                  <a:lnTo>
                    <a:pt x="315900" y="46705"/>
                  </a:lnTo>
                  <a:lnTo>
                    <a:pt x="335018" y="45903"/>
                  </a:lnTo>
                  <a:lnTo>
                    <a:pt x="343983" y="41965"/>
                  </a:lnTo>
                  <a:lnTo>
                    <a:pt x="345739" y="39433"/>
                  </a:lnTo>
                  <a:lnTo>
                    <a:pt x="345851" y="36687"/>
                  </a:lnTo>
                  <a:lnTo>
                    <a:pt x="343153" y="30813"/>
                  </a:lnTo>
                  <a:lnTo>
                    <a:pt x="338426" y="24675"/>
                  </a:lnTo>
                  <a:lnTo>
                    <a:pt x="324759" y="15269"/>
                  </a:lnTo>
                  <a:lnTo>
                    <a:pt x="293573" y="3668"/>
                  </a:lnTo>
                  <a:lnTo>
                    <a:pt x="247426" y="0"/>
                  </a:lnTo>
                  <a:lnTo>
                    <a:pt x="211622" y="612"/>
                  </a:lnTo>
                  <a:lnTo>
                    <a:pt x="200593" y="4549"/>
                  </a:lnTo>
                  <a:lnTo>
                    <a:pt x="192164" y="12649"/>
                  </a:lnTo>
                  <a:lnTo>
                    <a:pt x="185948" y="22246"/>
                  </a:lnTo>
                  <a:lnTo>
                    <a:pt x="183185" y="30039"/>
                  </a:lnTo>
                  <a:lnTo>
                    <a:pt x="184780" y="39853"/>
                  </a:lnTo>
                  <a:lnTo>
                    <a:pt x="190074" y="51270"/>
                  </a:lnTo>
                  <a:lnTo>
                    <a:pt x="206014" y="69598"/>
                  </a:lnTo>
                  <a:lnTo>
                    <a:pt x="253495" y="106141"/>
                  </a:lnTo>
                  <a:lnTo>
                    <a:pt x="289716" y="123250"/>
                  </a:lnTo>
                  <a:lnTo>
                    <a:pt x="327259" y="140079"/>
                  </a:lnTo>
                  <a:lnTo>
                    <a:pt x="369209" y="157124"/>
                  </a:lnTo>
                  <a:lnTo>
                    <a:pt x="415959" y="177534"/>
                  </a:lnTo>
                  <a:lnTo>
                    <a:pt x="438150" y="180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92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CA590BD3-23A1-48AB-83B1-A7B0AEA4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"/>
            <a:ext cx="6992938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5">
            <a:extLst>
              <a:ext uri="{FF2B5EF4-FFF2-40B4-BE49-F238E27FC236}">
                <a16:creationId xmlns:a16="http://schemas.microsoft.com/office/drawing/2014/main" id="{537A0A5F-76DA-472D-BC2F-982C19343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292851" y="2962276"/>
            <a:ext cx="6502400" cy="7651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spc="-36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9218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ANAPHASE</a:t>
            </a:r>
          </a:p>
        </p:txBody>
      </p:sp>
      <p:grpSp>
        <p:nvGrpSpPr>
          <p:cNvPr id="12" name="SMARTInkShape-Group1827"/>
          <p:cNvGrpSpPr/>
          <p:nvPr/>
        </p:nvGrpSpPr>
        <p:grpSpPr>
          <a:xfrm>
            <a:off x="1454496" y="901899"/>
            <a:ext cx="2058814" cy="1748823"/>
            <a:chOff x="-69504" y="901898"/>
            <a:chExt cx="2058814" cy="1748823"/>
          </a:xfrm>
        </p:grpSpPr>
        <p:sp>
          <p:nvSpPr>
            <p:cNvPr id="2" name="SMARTInkShape-6057"/>
            <p:cNvSpPr/>
            <p:nvPr>
              <p:custDataLst>
                <p:tags r:id="rId9"/>
              </p:custDataLst>
            </p:nvPr>
          </p:nvSpPr>
          <p:spPr>
            <a:xfrm>
              <a:off x="803694" y="1232343"/>
              <a:ext cx="508812" cy="1178517"/>
            </a:xfrm>
            <a:custGeom>
              <a:avLst/>
              <a:gdLst/>
              <a:ahLst/>
              <a:cxnLst/>
              <a:rect l="0" t="0" r="0" b="0"/>
              <a:pathLst>
                <a:path w="508812" h="1178517">
                  <a:moveTo>
                    <a:pt x="17837" y="776837"/>
                  </a:moveTo>
                  <a:lnTo>
                    <a:pt x="17837" y="776837"/>
                  </a:lnTo>
                  <a:lnTo>
                    <a:pt x="17837" y="772096"/>
                  </a:lnTo>
                  <a:lnTo>
                    <a:pt x="9735" y="737690"/>
                  </a:lnTo>
                  <a:lnTo>
                    <a:pt x="8980" y="696246"/>
                  </a:lnTo>
                  <a:lnTo>
                    <a:pt x="8917" y="659349"/>
                  </a:lnTo>
                  <a:lnTo>
                    <a:pt x="8909" y="615918"/>
                  </a:lnTo>
                  <a:lnTo>
                    <a:pt x="8908" y="575607"/>
                  </a:lnTo>
                  <a:lnTo>
                    <a:pt x="2771" y="536555"/>
                  </a:lnTo>
                  <a:lnTo>
                    <a:pt x="530" y="500178"/>
                  </a:lnTo>
                  <a:lnTo>
                    <a:pt x="87" y="464330"/>
                  </a:lnTo>
                  <a:lnTo>
                    <a:pt x="0" y="427593"/>
                  </a:lnTo>
                  <a:lnTo>
                    <a:pt x="2628" y="385794"/>
                  </a:lnTo>
                  <a:lnTo>
                    <a:pt x="12408" y="348580"/>
                  </a:lnTo>
                  <a:lnTo>
                    <a:pt x="24886" y="306429"/>
                  </a:lnTo>
                  <a:lnTo>
                    <a:pt x="42785" y="268410"/>
                  </a:lnTo>
                  <a:lnTo>
                    <a:pt x="59267" y="224263"/>
                  </a:lnTo>
                  <a:lnTo>
                    <a:pt x="74360" y="186246"/>
                  </a:lnTo>
                  <a:lnTo>
                    <a:pt x="89271" y="142667"/>
                  </a:lnTo>
                  <a:lnTo>
                    <a:pt x="104157" y="99151"/>
                  </a:lnTo>
                  <a:lnTo>
                    <a:pt x="122017" y="59832"/>
                  </a:lnTo>
                  <a:lnTo>
                    <a:pt x="131939" y="42721"/>
                  </a:lnTo>
                  <a:lnTo>
                    <a:pt x="162807" y="18051"/>
                  </a:lnTo>
                  <a:lnTo>
                    <a:pt x="186901" y="2621"/>
                  </a:lnTo>
                  <a:lnTo>
                    <a:pt x="199289" y="481"/>
                  </a:lnTo>
                  <a:lnTo>
                    <a:pt x="224945" y="0"/>
                  </a:lnTo>
                  <a:lnTo>
                    <a:pt x="239496" y="4708"/>
                  </a:lnTo>
                  <a:lnTo>
                    <a:pt x="266256" y="20946"/>
                  </a:lnTo>
                  <a:lnTo>
                    <a:pt x="274758" y="29458"/>
                  </a:lnTo>
                  <a:lnTo>
                    <a:pt x="305203" y="68574"/>
                  </a:lnTo>
                  <a:lnTo>
                    <a:pt x="318226" y="110096"/>
                  </a:lnTo>
                  <a:lnTo>
                    <a:pt x="321164" y="151943"/>
                  </a:lnTo>
                  <a:lnTo>
                    <a:pt x="320371" y="171767"/>
                  </a:lnTo>
                  <a:lnTo>
                    <a:pt x="311353" y="209233"/>
                  </a:lnTo>
                  <a:lnTo>
                    <a:pt x="292508" y="250498"/>
                  </a:lnTo>
                  <a:lnTo>
                    <a:pt x="274261" y="287633"/>
                  </a:lnTo>
                  <a:lnTo>
                    <a:pt x="247691" y="330606"/>
                  </a:lnTo>
                  <a:lnTo>
                    <a:pt x="224911" y="370294"/>
                  </a:lnTo>
                  <a:lnTo>
                    <a:pt x="205975" y="411275"/>
                  </a:lnTo>
                  <a:lnTo>
                    <a:pt x="196696" y="449304"/>
                  </a:lnTo>
                  <a:lnTo>
                    <a:pt x="184168" y="491464"/>
                  </a:lnTo>
                  <a:lnTo>
                    <a:pt x="179309" y="535785"/>
                  </a:lnTo>
                  <a:lnTo>
                    <a:pt x="178669" y="579398"/>
                  </a:lnTo>
                  <a:lnTo>
                    <a:pt x="181237" y="609036"/>
                  </a:lnTo>
                  <a:lnTo>
                    <a:pt x="196665" y="651201"/>
                  </a:lnTo>
                  <a:lnTo>
                    <a:pt x="221379" y="694553"/>
                  </a:lnTo>
                  <a:lnTo>
                    <a:pt x="250632" y="739088"/>
                  </a:lnTo>
                  <a:lnTo>
                    <a:pt x="285782" y="783726"/>
                  </a:lnTo>
                  <a:lnTo>
                    <a:pt x="321452" y="828374"/>
                  </a:lnTo>
                  <a:lnTo>
                    <a:pt x="364234" y="873022"/>
                  </a:lnTo>
                  <a:lnTo>
                    <a:pt x="408718" y="913249"/>
                  </a:lnTo>
                  <a:lnTo>
                    <a:pt x="446285" y="957509"/>
                  </a:lnTo>
                  <a:lnTo>
                    <a:pt x="475212" y="999360"/>
                  </a:lnTo>
                  <a:lnTo>
                    <a:pt x="493562" y="1037075"/>
                  </a:lnTo>
                  <a:lnTo>
                    <a:pt x="506255" y="1070901"/>
                  </a:lnTo>
                  <a:lnTo>
                    <a:pt x="508811" y="1113152"/>
                  </a:lnTo>
                  <a:lnTo>
                    <a:pt x="504183" y="1131037"/>
                  </a:lnTo>
                  <a:lnTo>
                    <a:pt x="493730" y="1147729"/>
                  </a:lnTo>
                  <a:lnTo>
                    <a:pt x="484059" y="1157487"/>
                  </a:lnTo>
                  <a:lnTo>
                    <a:pt x="458195" y="1174673"/>
                  </a:lnTo>
                  <a:lnTo>
                    <a:pt x="431165" y="1178146"/>
                  </a:lnTo>
                  <a:lnTo>
                    <a:pt x="418338" y="1178516"/>
                  </a:lnTo>
                  <a:lnTo>
                    <a:pt x="403513" y="1173886"/>
                  </a:lnTo>
                  <a:lnTo>
                    <a:pt x="376648" y="1157678"/>
                  </a:lnTo>
                  <a:lnTo>
                    <a:pt x="368139" y="1149167"/>
                  </a:lnTo>
                  <a:lnTo>
                    <a:pt x="360058" y="1139762"/>
                  </a:lnTo>
                  <a:lnTo>
                    <a:pt x="328123" y="1112255"/>
                  </a:lnTo>
                  <a:lnTo>
                    <a:pt x="307956" y="1089191"/>
                  </a:lnTo>
                  <a:lnTo>
                    <a:pt x="287022" y="1068816"/>
                  </a:lnTo>
                  <a:lnTo>
                    <a:pt x="247477" y="1027415"/>
                  </a:lnTo>
                  <a:lnTo>
                    <a:pt x="203277" y="991197"/>
                  </a:lnTo>
                  <a:lnTo>
                    <a:pt x="160438" y="961390"/>
                  </a:lnTo>
                  <a:lnTo>
                    <a:pt x="127585" y="934926"/>
                  </a:lnTo>
                  <a:lnTo>
                    <a:pt x="89502" y="893474"/>
                  </a:lnTo>
                  <a:lnTo>
                    <a:pt x="52357" y="851283"/>
                  </a:lnTo>
                  <a:lnTo>
                    <a:pt x="38576" y="824135"/>
                  </a:lnTo>
                  <a:lnTo>
                    <a:pt x="35697" y="812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058"/>
            <p:cNvSpPr/>
            <p:nvPr>
              <p:custDataLst>
                <p:tags r:id="rId10"/>
              </p:custDataLst>
            </p:nvPr>
          </p:nvSpPr>
          <p:spPr>
            <a:xfrm>
              <a:off x="1071563" y="1500188"/>
              <a:ext cx="812017" cy="267891"/>
            </a:xfrm>
            <a:custGeom>
              <a:avLst/>
              <a:gdLst/>
              <a:ahLst/>
              <a:cxnLst/>
              <a:rect l="0" t="0" r="0" b="0"/>
              <a:pathLst>
                <a:path w="812017" h="267891">
                  <a:moveTo>
                    <a:pt x="0" y="267890"/>
                  </a:moveTo>
                  <a:lnTo>
                    <a:pt x="0" y="267890"/>
                  </a:lnTo>
                  <a:lnTo>
                    <a:pt x="30471" y="242159"/>
                  </a:lnTo>
                  <a:lnTo>
                    <a:pt x="71356" y="218894"/>
                  </a:lnTo>
                  <a:lnTo>
                    <a:pt x="113857" y="196157"/>
                  </a:lnTo>
                  <a:lnTo>
                    <a:pt x="150152" y="182761"/>
                  </a:lnTo>
                  <a:lnTo>
                    <a:pt x="186789" y="170193"/>
                  </a:lnTo>
                  <a:lnTo>
                    <a:pt x="224900" y="157993"/>
                  </a:lnTo>
                  <a:lnTo>
                    <a:pt x="268296" y="145956"/>
                  </a:lnTo>
                  <a:lnTo>
                    <a:pt x="290981" y="139968"/>
                  </a:lnTo>
                  <a:lnTo>
                    <a:pt x="314042" y="133991"/>
                  </a:lnTo>
                  <a:lnTo>
                    <a:pt x="337354" y="128023"/>
                  </a:lnTo>
                  <a:lnTo>
                    <a:pt x="381776" y="116099"/>
                  </a:lnTo>
                  <a:lnTo>
                    <a:pt x="425662" y="104185"/>
                  </a:lnTo>
                  <a:lnTo>
                    <a:pt x="448478" y="98230"/>
                  </a:lnTo>
                  <a:lnTo>
                    <a:pt x="493011" y="87314"/>
                  </a:lnTo>
                  <a:lnTo>
                    <a:pt x="532647" y="79155"/>
                  </a:lnTo>
                  <a:lnTo>
                    <a:pt x="572753" y="72221"/>
                  </a:lnTo>
                  <a:lnTo>
                    <a:pt x="611744" y="65832"/>
                  </a:lnTo>
                  <a:lnTo>
                    <a:pt x="645610" y="59686"/>
                  </a:lnTo>
                  <a:lnTo>
                    <a:pt x="677198" y="53647"/>
                  </a:lnTo>
                  <a:lnTo>
                    <a:pt x="717581" y="44668"/>
                  </a:lnTo>
                  <a:lnTo>
                    <a:pt x="757892" y="32746"/>
                  </a:lnTo>
                  <a:lnTo>
                    <a:pt x="791163" y="24927"/>
                  </a:lnTo>
                  <a:lnTo>
                    <a:pt x="799104" y="21000"/>
                  </a:lnTo>
                  <a:lnTo>
                    <a:pt x="805941" y="19255"/>
                  </a:lnTo>
                  <a:lnTo>
                    <a:pt x="808161" y="17797"/>
                  </a:lnTo>
                  <a:lnTo>
                    <a:pt x="809641" y="15834"/>
                  </a:lnTo>
                  <a:lnTo>
                    <a:pt x="811286" y="11006"/>
                  </a:lnTo>
                  <a:lnTo>
                    <a:pt x="812016" y="5552"/>
                  </a:lnTo>
                  <a:lnTo>
                    <a:pt x="811219" y="3701"/>
                  </a:lnTo>
                  <a:lnTo>
                    <a:pt x="809695" y="2468"/>
                  </a:lnTo>
                  <a:lnTo>
                    <a:pt x="8036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059"/>
            <p:cNvSpPr/>
            <p:nvPr>
              <p:custDataLst>
                <p:tags r:id="rId11"/>
              </p:custDataLst>
            </p:nvPr>
          </p:nvSpPr>
          <p:spPr>
            <a:xfrm>
              <a:off x="1687820" y="1428756"/>
              <a:ext cx="301490" cy="178589"/>
            </a:xfrm>
            <a:custGeom>
              <a:avLst/>
              <a:gdLst/>
              <a:ahLst/>
              <a:cxnLst/>
              <a:rect l="0" t="0" r="0" b="0"/>
              <a:pathLst>
                <a:path w="301490" h="178589">
                  <a:moveTo>
                    <a:pt x="8821" y="8924"/>
                  </a:moveTo>
                  <a:lnTo>
                    <a:pt x="8821" y="8924"/>
                  </a:lnTo>
                  <a:lnTo>
                    <a:pt x="0" y="103"/>
                  </a:lnTo>
                  <a:lnTo>
                    <a:pt x="37489" y="0"/>
                  </a:lnTo>
                  <a:lnTo>
                    <a:pt x="76991" y="2641"/>
                  </a:lnTo>
                  <a:lnTo>
                    <a:pt x="117655" y="7062"/>
                  </a:lnTo>
                  <a:lnTo>
                    <a:pt x="158477" y="8372"/>
                  </a:lnTo>
                  <a:lnTo>
                    <a:pt x="195708" y="11406"/>
                  </a:lnTo>
                  <a:lnTo>
                    <a:pt x="231874" y="15943"/>
                  </a:lnTo>
                  <a:lnTo>
                    <a:pt x="262434" y="19933"/>
                  </a:lnTo>
                  <a:lnTo>
                    <a:pt x="293317" y="28827"/>
                  </a:lnTo>
                  <a:lnTo>
                    <a:pt x="301489" y="34353"/>
                  </a:lnTo>
                  <a:lnTo>
                    <a:pt x="301167" y="35798"/>
                  </a:lnTo>
                  <a:lnTo>
                    <a:pt x="296966" y="42573"/>
                  </a:lnTo>
                  <a:lnTo>
                    <a:pt x="295635" y="48022"/>
                  </a:lnTo>
                  <a:lnTo>
                    <a:pt x="289752" y="53751"/>
                  </a:lnTo>
                  <a:lnTo>
                    <a:pt x="252617" y="86847"/>
                  </a:lnTo>
                  <a:lnTo>
                    <a:pt x="215765" y="117361"/>
                  </a:lnTo>
                  <a:lnTo>
                    <a:pt x="178793" y="149406"/>
                  </a:lnTo>
                  <a:lnTo>
                    <a:pt x="133836" y="178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060"/>
            <p:cNvSpPr/>
            <p:nvPr>
              <p:custDataLst>
                <p:tags r:id="rId12"/>
              </p:custDataLst>
            </p:nvPr>
          </p:nvSpPr>
          <p:spPr>
            <a:xfrm>
              <a:off x="-69504" y="1946672"/>
              <a:ext cx="569568" cy="196454"/>
            </a:xfrm>
            <a:custGeom>
              <a:avLst/>
              <a:gdLst/>
              <a:ahLst/>
              <a:cxnLst/>
              <a:rect l="0" t="0" r="0" b="0"/>
              <a:pathLst>
                <a:path w="569568" h="196454">
                  <a:moveTo>
                    <a:pt x="569567" y="0"/>
                  </a:moveTo>
                  <a:lnTo>
                    <a:pt x="569567" y="0"/>
                  </a:lnTo>
                  <a:lnTo>
                    <a:pt x="561878" y="0"/>
                  </a:lnTo>
                  <a:lnTo>
                    <a:pt x="519749" y="33765"/>
                  </a:lnTo>
                  <a:lnTo>
                    <a:pt x="485533" y="51722"/>
                  </a:lnTo>
                  <a:lnTo>
                    <a:pt x="447103" y="67249"/>
                  </a:lnTo>
                  <a:lnTo>
                    <a:pt x="415919" y="80490"/>
                  </a:lnTo>
                  <a:lnTo>
                    <a:pt x="385524" y="89682"/>
                  </a:lnTo>
                  <a:lnTo>
                    <a:pt x="352832" y="99721"/>
                  </a:lnTo>
                  <a:lnTo>
                    <a:pt x="318459" y="110797"/>
                  </a:lnTo>
                  <a:lnTo>
                    <a:pt x="283338" y="122334"/>
                  </a:lnTo>
                  <a:lnTo>
                    <a:pt x="250531" y="134076"/>
                  </a:lnTo>
                  <a:lnTo>
                    <a:pt x="219414" y="144917"/>
                  </a:lnTo>
                  <a:lnTo>
                    <a:pt x="174996" y="155607"/>
                  </a:lnTo>
                  <a:lnTo>
                    <a:pt x="137252" y="160207"/>
                  </a:lnTo>
                  <a:lnTo>
                    <a:pt x="92794" y="168223"/>
                  </a:lnTo>
                  <a:lnTo>
                    <a:pt x="77948" y="169237"/>
                  </a:lnTo>
                  <a:lnTo>
                    <a:pt x="70611" y="166828"/>
                  </a:lnTo>
                  <a:lnTo>
                    <a:pt x="67266" y="164797"/>
                  </a:lnTo>
                  <a:lnTo>
                    <a:pt x="65035" y="162450"/>
                  </a:lnTo>
                  <a:lnTo>
                    <a:pt x="62557" y="157198"/>
                  </a:lnTo>
                  <a:lnTo>
                    <a:pt x="62888" y="154408"/>
                  </a:lnTo>
                  <a:lnTo>
                    <a:pt x="65902" y="148662"/>
                  </a:lnTo>
                  <a:lnTo>
                    <a:pt x="95142" y="109606"/>
                  </a:lnTo>
                  <a:lnTo>
                    <a:pt x="133036" y="80298"/>
                  </a:lnTo>
                  <a:lnTo>
                    <a:pt x="176795" y="50592"/>
                  </a:lnTo>
                  <a:lnTo>
                    <a:pt x="216586" y="25575"/>
                  </a:lnTo>
                  <a:lnTo>
                    <a:pt x="238154" y="11807"/>
                  </a:lnTo>
                  <a:lnTo>
                    <a:pt x="255204" y="9098"/>
                  </a:lnTo>
                  <a:lnTo>
                    <a:pt x="251747" y="8979"/>
                  </a:lnTo>
                  <a:lnTo>
                    <a:pt x="250531" y="9955"/>
                  </a:lnTo>
                  <a:lnTo>
                    <a:pt x="249179" y="13685"/>
                  </a:lnTo>
                  <a:lnTo>
                    <a:pt x="243287" y="18650"/>
                  </a:lnTo>
                  <a:lnTo>
                    <a:pt x="201258" y="48832"/>
                  </a:lnTo>
                  <a:lnTo>
                    <a:pt x="158512" y="82290"/>
                  </a:lnTo>
                  <a:lnTo>
                    <a:pt x="116888" y="109337"/>
                  </a:lnTo>
                  <a:lnTo>
                    <a:pt x="78974" y="131142"/>
                  </a:lnTo>
                  <a:lnTo>
                    <a:pt x="34617" y="151558"/>
                  </a:lnTo>
                  <a:lnTo>
                    <a:pt x="18818" y="158015"/>
                  </a:lnTo>
                  <a:lnTo>
                    <a:pt x="0" y="160575"/>
                  </a:lnTo>
                  <a:lnTo>
                    <a:pt x="348" y="161620"/>
                  </a:lnTo>
                  <a:lnTo>
                    <a:pt x="3380" y="165428"/>
                  </a:lnTo>
                  <a:lnTo>
                    <a:pt x="8035" y="167781"/>
                  </a:lnTo>
                  <a:lnTo>
                    <a:pt x="48010" y="174294"/>
                  </a:lnTo>
                  <a:lnTo>
                    <a:pt x="81464" y="184873"/>
                  </a:lnTo>
                  <a:lnTo>
                    <a:pt x="124376" y="194732"/>
                  </a:lnTo>
                  <a:lnTo>
                    <a:pt x="132012" y="1964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061"/>
            <p:cNvSpPr/>
            <p:nvPr>
              <p:custDataLst>
                <p:tags r:id="rId13"/>
              </p:custDataLst>
            </p:nvPr>
          </p:nvSpPr>
          <p:spPr>
            <a:xfrm>
              <a:off x="1044774" y="1419820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8929" y="0"/>
                  </a:moveTo>
                  <a:lnTo>
                    <a:pt x="8929" y="0"/>
                  </a:lnTo>
                  <a:lnTo>
                    <a:pt x="109" y="0"/>
                  </a:lnTo>
                  <a:lnTo>
                    <a:pt x="8897" y="0"/>
                  </a:lnTo>
                  <a:lnTo>
                    <a:pt x="366" y="0"/>
                  </a:lnTo>
                  <a:lnTo>
                    <a:pt x="5217" y="0"/>
                  </a:lnTo>
                  <a:lnTo>
                    <a:pt x="883" y="0"/>
                  </a:lnTo>
                  <a:lnTo>
                    <a:pt x="392" y="2646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062"/>
            <p:cNvSpPr/>
            <p:nvPr>
              <p:custDataLst>
                <p:tags r:id="rId14"/>
              </p:custDataLst>
            </p:nvPr>
          </p:nvSpPr>
          <p:spPr>
            <a:xfrm>
              <a:off x="955803" y="1526977"/>
              <a:ext cx="267565" cy="741165"/>
            </a:xfrm>
            <a:custGeom>
              <a:avLst/>
              <a:gdLst/>
              <a:ahLst/>
              <a:cxnLst/>
              <a:rect l="0" t="0" r="0" b="0"/>
              <a:pathLst>
                <a:path w="267565" h="741165">
                  <a:moveTo>
                    <a:pt x="35392" y="0"/>
                  </a:moveTo>
                  <a:lnTo>
                    <a:pt x="35392" y="0"/>
                  </a:lnTo>
                  <a:lnTo>
                    <a:pt x="22964" y="12428"/>
                  </a:lnTo>
                  <a:lnTo>
                    <a:pt x="19947" y="20737"/>
                  </a:lnTo>
                  <a:lnTo>
                    <a:pt x="8031" y="60898"/>
                  </a:lnTo>
                  <a:lnTo>
                    <a:pt x="3388" y="74691"/>
                  </a:lnTo>
                  <a:lnTo>
                    <a:pt x="0" y="118172"/>
                  </a:lnTo>
                  <a:lnTo>
                    <a:pt x="695" y="161832"/>
                  </a:lnTo>
                  <a:lnTo>
                    <a:pt x="12106" y="205527"/>
                  </a:lnTo>
                  <a:lnTo>
                    <a:pt x="19464" y="250050"/>
                  </a:lnTo>
                  <a:lnTo>
                    <a:pt x="29821" y="285753"/>
                  </a:lnTo>
                  <a:lnTo>
                    <a:pt x="35284" y="327606"/>
                  </a:lnTo>
                  <a:lnTo>
                    <a:pt x="44889" y="368211"/>
                  </a:lnTo>
                  <a:lnTo>
                    <a:pt x="56066" y="399810"/>
                  </a:lnTo>
                  <a:lnTo>
                    <a:pt x="72880" y="441894"/>
                  </a:lnTo>
                  <a:lnTo>
                    <a:pt x="86748" y="482288"/>
                  </a:lnTo>
                  <a:lnTo>
                    <a:pt x="104921" y="524810"/>
                  </a:lnTo>
                  <a:lnTo>
                    <a:pt x="123100" y="562167"/>
                  </a:lnTo>
                  <a:lnTo>
                    <a:pt x="138670" y="598209"/>
                  </a:lnTo>
                  <a:lnTo>
                    <a:pt x="149227" y="624062"/>
                  </a:lnTo>
                  <a:lnTo>
                    <a:pt x="177700" y="666847"/>
                  </a:lnTo>
                  <a:lnTo>
                    <a:pt x="200205" y="690367"/>
                  </a:lnTo>
                  <a:lnTo>
                    <a:pt x="215305" y="701528"/>
                  </a:lnTo>
                  <a:lnTo>
                    <a:pt x="222645" y="711119"/>
                  </a:lnTo>
                  <a:lnTo>
                    <a:pt x="235514" y="719253"/>
                  </a:lnTo>
                  <a:lnTo>
                    <a:pt x="242736" y="721504"/>
                  </a:lnTo>
                  <a:lnTo>
                    <a:pt x="245059" y="723096"/>
                  </a:lnTo>
                  <a:lnTo>
                    <a:pt x="246608" y="725150"/>
                  </a:lnTo>
                  <a:lnTo>
                    <a:pt x="247640" y="727511"/>
                  </a:lnTo>
                  <a:lnTo>
                    <a:pt x="249321" y="729085"/>
                  </a:lnTo>
                  <a:lnTo>
                    <a:pt x="258678" y="732950"/>
                  </a:lnTo>
                  <a:lnTo>
                    <a:pt x="267564" y="741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063"/>
            <p:cNvSpPr/>
            <p:nvPr>
              <p:custDataLst>
                <p:tags r:id="rId15"/>
              </p:custDataLst>
            </p:nvPr>
          </p:nvSpPr>
          <p:spPr>
            <a:xfrm>
              <a:off x="571500" y="1437680"/>
              <a:ext cx="223169" cy="982266"/>
            </a:xfrm>
            <a:custGeom>
              <a:avLst/>
              <a:gdLst/>
              <a:ahLst/>
              <a:cxnLst/>
              <a:rect l="0" t="0" r="0" b="0"/>
              <a:pathLst>
                <a:path w="223169" h="982266">
                  <a:moveTo>
                    <a:pt x="0" y="0"/>
                  </a:moveTo>
                  <a:lnTo>
                    <a:pt x="0" y="0"/>
                  </a:lnTo>
                  <a:lnTo>
                    <a:pt x="35739" y="38385"/>
                  </a:lnTo>
                  <a:lnTo>
                    <a:pt x="64244" y="82287"/>
                  </a:lnTo>
                  <a:lnTo>
                    <a:pt x="95664" y="126425"/>
                  </a:lnTo>
                  <a:lnTo>
                    <a:pt x="118002" y="169849"/>
                  </a:lnTo>
                  <a:lnTo>
                    <a:pt x="140277" y="205419"/>
                  </a:lnTo>
                  <a:lnTo>
                    <a:pt x="163786" y="248237"/>
                  </a:lnTo>
                  <a:lnTo>
                    <a:pt x="180600" y="283124"/>
                  </a:lnTo>
                  <a:lnTo>
                    <a:pt x="192307" y="318596"/>
                  </a:lnTo>
                  <a:lnTo>
                    <a:pt x="201068" y="355233"/>
                  </a:lnTo>
                  <a:lnTo>
                    <a:pt x="205097" y="396075"/>
                  </a:lnTo>
                  <a:lnTo>
                    <a:pt x="211141" y="434745"/>
                  </a:lnTo>
                  <a:lnTo>
                    <a:pt x="213373" y="477181"/>
                  </a:lnTo>
                  <a:lnTo>
                    <a:pt x="215026" y="520182"/>
                  </a:lnTo>
                  <a:lnTo>
                    <a:pt x="220367" y="559492"/>
                  </a:lnTo>
                  <a:lnTo>
                    <a:pt x="222390" y="601125"/>
                  </a:lnTo>
                  <a:lnTo>
                    <a:pt x="222990" y="640029"/>
                  </a:lnTo>
                  <a:lnTo>
                    <a:pt x="223168" y="681543"/>
                  </a:lnTo>
                  <a:lnTo>
                    <a:pt x="222228" y="719419"/>
                  </a:lnTo>
                  <a:lnTo>
                    <a:pt x="217099" y="754785"/>
                  </a:lnTo>
                  <a:lnTo>
                    <a:pt x="212217" y="796551"/>
                  </a:lnTo>
                  <a:lnTo>
                    <a:pt x="206733" y="837984"/>
                  </a:lnTo>
                  <a:lnTo>
                    <a:pt x="205561" y="876786"/>
                  </a:lnTo>
                  <a:lnTo>
                    <a:pt x="204470" y="892721"/>
                  </a:lnTo>
                  <a:lnTo>
                    <a:pt x="200262" y="911857"/>
                  </a:lnTo>
                  <a:lnTo>
                    <a:pt x="205268" y="954839"/>
                  </a:lnTo>
                  <a:lnTo>
                    <a:pt x="205381" y="971928"/>
                  </a:lnTo>
                  <a:lnTo>
                    <a:pt x="206374" y="972398"/>
                  </a:lnTo>
                  <a:lnTo>
                    <a:pt x="210123" y="972919"/>
                  </a:lnTo>
                  <a:lnTo>
                    <a:pt x="211519" y="974050"/>
                  </a:lnTo>
                  <a:lnTo>
                    <a:pt x="214313" y="982265"/>
                  </a:lnTo>
                  <a:lnTo>
                    <a:pt x="205383" y="982265"/>
                  </a:lnTo>
                  <a:lnTo>
                    <a:pt x="205383" y="973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064"/>
            <p:cNvSpPr/>
            <p:nvPr>
              <p:custDataLst>
                <p:tags r:id="rId16"/>
              </p:custDataLst>
            </p:nvPr>
          </p:nvSpPr>
          <p:spPr>
            <a:xfrm>
              <a:off x="1009055" y="901898"/>
              <a:ext cx="178485" cy="196443"/>
            </a:xfrm>
            <a:custGeom>
              <a:avLst/>
              <a:gdLst/>
              <a:ahLst/>
              <a:cxnLst/>
              <a:rect l="0" t="0" r="0" b="0"/>
              <a:pathLst>
                <a:path w="178485" h="196443">
                  <a:moveTo>
                    <a:pt x="0" y="0"/>
                  </a:moveTo>
                  <a:lnTo>
                    <a:pt x="0" y="0"/>
                  </a:lnTo>
                  <a:lnTo>
                    <a:pt x="0" y="18043"/>
                  </a:lnTo>
                  <a:lnTo>
                    <a:pt x="2646" y="25548"/>
                  </a:lnTo>
                  <a:lnTo>
                    <a:pt x="4740" y="28938"/>
                  </a:lnTo>
                  <a:lnTo>
                    <a:pt x="18480" y="71638"/>
                  </a:lnTo>
                  <a:lnTo>
                    <a:pt x="38731" y="113122"/>
                  </a:lnTo>
                  <a:lnTo>
                    <a:pt x="77146" y="157410"/>
                  </a:lnTo>
                  <a:lnTo>
                    <a:pt x="89249" y="172241"/>
                  </a:lnTo>
                  <a:lnTo>
                    <a:pt x="107033" y="196321"/>
                  </a:lnTo>
                  <a:lnTo>
                    <a:pt x="114834" y="196442"/>
                  </a:lnTo>
                  <a:lnTo>
                    <a:pt x="115251" y="195454"/>
                  </a:lnTo>
                  <a:lnTo>
                    <a:pt x="118567" y="184092"/>
                  </a:lnTo>
                  <a:lnTo>
                    <a:pt x="123105" y="171294"/>
                  </a:lnTo>
                  <a:lnTo>
                    <a:pt x="125158" y="164435"/>
                  </a:lnTo>
                  <a:lnTo>
                    <a:pt x="129378" y="158080"/>
                  </a:lnTo>
                  <a:lnTo>
                    <a:pt x="145317" y="145916"/>
                  </a:lnTo>
                  <a:lnTo>
                    <a:pt x="151867" y="136941"/>
                  </a:lnTo>
                  <a:lnTo>
                    <a:pt x="163509" y="127998"/>
                  </a:lnTo>
                  <a:lnTo>
                    <a:pt x="178224" y="107528"/>
                  </a:lnTo>
                  <a:lnTo>
                    <a:pt x="178484" y="112007"/>
                  </a:lnTo>
                  <a:lnTo>
                    <a:pt x="177528" y="113367"/>
                  </a:lnTo>
                  <a:lnTo>
                    <a:pt x="175899" y="114274"/>
                  </a:lnTo>
                  <a:lnTo>
                    <a:pt x="173821" y="114878"/>
                  </a:lnTo>
                  <a:lnTo>
                    <a:pt x="172435" y="116273"/>
                  </a:lnTo>
                  <a:lnTo>
                    <a:pt x="170895" y="120469"/>
                  </a:lnTo>
                  <a:lnTo>
                    <a:pt x="168744" y="148083"/>
                  </a:lnTo>
                  <a:lnTo>
                    <a:pt x="162610" y="160588"/>
                  </a:lnTo>
                  <a:lnTo>
                    <a:pt x="160734" y="196331"/>
                  </a:lnTo>
                  <a:lnTo>
                    <a:pt x="153046" y="188754"/>
                  </a:lnTo>
                  <a:lnTo>
                    <a:pt x="144921" y="186775"/>
                  </a:lnTo>
                  <a:lnTo>
                    <a:pt x="136646" y="181459"/>
                  </a:lnTo>
                  <a:lnTo>
                    <a:pt x="124961" y="179160"/>
                  </a:lnTo>
                  <a:lnTo>
                    <a:pt x="116086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065"/>
            <p:cNvSpPr/>
            <p:nvPr>
              <p:custDataLst>
                <p:tags r:id="rId17"/>
              </p:custDataLst>
            </p:nvPr>
          </p:nvSpPr>
          <p:spPr>
            <a:xfrm>
              <a:off x="517923" y="973336"/>
              <a:ext cx="187523" cy="321419"/>
            </a:xfrm>
            <a:custGeom>
              <a:avLst/>
              <a:gdLst/>
              <a:ahLst/>
              <a:cxnLst/>
              <a:rect l="0" t="0" r="0" b="0"/>
              <a:pathLst>
                <a:path w="187523" h="321419">
                  <a:moveTo>
                    <a:pt x="187522" y="0"/>
                  </a:moveTo>
                  <a:lnTo>
                    <a:pt x="187522" y="0"/>
                  </a:lnTo>
                  <a:lnTo>
                    <a:pt x="187522" y="4740"/>
                  </a:lnTo>
                  <a:lnTo>
                    <a:pt x="184877" y="9713"/>
                  </a:lnTo>
                  <a:lnTo>
                    <a:pt x="181386" y="15231"/>
                  </a:lnTo>
                  <a:lnTo>
                    <a:pt x="171688" y="48098"/>
                  </a:lnTo>
                  <a:lnTo>
                    <a:pt x="171013" y="55878"/>
                  </a:lnTo>
                  <a:lnTo>
                    <a:pt x="164972" y="69814"/>
                  </a:lnTo>
                  <a:lnTo>
                    <a:pt x="156664" y="84606"/>
                  </a:lnTo>
                  <a:lnTo>
                    <a:pt x="140600" y="123795"/>
                  </a:lnTo>
                  <a:lnTo>
                    <a:pt x="118612" y="160493"/>
                  </a:lnTo>
                  <a:lnTo>
                    <a:pt x="101297" y="202542"/>
                  </a:lnTo>
                  <a:lnTo>
                    <a:pt x="82443" y="240540"/>
                  </a:lnTo>
                  <a:lnTo>
                    <a:pt x="69406" y="265078"/>
                  </a:lnTo>
                  <a:lnTo>
                    <a:pt x="49525" y="296294"/>
                  </a:lnTo>
                  <a:lnTo>
                    <a:pt x="42965" y="311682"/>
                  </a:lnTo>
                  <a:lnTo>
                    <a:pt x="35755" y="321418"/>
                  </a:lnTo>
                  <a:lnTo>
                    <a:pt x="34726" y="291243"/>
                  </a:lnTo>
                  <a:lnTo>
                    <a:pt x="28650" y="274672"/>
                  </a:lnTo>
                  <a:lnTo>
                    <a:pt x="24694" y="258324"/>
                  </a:lnTo>
                  <a:lnTo>
                    <a:pt x="17238" y="243559"/>
                  </a:lnTo>
                  <a:lnTo>
                    <a:pt x="1727" y="225150"/>
                  </a:lnTo>
                  <a:lnTo>
                    <a:pt x="767" y="221444"/>
                  </a:lnTo>
                  <a:lnTo>
                    <a:pt x="44" y="214730"/>
                  </a:lnTo>
                  <a:lnTo>
                    <a:pt x="0" y="227626"/>
                  </a:lnTo>
                  <a:lnTo>
                    <a:pt x="2645" y="232797"/>
                  </a:lnTo>
                  <a:lnTo>
                    <a:pt x="4740" y="235565"/>
                  </a:lnTo>
                  <a:lnTo>
                    <a:pt x="7067" y="243933"/>
                  </a:lnTo>
                  <a:lnTo>
                    <a:pt x="9676" y="264111"/>
                  </a:lnTo>
                  <a:lnTo>
                    <a:pt x="15948" y="276662"/>
                  </a:lnTo>
                  <a:lnTo>
                    <a:pt x="16585" y="279691"/>
                  </a:lnTo>
                  <a:lnTo>
                    <a:pt x="18002" y="281711"/>
                  </a:lnTo>
                  <a:lnTo>
                    <a:pt x="19938" y="283057"/>
                  </a:lnTo>
                  <a:lnTo>
                    <a:pt x="22221" y="283955"/>
                  </a:lnTo>
                  <a:lnTo>
                    <a:pt x="23744" y="285545"/>
                  </a:lnTo>
                  <a:lnTo>
                    <a:pt x="25435" y="289958"/>
                  </a:lnTo>
                  <a:lnTo>
                    <a:pt x="26878" y="291532"/>
                  </a:lnTo>
                  <a:lnTo>
                    <a:pt x="31128" y="293281"/>
                  </a:lnTo>
                  <a:lnTo>
                    <a:pt x="32658" y="294739"/>
                  </a:lnTo>
                  <a:lnTo>
                    <a:pt x="35315" y="302245"/>
                  </a:lnTo>
                  <a:lnTo>
                    <a:pt x="38185" y="300357"/>
                  </a:lnTo>
                  <a:lnTo>
                    <a:pt x="40339" y="298465"/>
                  </a:lnTo>
                  <a:lnTo>
                    <a:pt x="45378" y="296362"/>
                  </a:lnTo>
                  <a:lnTo>
                    <a:pt x="61438" y="290271"/>
                  </a:lnTo>
                  <a:lnTo>
                    <a:pt x="100157" y="273718"/>
                  </a:lnTo>
                  <a:lnTo>
                    <a:pt x="139544" y="255973"/>
                  </a:lnTo>
                  <a:lnTo>
                    <a:pt x="169663" y="241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066"/>
            <p:cNvSpPr/>
            <p:nvPr>
              <p:custDataLst>
                <p:tags r:id="rId18"/>
              </p:custDataLst>
            </p:nvPr>
          </p:nvSpPr>
          <p:spPr>
            <a:xfrm>
              <a:off x="466274" y="1403784"/>
              <a:ext cx="522776" cy="1246937"/>
            </a:xfrm>
            <a:custGeom>
              <a:avLst/>
              <a:gdLst/>
              <a:ahLst/>
              <a:cxnLst/>
              <a:rect l="0" t="0" r="0" b="0"/>
              <a:pathLst>
                <a:path w="522776" h="1246937">
                  <a:moveTo>
                    <a:pt x="176664" y="730411"/>
                  </a:moveTo>
                  <a:lnTo>
                    <a:pt x="176664" y="730411"/>
                  </a:lnTo>
                  <a:lnTo>
                    <a:pt x="171923" y="730411"/>
                  </a:lnTo>
                  <a:lnTo>
                    <a:pt x="170527" y="729419"/>
                  </a:lnTo>
                  <a:lnTo>
                    <a:pt x="169596" y="727765"/>
                  </a:lnTo>
                  <a:lnTo>
                    <a:pt x="168102" y="717982"/>
                  </a:lnTo>
                  <a:lnTo>
                    <a:pt x="166748" y="673499"/>
                  </a:lnTo>
                  <a:lnTo>
                    <a:pt x="158640" y="630977"/>
                  </a:lnTo>
                  <a:lnTo>
                    <a:pt x="149254" y="593582"/>
                  </a:lnTo>
                  <a:lnTo>
                    <a:pt x="140761" y="559893"/>
                  </a:lnTo>
                  <a:lnTo>
                    <a:pt x="129315" y="524775"/>
                  </a:lnTo>
                  <a:lnTo>
                    <a:pt x="113356" y="486589"/>
                  </a:lnTo>
                  <a:lnTo>
                    <a:pt x="98705" y="443855"/>
                  </a:lnTo>
                  <a:lnTo>
                    <a:pt x="85435" y="399774"/>
                  </a:lnTo>
                  <a:lnTo>
                    <a:pt x="68935" y="355294"/>
                  </a:lnTo>
                  <a:lnTo>
                    <a:pt x="54124" y="310695"/>
                  </a:lnTo>
                  <a:lnTo>
                    <a:pt x="40806" y="268707"/>
                  </a:lnTo>
                  <a:lnTo>
                    <a:pt x="26938" y="228485"/>
                  </a:lnTo>
                  <a:lnTo>
                    <a:pt x="16545" y="187794"/>
                  </a:lnTo>
                  <a:lnTo>
                    <a:pt x="8885" y="143229"/>
                  </a:lnTo>
                  <a:lnTo>
                    <a:pt x="1235" y="105763"/>
                  </a:lnTo>
                  <a:lnTo>
                    <a:pt x="0" y="78671"/>
                  </a:lnTo>
                  <a:lnTo>
                    <a:pt x="10622" y="38653"/>
                  </a:lnTo>
                  <a:lnTo>
                    <a:pt x="22010" y="20540"/>
                  </a:lnTo>
                  <a:lnTo>
                    <a:pt x="31842" y="10536"/>
                  </a:lnTo>
                  <a:lnTo>
                    <a:pt x="41522" y="4331"/>
                  </a:lnTo>
                  <a:lnTo>
                    <a:pt x="58129" y="0"/>
                  </a:lnTo>
                  <a:lnTo>
                    <a:pt x="69742" y="1633"/>
                  </a:lnTo>
                  <a:lnTo>
                    <a:pt x="112314" y="16340"/>
                  </a:lnTo>
                  <a:lnTo>
                    <a:pt x="149816" y="38088"/>
                  </a:lnTo>
                  <a:lnTo>
                    <a:pt x="194440" y="73690"/>
                  </a:lnTo>
                  <a:lnTo>
                    <a:pt x="220708" y="108784"/>
                  </a:lnTo>
                  <a:lnTo>
                    <a:pt x="245005" y="148899"/>
                  </a:lnTo>
                  <a:lnTo>
                    <a:pt x="261784" y="186479"/>
                  </a:lnTo>
                  <a:lnTo>
                    <a:pt x="274653" y="228445"/>
                  </a:lnTo>
                  <a:lnTo>
                    <a:pt x="286750" y="270432"/>
                  </a:lnTo>
                  <a:lnTo>
                    <a:pt x="298693" y="310806"/>
                  </a:lnTo>
                  <a:lnTo>
                    <a:pt x="307961" y="353324"/>
                  </a:lnTo>
                  <a:lnTo>
                    <a:pt x="310086" y="395421"/>
                  </a:lnTo>
                  <a:lnTo>
                    <a:pt x="310506" y="434825"/>
                  </a:lnTo>
                  <a:lnTo>
                    <a:pt x="310595" y="475520"/>
                  </a:lnTo>
                  <a:lnTo>
                    <a:pt x="303539" y="516635"/>
                  </a:lnTo>
                  <a:lnTo>
                    <a:pt x="301924" y="554681"/>
                  </a:lnTo>
                  <a:lnTo>
                    <a:pt x="302693" y="597526"/>
                  </a:lnTo>
                  <a:lnTo>
                    <a:pt x="316912" y="625986"/>
                  </a:lnTo>
                  <a:lnTo>
                    <a:pt x="331491" y="643667"/>
                  </a:lnTo>
                  <a:lnTo>
                    <a:pt x="375997" y="670533"/>
                  </a:lnTo>
                  <a:lnTo>
                    <a:pt x="419880" y="696785"/>
                  </a:lnTo>
                  <a:lnTo>
                    <a:pt x="455563" y="719589"/>
                  </a:lnTo>
                  <a:lnTo>
                    <a:pt x="481367" y="753387"/>
                  </a:lnTo>
                  <a:lnTo>
                    <a:pt x="500530" y="793593"/>
                  </a:lnTo>
                  <a:lnTo>
                    <a:pt x="517678" y="828771"/>
                  </a:lnTo>
                  <a:lnTo>
                    <a:pt x="522775" y="855466"/>
                  </a:lnTo>
                  <a:lnTo>
                    <a:pt x="518361" y="897290"/>
                  </a:lnTo>
                  <a:lnTo>
                    <a:pt x="513814" y="937890"/>
                  </a:lnTo>
                  <a:lnTo>
                    <a:pt x="503655" y="979093"/>
                  </a:lnTo>
                  <a:lnTo>
                    <a:pt x="492094" y="1022031"/>
                  </a:lnTo>
                  <a:lnTo>
                    <a:pt x="477285" y="1064596"/>
                  </a:lnTo>
                  <a:lnTo>
                    <a:pt x="452699" y="1105957"/>
                  </a:lnTo>
                  <a:lnTo>
                    <a:pt x="429516" y="1136535"/>
                  </a:lnTo>
                  <a:lnTo>
                    <a:pt x="390172" y="1167747"/>
                  </a:lnTo>
                  <a:lnTo>
                    <a:pt x="346222" y="1196710"/>
                  </a:lnTo>
                  <a:lnTo>
                    <a:pt x="301665" y="1215065"/>
                  </a:lnTo>
                  <a:lnTo>
                    <a:pt x="264097" y="1230404"/>
                  </a:lnTo>
                  <a:lnTo>
                    <a:pt x="238619" y="1236737"/>
                  </a:lnTo>
                  <a:lnTo>
                    <a:pt x="214865" y="1241259"/>
                  </a:lnTo>
                  <a:lnTo>
                    <a:pt x="189060" y="1246936"/>
                  </a:lnTo>
                  <a:lnTo>
                    <a:pt x="147919" y="1239157"/>
                  </a:lnTo>
                  <a:lnTo>
                    <a:pt x="136176" y="1232495"/>
                  </a:lnTo>
                  <a:lnTo>
                    <a:pt x="126413" y="1223246"/>
                  </a:lnTo>
                  <a:lnTo>
                    <a:pt x="102263" y="1179706"/>
                  </a:lnTo>
                  <a:lnTo>
                    <a:pt x="90509" y="1137198"/>
                  </a:lnTo>
                  <a:lnTo>
                    <a:pt x="87780" y="1096005"/>
                  </a:lnTo>
                  <a:lnTo>
                    <a:pt x="94489" y="1051811"/>
                  </a:lnTo>
                  <a:lnTo>
                    <a:pt x="95939" y="1011407"/>
                  </a:lnTo>
                  <a:lnTo>
                    <a:pt x="102363" y="971345"/>
                  </a:lnTo>
                  <a:lnTo>
                    <a:pt x="107306" y="928889"/>
                  </a:lnTo>
                  <a:lnTo>
                    <a:pt x="112803" y="886805"/>
                  </a:lnTo>
                  <a:lnTo>
                    <a:pt x="114881" y="846412"/>
                  </a:lnTo>
                  <a:lnTo>
                    <a:pt x="121171" y="806535"/>
                  </a:lnTo>
                  <a:lnTo>
                    <a:pt x="125164" y="785378"/>
                  </a:lnTo>
                  <a:lnTo>
                    <a:pt x="132015" y="7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828"/>
          <p:cNvGrpSpPr/>
          <p:nvPr/>
        </p:nvGrpSpPr>
        <p:grpSpPr>
          <a:xfrm>
            <a:off x="2686101" y="1429118"/>
            <a:ext cx="855696" cy="312172"/>
            <a:chOff x="1162101" y="1429118"/>
            <a:chExt cx="855696" cy="312172"/>
          </a:xfrm>
        </p:grpSpPr>
        <p:sp>
          <p:nvSpPr>
            <p:cNvPr id="13" name="SMARTInkShape-6067"/>
            <p:cNvSpPr/>
            <p:nvPr>
              <p:custDataLst>
                <p:tags r:id="rId7"/>
              </p:custDataLst>
            </p:nvPr>
          </p:nvSpPr>
          <p:spPr>
            <a:xfrm>
              <a:off x="1162101" y="1509117"/>
              <a:ext cx="847015" cy="232173"/>
            </a:xfrm>
            <a:custGeom>
              <a:avLst/>
              <a:gdLst/>
              <a:ahLst/>
              <a:cxnLst/>
              <a:rect l="0" t="0" r="0" b="0"/>
              <a:pathLst>
                <a:path w="847015" h="232173">
                  <a:moveTo>
                    <a:pt x="7688" y="232172"/>
                  </a:moveTo>
                  <a:lnTo>
                    <a:pt x="7688" y="232172"/>
                  </a:lnTo>
                  <a:lnTo>
                    <a:pt x="0" y="232172"/>
                  </a:lnTo>
                  <a:lnTo>
                    <a:pt x="3867" y="227432"/>
                  </a:lnTo>
                  <a:lnTo>
                    <a:pt x="8635" y="225104"/>
                  </a:lnTo>
                  <a:lnTo>
                    <a:pt x="35344" y="213692"/>
                  </a:lnTo>
                  <a:lnTo>
                    <a:pt x="72478" y="193211"/>
                  </a:lnTo>
                  <a:lnTo>
                    <a:pt x="105488" y="181382"/>
                  </a:lnTo>
                  <a:lnTo>
                    <a:pt x="146248" y="165750"/>
                  </a:lnTo>
                  <a:lnTo>
                    <a:pt x="175103" y="154364"/>
                  </a:lnTo>
                  <a:lnTo>
                    <a:pt x="209757" y="142690"/>
                  </a:lnTo>
                  <a:lnTo>
                    <a:pt x="247317" y="131879"/>
                  </a:lnTo>
                  <a:lnTo>
                    <a:pt x="283854" y="123766"/>
                  </a:lnTo>
                  <a:lnTo>
                    <a:pt x="322582" y="114208"/>
                  </a:lnTo>
                  <a:lnTo>
                    <a:pt x="362946" y="104337"/>
                  </a:lnTo>
                  <a:lnTo>
                    <a:pt x="404036" y="96643"/>
                  </a:lnTo>
                  <a:lnTo>
                    <a:pt x="442804" y="89916"/>
                  </a:lnTo>
                  <a:lnTo>
                    <a:pt x="480870" y="83619"/>
                  </a:lnTo>
                  <a:lnTo>
                    <a:pt x="520939" y="77513"/>
                  </a:lnTo>
                  <a:lnTo>
                    <a:pt x="561899" y="74138"/>
                  </a:lnTo>
                  <a:lnTo>
                    <a:pt x="602262" y="71646"/>
                  </a:lnTo>
                  <a:lnTo>
                    <a:pt x="640044" y="67231"/>
                  </a:lnTo>
                  <a:lnTo>
                    <a:pt x="674035" y="64607"/>
                  </a:lnTo>
                  <a:lnTo>
                    <a:pt x="705678" y="62449"/>
                  </a:lnTo>
                  <a:lnTo>
                    <a:pt x="749399" y="56648"/>
                  </a:lnTo>
                  <a:lnTo>
                    <a:pt x="791845" y="51539"/>
                  </a:lnTo>
                  <a:lnTo>
                    <a:pt x="834574" y="38186"/>
                  </a:lnTo>
                  <a:lnTo>
                    <a:pt x="838742" y="37363"/>
                  </a:lnTo>
                  <a:lnTo>
                    <a:pt x="841521" y="35823"/>
                  </a:lnTo>
                  <a:lnTo>
                    <a:pt x="843373" y="33804"/>
                  </a:lnTo>
                  <a:lnTo>
                    <a:pt x="845432" y="28915"/>
                  </a:lnTo>
                  <a:lnTo>
                    <a:pt x="847014" y="13608"/>
                  </a:lnTo>
                  <a:lnTo>
                    <a:pt x="844404" y="8363"/>
                  </a:lnTo>
                  <a:lnTo>
                    <a:pt x="8381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068"/>
            <p:cNvSpPr/>
            <p:nvPr>
              <p:custDataLst>
                <p:tags r:id="rId8"/>
              </p:custDataLst>
            </p:nvPr>
          </p:nvSpPr>
          <p:spPr>
            <a:xfrm>
              <a:off x="1821656" y="1429118"/>
              <a:ext cx="196141" cy="169297"/>
            </a:xfrm>
            <a:custGeom>
              <a:avLst/>
              <a:gdLst/>
              <a:ahLst/>
              <a:cxnLst/>
              <a:rect l="0" t="0" r="0" b="0"/>
              <a:pathLst>
                <a:path w="196141" h="169297">
                  <a:moveTo>
                    <a:pt x="0" y="8562"/>
                  </a:moveTo>
                  <a:lnTo>
                    <a:pt x="0" y="8562"/>
                  </a:lnTo>
                  <a:lnTo>
                    <a:pt x="4741" y="8562"/>
                  </a:lnTo>
                  <a:lnTo>
                    <a:pt x="9714" y="5916"/>
                  </a:lnTo>
                  <a:lnTo>
                    <a:pt x="12429" y="3821"/>
                  </a:lnTo>
                  <a:lnTo>
                    <a:pt x="20738" y="1494"/>
                  </a:lnTo>
                  <a:lnTo>
                    <a:pt x="46981" y="0"/>
                  </a:lnTo>
                  <a:lnTo>
                    <a:pt x="89604" y="6748"/>
                  </a:lnTo>
                  <a:lnTo>
                    <a:pt x="132994" y="9315"/>
                  </a:lnTo>
                  <a:lnTo>
                    <a:pt x="172296" y="16643"/>
                  </a:lnTo>
                  <a:lnTo>
                    <a:pt x="184394" y="17114"/>
                  </a:lnTo>
                  <a:lnTo>
                    <a:pt x="188414" y="18232"/>
                  </a:lnTo>
                  <a:lnTo>
                    <a:pt x="191094" y="19970"/>
                  </a:lnTo>
                  <a:lnTo>
                    <a:pt x="195395" y="25147"/>
                  </a:lnTo>
                  <a:lnTo>
                    <a:pt x="196140" y="30784"/>
                  </a:lnTo>
                  <a:lnTo>
                    <a:pt x="193668" y="35967"/>
                  </a:lnTo>
                  <a:lnTo>
                    <a:pt x="191620" y="38738"/>
                  </a:lnTo>
                  <a:lnTo>
                    <a:pt x="151500" y="71869"/>
                  </a:lnTo>
                  <a:lnTo>
                    <a:pt x="113414" y="106858"/>
                  </a:lnTo>
                  <a:lnTo>
                    <a:pt x="91151" y="127314"/>
                  </a:lnTo>
                  <a:lnTo>
                    <a:pt x="71987" y="146935"/>
                  </a:lnTo>
                  <a:lnTo>
                    <a:pt x="44649" y="169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6069"/>
          <p:cNvSpPr/>
          <p:nvPr>
            <p:custDataLst>
              <p:tags r:id="rId1"/>
            </p:custDataLst>
          </p:nvPr>
        </p:nvSpPr>
        <p:spPr>
          <a:xfrm>
            <a:off x="1443634" y="1946672"/>
            <a:ext cx="580431" cy="142876"/>
          </a:xfrm>
          <a:custGeom>
            <a:avLst/>
            <a:gdLst/>
            <a:ahLst/>
            <a:cxnLst/>
            <a:rect l="0" t="0" r="0" b="0"/>
            <a:pathLst>
              <a:path w="580431" h="142876">
                <a:moveTo>
                  <a:pt x="580430" y="0"/>
                </a:moveTo>
                <a:lnTo>
                  <a:pt x="580430" y="0"/>
                </a:lnTo>
                <a:lnTo>
                  <a:pt x="575689" y="4740"/>
                </a:lnTo>
                <a:lnTo>
                  <a:pt x="573362" y="9714"/>
                </a:lnTo>
                <a:lnTo>
                  <a:pt x="572741" y="12429"/>
                </a:lnTo>
                <a:lnTo>
                  <a:pt x="566760" y="18091"/>
                </a:lnTo>
                <a:lnTo>
                  <a:pt x="524663" y="42673"/>
                </a:lnTo>
                <a:lnTo>
                  <a:pt x="498422" y="55749"/>
                </a:lnTo>
                <a:lnTo>
                  <a:pt x="463968" y="61497"/>
                </a:lnTo>
                <a:lnTo>
                  <a:pt x="433419" y="66358"/>
                </a:lnTo>
                <a:lnTo>
                  <a:pt x="399998" y="71826"/>
                </a:lnTo>
                <a:lnTo>
                  <a:pt x="365300" y="77563"/>
                </a:lnTo>
                <a:lnTo>
                  <a:pt x="330035" y="83420"/>
                </a:lnTo>
                <a:lnTo>
                  <a:pt x="291872" y="89331"/>
                </a:lnTo>
                <a:lnTo>
                  <a:pt x="253744" y="95265"/>
                </a:lnTo>
                <a:lnTo>
                  <a:pt x="220262" y="101210"/>
                </a:lnTo>
                <a:lnTo>
                  <a:pt x="186199" y="107159"/>
                </a:lnTo>
                <a:lnTo>
                  <a:pt x="153200" y="113110"/>
                </a:lnTo>
                <a:lnTo>
                  <a:pt x="112310" y="122039"/>
                </a:lnTo>
                <a:lnTo>
                  <a:pt x="76051" y="129976"/>
                </a:lnTo>
                <a:lnTo>
                  <a:pt x="32137" y="138163"/>
                </a:lnTo>
                <a:lnTo>
                  <a:pt x="0" y="142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1830"/>
          <p:cNvGrpSpPr/>
          <p:nvPr/>
        </p:nvGrpSpPr>
        <p:grpSpPr>
          <a:xfrm>
            <a:off x="4747617" y="1500189"/>
            <a:ext cx="882936" cy="446485"/>
            <a:chOff x="3223617" y="1500188"/>
            <a:chExt cx="882936" cy="446485"/>
          </a:xfrm>
        </p:grpSpPr>
        <p:sp>
          <p:nvSpPr>
            <p:cNvPr id="17" name="SMARTInkShape-6070"/>
            <p:cNvSpPr/>
            <p:nvPr>
              <p:custDataLst>
                <p:tags r:id="rId5"/>
              </p:custDataLst>
            </p:nvPr>
          </p:nvSpPr>
          <p:spPr>
            <a:xfrm>
              <a:off x="3223617" y="1535906"/>
              <a:ext cx="812603" cy="410767"/>
            </a:xfrm>
            <a:custGeom>
              <a:avLst/>
              <a:gdLst/>
              <a:ahLst/>
              <a:cxnLst/>
              <a:rect l="0" t="0" r="0" b="0"/>
              <a:pathLst>
                <a:path w="812603" h="410767">
                  <a:moveTo>
                    <a:pt x="0" y="410766"/>
                  </a:moveTo>
                  <a:lnTo>
                    <a:pt x="0" y="410766"/>
                  </a:lnTo>
                  <a:lnTo>
                    <a:pt x="4741" y="406025"/>
                  </a:lnTo>
                  <a:lnTo>
                    <a:pt x="7068" y="401052"/>
                  </a:lnTo>
                  <a:lnTo>
                    <a:pt x="13302" y="385034"/>
                  </a:lnTo>
                  <a:lnTo>
                    <a:pt x="49048" y="344177"/>
                  </a:lnTo>
                  <a:lnTo>
                    <a:pt x="83882" y="311733"/>
                  </a:lnTo>
                  <a:lnTo>
                    <a:pt x="117128" y="285511"/>
                  </a:lnTo>
                  <a:lnTo>
                    <a:pt x="152113" y="258890"/>
                  </a:lnTo>
                  <a:lnTo>
                    <a:pt x="187615" y="232151"/>
                  </a:lnTo>
                  <a:lnTo>
                    <a:pt x="223270" y="205377"/>
                  </a:lnTo>
                  <a:lnTo>
                    <a:pt x="264261" y="178592"/>
                  </a:lnTo>
                  <a:lnTo>
                    <a:pt x="296043" y="160734"/>
                  </a:lnTo>
                  <a:lnTo>
                    <a:pt x="326705" y="142875"/>
                  </a:lnTo>
                  <a:lnTo>
                    <a:pt x="359515" y="127661"/>
                  </a:lnTo>
                  <a:lnTo>
                    <a:pt x="394933" y="114286"/>
                  </a:lnTo>
                  <a:lnTo>
                    <a:pt x="433826" y="101726"/>
                  </a:lnTo>
                  <a:lnTo>
                    <a:pt x="474262" y="92175"/>
                  </a:lnTo>
                  <a:lnTo>
                    <a:pt x="515385" y="83631"/>
                  </a:lnTo>
                  <a:lnTo>
                    <a:pt x="556812" y="73219"/>
                  </a:lnTo>
                  <a:lnTo>
                    <a:pt x="595730" y="64623"/>
                  </a:lnTo>
                  <a:lnTo>
                    <a:pt x="631879" y="57495"/>
                  </a:lnTo>
                  <a:lnTo>
                    <a:pt x="664481" y="51020"/>
                  </a:lnTo>
                  <a:lnTo>
                    <a:pt x="695507" y="44834"/>
                  </a:lnTo>
                  <a:lnTo>
                    <a:pt x="735574" y="35774"/>
                  </a:lnTo>
                  <a:lnTo>
                    <a:pt x="777947" y="21836"/>
                  </a:lnTo>
                  <a:lnTo>
                    <a:pt x="795168" y="18045"/>
                  </a:lnTo>
                  <a:lnTo>
                    <a:pt x="798003" y="15999"/>
                  </a:lnTo>
                  <a:lnTo>
                    <a:pt x="799892" y="13643"/>
                  </a:lnTo>
                  <a:lnTo>
                    <a:pt x="804638" y="11024"/>
                  </a:lnTo>
                  <a:lnTo>
                    <a:pt x="807293" y="10326"/>
                  </a:lnTo>
                  <a:lnTo>
                    <a:pt x="809062" y="8869"/>
                  </a:lnTo>
                  <a:lnTo>
                    <a:pt x="8126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071"/>
            <p:cNvSpPr/>
            <p:nvPr>
              <p:custDataLst>
                <p:tags r:id="rId6"/>
              </p:custDataLst>
            </p:nvPr>
          </p:nvSpPr>
          <p:spPr>
            <a:xfrm>
              <a:off x="3875484" y="1500188"/>
              <a:ext cx="231069" cy="205383"/>
            </a:xfrm>
            <a:custGeom>
              <a:avLst/>
              <a:gdLst/>
              <a:ahLst/>
              <a:cxnLst/>
              <a:rect l="0" t="0" r="0" b="0"/>
              <a:pathLst>
                <a:path w="231069" h="205383">
                  <a:moveTo>
                    <a:pt x="0" y="0"/>
                  </a:moveTo>
                  <a:lnTo>
                    <a:pt x="0" y="0"/>
                  </a:lnTo>
                  <a:lnTo>
                    <a:pt x="38829" y="18091"/>
                  </a:lnTo>
                  <a:lnTo>
                    <a:pt x="76793" y="29811"/>
                  </a:lnTo>
                  <a:lnTo>
                    <a:pt x="110838" y="38708"/>
                  </a:lnTo>
                  <a:lnTo>
                    <a:pt x="146061" y="47628"/>
                  </a:lnTo>
                  <a:lnTo>
                    <a:pt x="185397" y="59532"/>
                  </a:lnTo>
                  <a:lnTo>
                    <a:pt x="228445" y="78603"/>
                  </a:lnTo>
                  <a:lnTo>
                    <a:pt x="229688" y="80183"/>
                  </a:lnTo>
                  <a:lnTo>
                    <a:pt x="231068" y="84584"/>
                  </a:lnTo>
                  <a:lnTo>
                    <a:pt x="230444" y="86155"/>
                  </a:lnTo>
                  <a:lnTo>
                    <a:pt x="229036" y="87202"/>
                  </a:lnTo>
                  <a:lnTo>
                    <a:pt x="224825" y="89358"/>
                  </a:lnTo>
                  <a:lnTo>
                    <a:pt x="206412" y="101603"/>
                  </a:lnTo>
                  <a:lnTo>
                    <a:pt x="170897" y="114180"/>
                  </a:lnTo>
                  <a:lnTo>
                    <a:pt x="131543" y="132098"/>
                  </a:lnTo>
                  <a:lnTo>
                    <a:pt x="90587" y="150227"/>
                  </a:lnTo>
                  <a:lnTo>
                    <a:pt x="48688" y="178061"/>
                  </a:lnTo>
                  <a:lnTo>
                    <a:pt x="0" y="205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831"/>
          <p:cNvGrpSpPr/>
          <p:nvPr/>
        </p:nvGrpSpPr>
        <p:grpSpPr>
          <a:xfrm>
            <a:off x="2408162" y="2018109"/>
            <a:ext cx="3661050" cy="3357564"/>
            <a:chOff x="884162" y="2018109"/>
            <a:chExt cx="3661050" cy="3357564"/>
          </a:xfrm>
        </p:grpSpPr>
        <p:sp>
          <p:nvSpPr>
            <p:cNvPr id="20" name="SMARTInkShape-6072"/>
            <p:cNvSpPr/>
            <p:nvPr>
              <p:custDataLst>
                <p:tags r:id="rId2"/>
              </p:custDataLst>
            </p:nvPr>
          </p:nvSpPr>
          <p:spPr>
            <a:xfrm>
              <a:off x="884162" y="3705820"/>
              <a:ext cx="553519" cy="982267"/>
            </a:xfrm>
            <a:custGeom>
              <a:avLst/>
              <a:gdLst/>
              <a:ahLst/>
              <a:cxnLst/>
              <a:rect l="0" t="0" r="0" b="0"/>
              <a:pathLst>
                <a:path w="553519" h="982267">
                  <a:moveTo>
                    <a:pt x="553518" y="0"/>
                  </a:moveTo>
                  <a:lnTo>
                    <a:pt x="553518" y="0"/>
                  </a:lnTo>
                  <a:lnTo>
                    <a:pt x="548777" y="4741"/>
                  </a:lnTo>
                  <a:lnTo>
                    <a:pt x="546450" y="9714"/>
                  </a:lnTo>
                  <a:lnTo>
                    <a:pt x="545829" y="12429"/>
                  </a:lnTo>
                  <a:lnTo>
                    <a:pt x="520335" y="49989"/>
                  </a:lnTo>
                  <a:lnTo>
                    <a:pt x="496619" y="90940"/>
                  </a:lnTo>
                  <a:lnTo>
                    <a:pt x="474813" y="128148"/>
                  </a:lnTo>
                  <a:lnTo>
                    <a:pt x="450492" y="170593"/>
                  </a:lnTo>
                  <a:lnTo>
                    <a:pt x="430338" y="200835"/>
                  </a:lnTo>
                  <a:lnTo>
                    <a:pt x="411459" y="234119"/>
                  </a:lnTo>
                  <a:lnTo>
                    <a:pt x="390500" y="268756"/>
                  </a:lnTo>
                  <a:lnTo>
                    <a:pt x="368948" y="303994"/>
                  </a:lnTo>
                  <a:lnTo>
                    <a:pt x="349448" y="339499"/>
                  </a:lnTo>
                  <a:lnTo>
                    <a:pt x="328213" y="375123"/>
                  </a:lnTo>
                  <a:lnTo>
                    <a:pt x="305546" y="410800"/>
                  </a:lnTo>
                  <a:lnTo>
                    <a:pt x="282243" y="446500"/>
                  </a:lnTo>
                  <a:lnTo>
                    <a:pt x="261303" y="482210"/>
                  </a:lnTo>
                  <a:lnTo>
                    <a:pt x="242074" y="517925"/>
                  </a:lnTo>
                  <a:lnTo>
                    <a:pt x="223606" y="553642"/>
                  </a:lnTo>
                  <a:lnTo>
                    <a:pt x="202831" y="592006"/>
                  </a:lnTo>
                  <a:lnTo>
                    <a:pt x="182352" y="630223"/>
                  </a:lnTo>
                  <a:lnTo>
                    <a:pt x="166636" y="663745"/>
                  </a:lnTo>
                  <a:lnTo>
                    <a:pt x="153036" y="695180"/>
                  </a:lnTo>
                  <a:lnTo>
                    <a:pt x="136870" y="738123"/>
                  </a:lnTo>
                  <a:lnTo>
                    <a:pt x="125796" y="775982"/>
                  </a:lnTo>
                  <a:lnTo>
                    <a:pt x="117905" y="819590"/>
                  </a:lnTo>
                  <a:lnTo>
                    <a:pt x="107975" y="861566"/>
                  </a:lnTo>
                  <a:lnTo>
                    <a:pt x="107070" y="874523"/>
                  </a:lnTo>
                  <a:lnTo>
                    <a:pt x="102304" y="874936"/>
                  </a:lnTo>
                  <a:lnTo>
                    <a:pt x="100904" y="874002"/>
                  </a:lnTo>
                  <a:lnTo>
                    <a:pt x="99970" y="872386"/>
                  </a:lnTo>
                  <a:lnTo>
                    <a:pt x="87128" y="830158"/>
                  </a:lnTo>
                  <a:lnTo>
                    <a:pt x="71135" y="792070"/>
                  </a:lnTo>
                  <a:lnTo>
                    <a:pt x="56408" y="750734"/>
                  </a:lnTo>
                  <a:lnTo>
                    <a:pt x="38570" y="711716"/>
                  </a:lnTo>
                  <a:lnTo>
                    <a:pt x="23689" y="686415"/>
                  </a:lnTo>
                  <a:lnTo>
                    <a:pt x="10571" y="671649"/>
                  </a:lnTo>
                  <a:lnTo>
                    <a:pt x="6945" y="670581"/>
                  </a:lnTo>
                  <a:lnTo>
                    <a:pt x="291" y="669777"/>
                  </a:lnTo>
                  <a:lnTo>
                    <a:pt x="0" y="674482"/>
                  </a:lnTo>
                  <a:lnTo>
                    <a:pt x="17974" y="717323"/>
                  </a:lnTo>
                  <a:lnTo>
                    <a:pt x="28549" y="761144"/>
                  </a:lnTo>
                  <a:lnTo>
                    <a:pt x="42789" y="802959"/>
                  </a:lnTo>
                  <a:lnTo>
                    <a:pt x="64153" y="840669"/>
                  </a:lnTo>
                  <a:lnTo>
                    <a:pt x="82731" y="877140"/>
                  </a:lnTo>
                  <a:lnTo>
                    <a:pt x="109633" y="920567"/>
                  </a:lnTo>
                  <a:lnTo>
                    <a:pt x="113150" y="930370"/>
                  </a:lnTo>
                  <a:lnTo>
                    <a:pt x="115705" y="940350"/>
                  </a:lnTo>
                  <a:lnTo>
                    <a:pt x="136905" y="974946"/>
                  </a:lnTo>
                  <a:lnTo>
                    <a:pt x="145445" y="979013"/>
                  </a:lnTo>
                  <a:lnTo>
                    <a:pt x="189322" y="982075"/>
                  </a:lnTo>
                  <a:lnTo>
                    <a:pt x="229656" y="982241"/>
                  </a:lnTo>
                  <a:lnTo>
                    <a:pt x="249908" y="982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073"/>
            <p:cNvSpPr/>
            <p:nvPr>
              <p:custDataLst>
                <p:tags r:id="rId3"/>
              </p:custDataLst>
            </p:nvPr>
          </p:nvSpPr>
          <p:spPr>
            <a:xfrm>
              <a:off x="946547" y="2625349"/>
              <a:ext cx="2509044" cy="2750324"/>
            </a:xfrm>
            <a:custGeom>
              <a:avLst/>
              <a:gdLst/>
              <a:ahLst/>
              <a:cxnLst/>
              <a:rect l="0" t="0" r="0" b="0"/>
              <a:pathLst>
                <a:path w="2509044" h="2750324">
                  <a:moveTo>
                    <a:pt x="0" y="98206"/>
                  </a:moveTo>
                  <a:lnTo>
                    <a:pt x="0" y="98206"/>
                  </a:lnTo>
                  <a:lnTo>
                    <a:pt x="0" y="90517"/>
                  </a:lnTo>
                  <a:lnTo>
                    <a:pt x="17169" y="72216"/>
                  </a:lnTo>
                  <a:lnTo>
                    <a:pt x="55543" y="46172"/>
                  </a:lnTo>
                  <a:lnTo>
                    <a:pt x="97806" y="30638"/>
                  </a:lnTo>
                  <a:lnTo>
                    <a:pt x="137569" y="21080"/>
                  </a:lnTo>
                  <a:lnTo>
                    <a:pt x="176911" y="11964"/>
                  </a:lnTo>
                  <a:lnTo>
                    <a:pt x="208604" y="5967"/>
                  </a:lnTo>
                  <a:lnTo>
                    <a:pt x="242533" y="2641"/>
                  </a:lnTo>
                  <a:lnTo>
                    <a:pt x="277456" y="1162"/>
                  </a:lnTo>
                  <a:lnTo>
                    <a:pt x="312822" y="505"/>
                  </a:lnTo>
                  <a:lnTo>
                    <a:pt x="351029" y="212"/>
                  </a:lnTo>
                  <a:lnTo>
                    <a:pt x="390169" y="83"/>
                  </a:lnTo>
                  <a:lnTo>
                    <a:pt x="427408" y="25"/>
                  </a:lnTo>
                  <a:lnTo>
                    <a:pt x="466449" y="0"/>
                  </a:lnTo>
                  <a:lnTo>
                    <a:pt x="506951" y="981"/>
                  </a:lnTo>
                  <a:lnTo>
                    <a:pt x="548103" y="4724"/>
                  </a:lnTo>
                  <a:lnTo>
                    <a:pt x="589544" y="9694"/>
                  </a:lnTo>
                  <a:lnTo>
                    <a:pt x="632105" y="16203"/>
                  </a:lnTo>
                  <a:lnTo>
                    <a:pt x="654568" y="20717"/>
                  </a:lnTo>
                  <a:lnTo>
                    <a:pt x="677480" y="25711"/>
                  </a:lnTo>
                  <a:lnTo>
                    <a:pt x="721459" y="33905"/>
                  </a:lnTo>
                  <a:lnTo>
                    <a:pt x="765149" y="41846"/>
                  </a:lnTo>
                  <a:lnTo>
                    <a:pt x="787911" y="46742"/>
                  </a:lnTo>
                  <a:lnTo>
                    <a:pt x="811024" y="51990"/>
                  </a:lnTo>
                  <a:lnTo>
                    <a:pt x="834370" y="57474"/>
                  </a:lnTo>
                  <a:lnTo>
                    <a:pt x="857872" y="63114"/>
                  </a:lnTo>
                  <a:lnTo>
                    <a:pt x="881477" y="68858"/>
                  </a:lnTo>
                  <a:lnTo>
                    <a:pt x="904159" y="75664"/>
                  </a:lnTo>
                  <a:lnTo>
                    <a:pt x="947882" y="91164"/>
                  </a:lnTo>
                  <a:lnTo>
                    <a:pt x="970258" y="99464"/>
                  </a:lnTo>
                  <a:lnTo>
                    <a:pt x="993112" y="107974"/>
                  </a:lnTo>
                  <a:lnTo>
                    <a:pt x="1016286" y="116624"/>
                  </a:lnTo>
                  <a:lnTo>
                    <a:pt x="1060555" y="136819"/>
                  </a:lnTo>
                  <a:lnTo>
                    <a:pt x="1103381" y="159023"/>
                  </a:lnTo>
                  <a:lnTo>
                    <a:pt x="1145566" y="182121"/>
                  </a:lnTo>
                  <a:lnTo>
                    <a:pt x="1190112" y="205616"/>
                  </a:lnTo>
                  <a:lnTo>
                    <a:pt x="1213103" y="217437"/>
                  </a:lnTo>
                  <a:lnTo>
                    <a:pt x="1257170" y="241156"/>
                  </a:lnTo>
                  <a:lnTo>
                    <a:pt x="1299906" y="264927"/>
                  </a:lnTo>
                  <a:lnTo>
                    <a:pt x="1342051" y="288720"/>
                  </a:lnTo>
                  <a:lnTo>
                    <a:pt x="1383933" y="315171"/>
                  </a:lnTo>
                  <a:lnTo>
                    <a:pt x="1425699" y="343462"/>
                  </a:lnTo>
                  <a:lnTo>
                    <a:pt x="1467412" y="372573"/>
                  </a:lnTo>
                  <a:lnTo>
                    <a:pt x="1506456" y="402048"/>
                  </a:lnTo>
                  <a:lnTo>
                    <a:pt x="1544646" y="431684"/>
                  </a:lnTo>
                  <a:lnTo>
                    <a:pt x="1584769" y="461392"/>
                  </a:lnTo>
                  <a:lnTo>
                    <a:pt x="1623107" y="493778"/>
                  </a:lnTo>
                  <a:lnTo>
                    <a:pt x="1660983" y="528015"/>
                  </a:lnTo>
                  <a:lnTo>
                    <a:pt x="1700967" y="563076"/>
                  </a:lnTo>
                  <a:lnTo>
                    <a:pt x="1739243" y="598502"/>
                  </a:lnTo>
                  <a:lnTo>
                    <a:pt x="1776098" y="634091"/>
                  </a:lnTo>
                  <a:lnTo>
                    <a:pt x="1812322" y="669752"/>
                  </a:lnTo>
                  <a:lnTo>
                    <a:pt x="1848266" y="705445"/>
                  </a:lnTo>
                  <a:lnTo>
                    <a:pt x="1888053" y="742144"/>
                  </a:lnTo>
                  <a:lnTo>
                    <a:pt x="1912553" y="761654"/>
                  </a:lnTo>
                  <a:lnTo>
                    <a:pt x="1938809" y="781607"/>
                  </a:lnTo>
                  <a:lnTo>
                    <a:pt x="1981211" y="819650"/>
                  </a:lnTo>
                  <a:lnTo>
                    <a:pt x="2016593" y="857395"/>
                  </a:lnTo>
                  <a:lnTo>
                    <a:pt x="2048854" y="897321"/>
                  </a:lnTo>
                  <a:lnTo>
                    <a:pt x="2079730" y="935571"/>
                  </a:lnTo>
                  <a:lnTo>
                    <a:pt x="2109988" y="973407"/>
                  </a:lnTo>
                  <a:lnTo>
                    <a:pt x="2139973" y="1013374"/>
                  </a:lnTo>
                  <a:lnTo>
                    <a:pt x="2169836" y="1054288"/>
                  </a:lnTo>
                  <a:lnTo>
                    <a:pt x="2198653" y="1095623"/>
                  </a:lnTo>
                  <a:lnTo>
                    <a:pt x="2224689" y="1137145"/>
                  </a:lnTo>
                  <a:lnTo>
                    <a:pt x="2249490" y="1176105"/>
                  </a:lnTo>
                  <a:lnTo>
                    <a:pt x="2274735" y="1215248"/>
                  </a:lnTo>
                  <a:lnTo>
                    <a:pt x="2302490" y="1259104"/>
                  </a:lnTo>
                  <a:lnTo>
                    <a:pt x="2326071" y="1302408"/>
                  </a:lnTo>
                  <a:lnTo>
                    <a:pt x="2346474" y="1344805"/>
                  </a:lnTo>
                  <a:lnTo>
                    <a:pt x="2365463" y="1386799"/>
                  </a:lnTo>
                  <a:lnTo>
                    <a:pt x="2383825" y="1428614"/>
                  </a:lnTo>
                  <a:lnTo>
                    <a:pt x="2400915" y="1470350"/>
                  </a:lnTo>
                  <a:lnTo>
                    <a:pt x="2415125" y="1512050"/>
                  </a:lnTo>
                  <a:lnTo>
                    <a:pt x="2430701" y="1553735"/>
                  </a:lnTo>
                  <a:lnTo>
                    <a:pt x="2445561" y="1595412"/>
                  </a:lnTo>
                  <a:lnTo>
                    <a:pt x="2455474" y="1637087"/>
                  </a:lnTo>
                  <a:lnTo>
                    <a:pt x="2465832" y="1678759"/>
                  </a:lnTo>
                  <a:lnTo>
                    <a:pt x="2477050" y="1720431"/>
                  </a:lnTo>
                  <a:lnTo>
                    <a:pt x="2488651" y="1762103"/>
                  </a:lnTo>
                  <a:lnTo>
                    <a:pt x="2497775" y="1801130"/>
                  </a:lnTo>
                  <a:lnTo>
                    <a:pt x="2504146" y="1839311"/>
                  </a:lnTo>
                  <a:lnTo>
                    <a:pt x="2506977" y="1879431"/>
                  </a:lnTo>
                  <a:lnTo>
                    <a:pt x="2508236" y="1917767"/>
                  </a:lnTo>
                  <a:lnTo>
                    <a:pt x="2508795" y="1955642"/>
                  </a:lnTo>
                  <a:lnTo>
                    <a:pt x="2509043" y="1995626"/>
                  </a:lnTo>
                  <a:lnTo>
                    <a:pt x="2506508" y="2033902"/>
                  </a:lnTo>
                  <a:lnTo>
                    <a:pt x="2502074" y="2070757"/>
                  </a:lnTo>
                  <a:lnTo>
                    <a:pt x="2496796" y="2106982"/>
                  </a:lnTo>
                  <a:lnTo>
                    <a:pt x="2488497" y="2142924"/>
                  </a:lnTo>
                  <a:lnTo>
                    <a:pt x="2479186" y="2178743"/>
                  </a:lnTo>
                  <a:lnTo>
                    <a:pt x="2471740" y="2214506"/>
                  </a:lnTo>
                  <a:lnTo>
                    <a:pt x="2462478" y="2252890"/>
                  </a:lnTo>
                  <a:lnTo>
                    <a:pt x="2450755" y="2291117"/>
                  </a:lnTo>
                  <a:lnTo>
                    <a:pt x="2435623" y="2324643"/>
                  </a:lnTo>
                  <a:lnTo>
                    <a:pt x="2418976" y="2358725"/>
                  </a:lnTo>
                  <a:lnTo>
                    <a:pt x="2401655" y="2393717"/>
                  </a:lnTo>
                  <a:lnTo>
                    <a:pt x="2384035" y="2429113"/>
                  </a:lnTo>
                  <a:lnTo>
                    <a:pt x="2363636" y="2462042"/>
                  </a:lnTo>
                  <a:lnTo>
                    <a:pt x="2340348" y="2493214"/>
                  </a:lnTo>
                  <a:lnTo>
                    <a:pt x="2313462" y="2523604"/>
                  </a:lnTo>
                  <a:lnTo>
                    <a:pt x="2284976" y="2553647"/>
                  </a:lnTo>
                  <a:lnTo>
                    <a:pt x="2255779" y="2583537"/>
                  </a:lnTo>
                  <a:lnTo>
                    <a:pt x="2226267" y="2613357"/>
                  </a:lnTo>
                  <a:lnTo>
                    <a:pt x="2191322" y="2643147"/>
                  </a:lnTo>
                  <a:lnTo>
                    <a:pt x="2154624" y="2671931"/>
                  </a:lnTo>
                  <a:lnTo>
                    <a:pt x="2121777" y="2697953"/>
                  </a:lnTo>
                  <a:lnTo>
                    <a:pt x="2080135" y="2730176"/>
                  </a:lnTo>
                  <a:lnTo>
                    <a:pt x="2053828" y="2750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074"/>
            <p:cNvSpPr/>
            <p:nvPr>
              <p:custDataLst>
                <p:tags r:id="rId4"/>
              </p:custDataLst>
            </p:nvPr>
          </p:nvSpPr>
          <p:spPr>
            <a:xfrm>
              <a:off x="1660922" y="2018109"/>
              <a:ext cx="2884290" cy="1821419"/>
            </a:xfrm>
            <a:custGeom>
              <a:avLst/>
              <a:gdLst/>
              <a:ahLst/>
              <a:cxnLst/>
              <a:rect l="0" t="0" r="0" b="0"/>
              <a:pathLst>
                <a:path w="2884290" h="1821419">
                  <a:moveTo>
                    <a:pt x="0" y="0"/>
                  </a:moveTo>
                  <a:lnTo>
                    <a:pt x="0" y="0"/>
                  </a:lnTo>
                  <a:lnTo>
                    <a:pt x="992" y="22361"/>
                  </a:lnTo>
                  <a:lnTo>
                    <a:pt x="12429" y="60284"/>
                  </a:lnTo>
                  <a:lnTo>
                    <a:pt x="25731" y="98119"/>
                  </a:lnTo>
                  <a:lnTo>
                    <a:pt x="42240" y="140749"/>
                  </a:lnTo>
                  <a:lnTo>
                    <a:pt x="59700" y="184799"/>
                  </a:lnTo>
                  <a:lnTo>
                    <a:pt x="77440" y="229270"/>
                  </a:lnTo>
                  <a:lnTo>
                    <a:pt x="89319" y="261640"/>
                  </a:lnTo>
                  <a:lnTo>
                    <a:pt x="101213" y="294879"/>
                  </a:lnTo>
                  <a:lnTo>
                    <a:pt x="113114" y="326187"/>
                  </a:lnTo>
                  <a:lnTo>
                    <a:pt x="127663" y="359285"/>
                  </a:lnTo>
                  <a:lnTo>
                    <a:pt x="145044" y="392846"/>
                  </a:lnTo>
                  <a:lnTo>
                    <a:pt x="165998" y="424299"/>
                  </a:lnTo>
                  <a:lnTo>
                    <a:pt x="188540" y="454814"/>
                  </a:lnTo>
                  <a:lnTo>
                    <a:pt x="211788" y="485906"/>
                  </a:lnTo>
                  <a:lnTo>
                    <a:pt x="235349" y="519567"/>
                  </a:lnTo>
                  <a:lnTo>
                    <a:pt x="264342" y="551726"/>
                  </a:lnTo>
                  <a:lnTo>
                    <a:pt x="296079" y="582556"/>
                  </a:lnTo>
                  <a:lnTo>
                    <a:pt x="326721" y="612794"/>
                  </a:lnTo>
                  <a:lnTo>
                    <a:pt x="359522" y="642770"/>
                  </a:lnTo>
                  <a:lnTo>
                    <a:pt x="394936" y="673621"/>
                  </a:lnTo>
                  <a:lnTo>
                    <a:pt x="433826" y="707176"/>
                  </a:lnTo>
                  <a:lnTo>
                    <a:pt x="474262" y="739288"/>
                  </a:lnTo>
                  <a:lnTo>
                    <a:pt x="514393" y="770096"/>
                  </a:lnTo>
                  <a:lnTo>
                    <a:pt x="552072" y="800325"/>
                  </a:lnTo>
                  <a:lnTo>
                    <a:pt x="591308" y="830297"/>
                  </a:lnTo>
                  <a:lnTo>
                    <a:pt x="630905" y="860154"/>
                  </a:lnTo>
                  <a:lnTo>
                    <a:pt x="668348" y="889960"/>
                  </a:lnTo>
                  <a:lnTo>
                    <a:pt x="707478" y="919744"/>
                  </a:lnTo>
                  <a:lnTo>
                    <a:pt x="747029" y="949517"/>
                  </a:lnTo>
                  <a:lnTo>
                    <a:pt x="784450" y="979287"/>
                  </a:lnTo>
                  <a:lnTo>
                    <a:pt x="823571" y="1006408"/>
                  </a:lnTo>
                  <a:lnTo>
                    <a:pt x="864110" y="1032683"/>
                  </a:lnTo>
                  <a:lnTo>
                    <a:pt x="905278" y="1060898"/>
                  </a:lnTo>
                  <a:lnTo>
                    <a:pt x="944080" y="1087328"/>
                  </a:lnTo>
                  <a:lnTo>
                    <a:pt x="982161" y="1113296"/>
                  </a:lnTo>
                  <a:lnTo>
                    <a:pt x="1022237" y="1141374"/>
                  </a:lnTo>
                  <a:lnTo>
                    <a:pt x="1063200" y="1167744"/>
                  </a:lnTo>
                  <a:lnTo>
                    <a:pt x="1103564" y="1192693"/>
                  </a:lnTo>
                  <a:lnTo>
                    <a:pt x="1141348" y="1217010"/>
                  </a:lnTo>
                  <a:lnTo>
                    <a:pt x="1183276" y="1241047"/>
                  </a:lnTo>
                  <a:lnTo>
                    <a:pt x="1226385" y="1263967"/>
                  </a:lnTo>
                  <a:lnTo>
                    <a:pt x="1265388" y="1284076"/>
                  </a:lnTo>
                  <a:lnTo>
                    <a:pt x="1305212" y="1305580"/>
                  </a:lnTo>
                  <a:lnTo>
                    <a:pt x="1345071" y="1327376"/>
                  </a:lnTo>
                  <a:lnTo>
                    <a:pt x="1382630" y="1346984"/>
                  </a:lnTo>
                  <a:lnTo>
                    <a:pt x="1421812" y="1365621"/>
                  </a:lnTo>
                  <a:lnTo>
                    <a:pt x="1465354" y="1384817"/>
                  </a:lnTo>
                  <a:lnTo>
                    <a:pt x="1490856" y="1395493"/>
                  </a:lnTo>
                  <a:lnTo>
                    <a:pt x="1517779" y="1406579"/>
                  </a:lnTo>
                  <a:lnTo>
                    <a:pt x="1541681" y="1416946"/>
                  </a:lnTo>
                  <a:lnTo>
                    <a:pt x="1584113" y="1436402"/>
                  </a:lnTo>
                  <a:lnTo>
                    <a:pt x="1622816" y="1454971"/>
                  </a:lnTo>
                  <a:lnTo>
                    <a:pt x="1660853" y="1473146"/>
                  </a:lnTo>
                  <a:lnTo>
                    <a:pt x="1700909" y="1491146"/>
                  </a:lnTo>
                  <a:lnTo>
                    <a:pt x="1739217" y="1509068"/>
                  </a:lnTo>
                  <a:lnTo>
                    <a:pt x="1776087" y="1526954"/>
                  </a:lnTo>
                  <a:lnTo>
                    <a:pt x="1812317" y="1544826"/>
                  </a:lnTo>
                  <a:lnTo>
                    <a:pt x="1848263" y="1562691"/>
                  </a:lnTo>
                  <a:lnTo>
                    <a:pt x="1885076" y="1580553"/>
                  </a:lnTo>
                  <a:lnTo>
                    <a:pt x="1924587" y="1598414"/>
                  </a:lnTo>
                  <a:lnTo>
                    <a:pt x="1962653" y="1613627"/>
                  </a:lnTo>
                  <a:lnTo>
                    <a:pt x="1999415" y="1627996"/>
                  </a:lnTo>
                  <a:lnTo>
                    <a:pt x="2035598" y="1644304"/>
                  </a:lnTo>
                  <a:lnTo>
                    <a:pt x="2071523" y="1658828"/>
                  </a:lnTo>
                  <a:lnTo>
                    <a:pt x="2107333" y="1672890"/>
                  </a:lnTo>
                  <a:lnTo>
                    <a:pt x="2143092" y="1689062"/>
                  </a:lnTo>
                  <a:lnTo>
                    <a:pt x="2176183" y="1703525"/>
                  </a:lnTo>
                  <a:lnTo>
                    <a:pt x="2208419" y="1716568"/>
                  </a:lnTo>
                  <a:lnTo>
                    <a:pt x="2242590" y="1728979"/>
                  </a:lnTo>
                  <a:lnTo>
                    <a:pt x="2274975" y="1741110"/>
                  </a:lnTo>
                  <a:lnTo>
                    <a:pt x="2306897" y="1753116"/>
                  </a:lnTo>
                  <a:lnTo>
                    <a:pt x="2340928" y="1765066"/>
                  </a:lnTo>
                  <a:lnTo>
                    <a:pt x="2375897" y="1776992"/>
                  </a:lnTo>
                  <a:lnTo>
                    <a:pt x="2411282" y="1787915"/>
                  </a:lnTo>
                  <a:lnTo>
                    <a:pt x="2446853" y="1796077"/>
                  </a:lnTo>
                  <a:lnTo>
                    <a:pt x="2482506" y="1803012"/>
                  </a:lnTo>
                  <a:lnTo>
                    <a:pt x="2519187" y="1809401"/>
                  </a:lnTo>
                  <a:lnTo>
                    <a:pt x="2558641" y="1815548"/>
                  </a:lnTo>
                  <a:lnTo>
                    <a:pt x="2599328" y="1818942"/>
                  </a:lnTo>
                  <a:lnTo>
                    <a:pt x="2640561" y="1820450"/>
                  </a:lnTo>
                  <a:lnTo>
                    <a:pt x="2682038" y="1821120"/>
                  </a:lnTo>
                  <a:lnTo>
                    <a:pt x="2726270" y="1821418"/>
                  </a:lnTo>
                  <a:lnTo>
                    <a:pt x="2770402" y="1820558"/>
                  </a:lnTo>
                  <a:lnTo>
                    <a:pt x="2809860" y="1816869"/>
                  </a:lnTo>
                  <a:lnTo>
                    <a:pt x="2841949" y="1814568"/>
                  </a:lnTo>
                  <a:lnTo>
                    <a:pt x="2884289" y="1812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0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729531F0-8A7D-45DF-A3FF-E2ED928B1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51" y="1521479"/>
            <a:ext cx="11709779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9900CC"/>
                </a:solidFill>
                <a:latin typeface="Times" panose="02020603050405020304" pitchFamily="18" charset="0"/>
              </a:rPr>
              <a:t>ANAPHASE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dirty="0">
              <a:latin typeface="Times" panose="02020603050405020304" pitchFamily="18" charset="0"/>
            </a:endParaRPr>
          </a:p>
          <a:p>
            <a:pPr marL="857250" indent="-857250">
              <a:spcBef>
                <a:spcPct val="0"/>
              </a:spcBef>
            </a:pPr>
            <a:r>
              <a:rPr lang="en-US" altLang="en-US" sz="6000" dirty="0" smtClean="0">
                <a:latin typeface="Times" panose="02020603050405020304" pitchFamily="18" charset="0"/>
              </a:rPr>
              <a:t>Spindle fibers pull chromatids apart and move </a:t>
            </a:r>
            <a:r>
              <a:rPr lang="en-US" altLang="en-US" sz="6000" dirty="0">
                <a:latin typeface="Times" panose="02020603050405020304" pitchFamily="18" charset="0"/>
              </a:rPr>
              <a:t>to </a:t>
            </a:r>
            <a:r>
              <a:rPr lang="en-US" altLang="en-US" sz="6000" u="sng" dirty="0">
                <a:latin typeface="Times" panose="02020603050405020304" pitchFamily="18" charset="0"/>
              </a:rPr>
              <a:t>opposite</a:t>
            </a:r>
            <a:r>
              <a:rPr lang="en-US" altLang="en-US" sz="6000" dirty="0">
                <a:latin typeface="Times" panose="02020603050405020304" pitchFamily="18" charset="0"/>
              </a:rPr>
              <a:t> </a:t>
            </a:r>
            <a:r>
              <a:rPr lang="en-US" altLang="en-US" sz="6000" dirty="0" smtClean="0">
                <a:latin typeface="Times" panose="02020603050405020304" pitchFamily="18" charset="0"/>
              </a:rPr>
              <a:t>ends</a:t>
            </a:r>
          </a:p>
          <a:p>
            <a:pPr marL="857250" indent="-857250">
              <a:spcBef>
                <a:spcPct val="0"/>
              </a:spcBef>
            </a:pPr>
            <a:r>
              <a:rPr lang="en-US" altLang="en-US" sz="6000" dirty="0" smtClean="0">
                <a:latin typeface="Times" panose="02020603050405020304" pitchFamily="18" charset="0"/>
              </a:rPr>
              <a:t>Other spindle fibers lengthen the cell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37891" name="Rectangle 4" descr="Large confetti">
            <a:extLst>
              <a:ext uri="{FF2B5EF4-FFF2-40B4-BE49-F238E27FC236}">
                <a16:creationId xmlns:a16="http://schemas.microsoft.com/office/drawing/2014/main" id="{4CF62843-EAD8-4CAD-B570-A68AF881E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6" y="254001"/>
            <a:ext cx="6469063" cy="110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Steps of MITOSIS</a:t>
            </a:r>
          </a:p>
        </p:txBody>
      </p:sp>
    </p:spTree>
    <p:extLst>
      <p:ext uri="{BB962C8B-B14F-4D97-AF65-F5344CB8AC3E}">
        <p14:creationId xmlns:p14="http://schemas.microsoft.com/office/powerpoint/2010/main" val="35575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>
            <a:extLst>
              <a:ext uri="{FF2B5EF4-FFF2-40B4-BE49-F238E27FC236}">
                <a16:creationId xmlns:a16="http://schemas.microsoft.com/office/drawing/2014/main" id="{C416E8DE-7B35-42EA-B693-56D621D73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9" y="198438"/>
            <a:ext cx="6543675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WordArt 6">
            <a:extLst>
              <a:ext uri="{FF2B5EF4-FFF2-40B4-BE49-F238E27FC236}">
                <a16:creationId xmlns:a16="http://schemas.microsoft.com/office/drawing/2014/main" id="{FABB750A-74E1-4CE0-B661-8DF54D1FAE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038851" y="2962276"/>
            <a:ext cx="6502400" cy="7651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spc="-36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9218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TELOPHASE</a:t>
            </a:r>
          </a:p>
        </p:txBody>
      </p:sp>
      <p:sp>
        <p:nvSpPr>
          <p:cNvPr id="39951" name="SMARTInkShape-6142"/>
          <p:cNvSpPr/>
          <p:nvPr>
            <p:custDataLst>
              <p:tags r:id="rId1"/>
            </p:custDataLst>
          </p:nvPr>
        </p:nvSpPr>
        <p:spPr>
          <a:xfrm>
            <a:off x="2515195" y="4466257"/>
            <a:ext cx="1476708" cy="1316595"/>
          </a:xfrm>
          <a:custGeom>
            <a:avLst/>
            <a:gdLst/>
            <a:ahLst/>
            <a:cxnLst/>
            <a:rect l="0" t="0" r="0" b="0"/>
            <a:pathLst>
              <a:path w="1476708" h="1316595">
                <a:moveTo>
                  <a:pt x="776883" y="61096"/>
                </a:moveTo>
                <a:lnTo>
                  <a:pt x="776883" y="61096"/>
                </a:lnTo>
                <a:lnTo>
                  <a:pt x="756146" y="43004"/>
                </a:lnTo>
                <a:lnTo>
                  <a:pt x="735020" y="34238"/>
                </a:lnTo>
                <a:lnTo>
                  <a:pt x="700979" y="22711"/>
                </a:lnTo>
                <a:lnTo>
                  <a:pt x="656828" y="9374"/>
                </a:lnTo>
                <a:lnTo>
                  <a:pt x="624307" y="3381"/>
                </a:lnTo>
                <a:lnTo>
                  <a:pt x="580091" y="8"/>
                </a:lnTo>
                <a:lnTo>
                  <a:pt x="548249" y="0"/>
                </a:lnTo>
                <a:lnTo>
                  <a:pt x="526798" y="5842"/>
                </a:lnTo>
                <a:lnTo>
                  <a:pt x="517568" y="11072"/>
                </a:lnTo>
                <a:lnTo>
                  <a:pt x="515701" y="14848"/>
                </a:lnTo>
                <a:lnTo>
                  <a:pt x="516274" y="24335"/>
                </a:lnTo>
                <a:lnTo>
                  <a:pt x="522174" y="45574"/>
                </a:lnTo>
                <a:lnTo>
                  <a:pt x="532710" y="59488"/>
                </a:lnTo>
                <a:lnTo>
                  <a:pt x="573209" y="89331"/>
                </a:lnTo>
                <a:lnTo>
                  <a:pt x="603018" y="109033"/>
                </a:lnTo>
                <a:lnTo>
                  <a:pt x="636110" y="130025"/>
                </a:lnTo>
                <a:lnTo>
                  <a:pt x="670661" y="149278"/>
                </a:lnTo>
                <a:lnTo>
                  <a:pt x="708507" y="167756"/>
                </a:lnTo>
                <a:lnTo>
                  <a:pt x="749470" y="185891"/>
                </a:lnTo>
                <a:lnTo>
                  <a:pt x="771506" y="194894"/>
                </a:lnTo>
                <a:lnTo>
                  <a:pt x="794135" y="203873"/>
                </a:lnTo>
                <a:lnTo>
                  <a:pt x="837798" y="221787"/>
                </a:lnTo>
                <a:lnTo>
                  <a:pt x="880355" y="239670"/>
                </a:lnTo>
                <a:lnTo>
                  <a:pt x="922420" y="257540"/>
                </a:lnTo>
                <a:lnTo>
                  <a:pt x="961621" y="272759"/>
                </a:lnTo>
                <a:lnTo>
                  <a:pt x="997895" y="286136"/>
                </a:lnTo>
                <a:lnTo>
                  <a:pt x="1030553" y="298697"/>
                </a:lnTo>
                <a:lnTo>
                  <a:pt x="1072090" y="316925"/>
                </a:lnTo>
                <a:lnTo>
                  <a:pt x="1109532" y="330153"/>
                </a:lnTo>
                <a:lnTo>
                  <a:pt x="1152034" y="344923"/>
                </a:lnTo>
                <a:lnTo>
                  <a:pt x="1162985" y="351016"/>
                </a:lnTo>
                <a:lnTo>
                  <a:pt x="1166766" y="356306"/>
                </a:lnTo>
                <a:lnTo>
                  <a:pt x="1167773" y="359105"/>
                </a:lnTo>
                <a:lnTo>
                  <a:pt x="1167453" y="361964"/>
                </a:lnTo>
                <a:lnTo>
                  <a:pt x="1164452" y="367786"/>
                </a:lnTo>
                <a:lnTo>
                  <a:pt x="1157184" y="376642"/>
                </a:lnTo>
                <a:lnTo>
                  <a:pt x="1144006" y="385550"/>
                </a:lnTo>
                <a:lnTo>
                  <a:pt x="1105345" y="395713"/>
                </a:lnTo>
                <a:lnTo>
                  <a:pt x="1064051" y="399493"/>
                </a:lnTo>
                <a:lnTo>
                  <a:pt x="1029429" y="399156"/>
                </a:lnTo>
                <a:lnTo>
                  <a:pt x="993043" y="393213"/>
                </a:lnTo>
                <a:lnTo>
                  <a:pt x="951284" y="386160"/>
                </a:lnTo>
                <a:lnTo>
                  <a:pt x="907492" y="381645"/>
                </a:lnTo>
                <a:lnTo>
                  <a:pt x="864089" y="369614"/>
                </a:lnTo>
                <a:lnTo>
                  <a:pt x="824660" y="359324"/>
                </a:lnTo>
                <a:lnTo>
                  <a:pt x="781999" y="349991"/>
                </a:lnTo>
                <a:lnTo>
                  <a:pt x="738932" y="340942"/>
                </a:lnTo>
                <a:lnTo>
                  <a:pt x="700595" y="331977"/>
                </a:lnTo>
                <a:lnTo>
                  <a:pt x="665093" y="324030"/>
                </a:lnTo>
                <a:lnTo>
                  <a:pt x="623281" y="320841"/>
                </a:lnTo>
                <a:lnTo>
                  <a:pt x="585706" y="321152"/>
                </a:lnTo>
                <a:lnTo>
                  <a:pt x="574176" y="324843"/>
                </a:lnTo>
                <a:lnTo>
                  <a:pt x="565083" y="332436"/>
                </a:lnTo>
                <a:lnTo>
                  <a:pt x="561269" y="337240"/>
                </a:lnTo>
                <a:lnTo>
                  <a:pt x="559718" y="341433"/>
                </a:lnTo>
                <a:lnTo>
                  <a:pt x="559677" y="345222"/>
                </a:lnTo>
                <a:lnTo>
                  <a:pt x="563269" y="354061"/>
                </a:lnTo>
                <a:lnTo>
                  <a:pt x="587259" y="392444"/>
                </a:lnTo>
                <a:lnTo>
                  <a:pt x="613983" y="418564"/>
                </a:lnTo>
                <a:lnTo>
                  <a:pt x="656518" y="445155"/>
                </a:lnTo>
                <a:lnTo>
                  <a:pt x="689653" y="462968"/>
                </a:lnTo>
                <a:lnTo>
                  <a:pt x="724224" y="480807"/>
                </a:lnTo>
                <a:lnTo>
                  <a:pt x="759432" y="498658"/>
                </a:lnTo>
                <a:lnTo>
                  <a:pt x="797570" y="516513"/>
                </a:lnTo>
                <a:lnTo>
                  <a:pt x="837671" y="534370"/>
                </a:lnTo>
                <a:lnTo>
                  <a:pt x="878645" y="552229"/>
                </a:lnTo>
                <a:lnTo>
                  <a:pt x="920007" y="570089"/>
                </a:lnTo>
                <a:lnTo>
                  <a:pt x="960548" y="586955"/>
                </a:lnTo>
                <a:lnTo>
                  <a:pt x="998411" y="601066"/>
                </a:lnTo>
                <a:lnTo>
                  <a:pt x="1040374" y="616598"/>
                </a:lnTo>
                <a:lnTo>
                  <a:pt x="1084490" y="634415"/>
                </a:lnTo>
                <a:lnTo>
                  <a:pt x="1127249" y="655563"/>
                </a:lnTo>
                <a:lnTo>
                  <a:pt x="1169403" y="675545"/>
                </a:lnTo>
                <a:lnTo>
                  <a:pt x="1210297" y="695341"/>
                </a:lnTo>
                <a:lnTo>
                  <a:pt x="1248316" y="717368"/>
                </a:lnTo>
                <a:lnTo>
                  <a:pt x="1285058" y="740387"/>
                </a:lnTo>
                <a:lnTo>
                  <a:pt x="1320239" y="762854"/>
                </a:lnTo>
                <a:lnTo>
                  <a:pt x="1352411" y="782762"/>
                </a:lnTo>
                <a:lnTo>
                  <a:pt x="1393674" y="815444"/>
                </a:lnTo>
                <a:lnTo>
                  <a:pt x="1426295" y="850263"/>
                </a:lnTo>
                <a:lnTo>
                  <a:pt x="1455863" y="890455"/>
                </a:lnTo>
                <a:lnTo>
                  <a:pt x="1475634" y="931319"/>
                </a:lnTo>
                <a:lnTo>
                  <a:pt x="1476707" y="944287"/>
                </a:lnTo>
                <a:lnTo>
                  <a:pt x="1473877" y="955672"/>
                </a:lnTo>
                <a:lnTo>
                  <a:pt x="1469312" y="964039"/>
                </a:lnTo>
                <a:lnTo>
                  <a:pt x="1463976" y="968418"/>
                </a:lnTo>
                <a:lnTo>
                  <a:pt x="1457304" y="970366"/>
                </a:lnTo>
                <a:lnTo>
                  <a:pt x="1447725" y="971231"/>
                </a:lnTo>
                <a:lnTo>
                  <a:pt x="1411148" y="958521"/>
                </a:lnTo>
                <a:lnTo>
                  <a:pt x="1377343" y="946566"/>
                </a:lnTo>
                <a:lnTo>
                  <a:pt x="1342191" y="925053"/>
                </a:lnTo>
                <a:lnTo>
                  <a:pt x="1304656" y="899828"/>
                </a:lnTo>
                <a:lnTo>
                  <a:pt x="1273387" y="882334"/>
                </a:lnTo>
                <a:lnTo>
                  <a:pt x="1239645" y="861992"/>
                </a:lnTo>
                <a:lnTo>
                  <a:pt x="1203813" y="839721"/>
                </a:lnTo>
                <a:lnTo>
                  <a:pt x="1164737" y="816594"/>
                </a:lnTo>
                <a:lnTo>
                  <a:pt x="1126864" y="793087"/>
                </a:lnTo>
                <a:lnTo>
                  <a:pt x="1090188" y="769409"/>
                </a:lnTo>
                <a:lnTo>
                  <a:pt x="1054044" y="745657"/>
                </a:lnTo>
                <a:lnTo>
                  <a:pt x="1015490" y="724517"/>
                </a:lnTo>
                <a:lnTo>
                  <a:pt x="977189" y="706192"/>
                </a:lnTo>
                <a:lnTo>
                  <a:pt x="943629" y="691432"/>
                </a:lnTo>
                <a:lnTo>
                  <a:pt x="912178" y="680903"/>
                </a:lnTo>
                <a:lnTo>
                  <a:pt x="869226" y="669399"/>
                </a:lnTo>
                <a:lnTo>
                  <a:pt x="843721" y="664827"/>
                </a:lnTo>
                <a:lnTo>
                  <a:pt x="808042" y="667832"/>
                </a:lnTo>
                <a:lnTo>
                  <a:pt x="787755" y="672399"/>
                </a:lnTo>
                <a:lnTo>
                  <a:pt x="780162" y="676991"/>
                </a:lnTo>
                <a:lnTo>
                  <a:pt x="769080" y="690030"/>
                </a:lnTo>
                <a:lnTo>
                  <a:pt x="763493" y="705747"/>
                </a:lnTo>
                <a:lnTo>
                  <a:pt x="762002" y="723647"/>
                </a:lnTo>
                <a:lnTo>
                  <a:pt x="767734" y="757029"/>
                </a:lnTo>
                <a:lnTo>
                  <a:pt x="782551" y="797898"/>
                </a:lnTo>
                <a:lnTo>
                  <a:pt x="806344" y="842419"/>
                </a:lnTo>
                <a:lnTo>
                  <a:pt x="827018" y="875670"/>
                </a:lnTo>
                <a:lnTo>
                  <a:pt x="849436" y="907647"/>
                </a:lnTo>
                <a:lnTo>
                  <a:pt x="872629" y="938396"/>
                </a:lnTo>
                <a:lnTo>
                  <a:pt x="896166" y="968598"/>
                </a:lnTo>
                <a:lnTo>
                  <a:pt x="919856" y="998557"/>
                </a:lnTo>
                <a:lnTo>
                  <a:pt x="955506" y="1038023"/>
                </a:lnTo>
                <a:lnTo>
                  <a:pt x="999762" y="1079185"/>
                </a:lnTo>
                <a:lnTo>
                  <a:pt x="1015389" y="1094405"/>
                </a:lnTo>
                <a:lnTo>
                  <a:pt x="1015262" y="1095250"/>
                </a:lnTo>
                <a:lnTo>
                  <a:pt x="1014185" y="1095813"/>
                </a:lnTo>
                <a:lnTo>
                  <a:pt x="1012475" y="1096187"/>
                </a:lnTo>
                <a:lnTo>
                  <a:pt x="970672" y="1066433"/>
                </a:lnTo>
                <a:lnTo>
                  <a:pt x="927574" y="1043215"/>
                </a:lnTo>
                <a:lnTo>
                  <a:pt x="887348" y="1022812"/>
                </a:lnTo>
                <a:lnTo>
                  <a:pt x="855744" y="1007439"/>
                </a:lnTo>
                <a:lnTo>
                  <a:pt x="825162" y="993992"/>
                </a:lnTo>
                <a:lnTo>
                  <a:pt x="795033" y="984047"/>
                </a:lnTo>
                <a:lnTo>
                  <a:pt x="752826" y="970225"/>
                </a:lnTo>
                <a:lnTo>
                  <a:pt x="715185" y="958852"/>
                </a:lnTo>
                <a:lnTo>
                  <a:pt x="681542" y="958128"/>
                </a:lnTo>
                <a:lnTo>
                  <a:pt x="648248" y="966774"/>
                </a:lnTo>
                <a:lnTo>
                  <a:pt x="637691" y="977572"/>
                </a:lnTo>
                <a:lnTo>
                  <a:pt x="630684" y="992293"/>
                </a:lnTo>
                <a:lnTo>
                  <a:pt x="627570" y="1008758"/>
                </a:lnTo>
                <a:lnTo>
                  <a:pt x="630557" y="1039502"/>
                </a:lnTo>
                <a:lnTo>
                  <a:pt x="642467" y="1078488"/>
                </a:lnTo>
                <a:lnTo>
                  <a:pt x="653823" y="1121458"/>
                </a:lnTo>
                <a:lnTo>
                  <a:pt x="663471" y="1165610"/>
                </a:lnTo>
                <a:lnTo>
                  <a:pt x="672614" y="1210110"/>
                </a:lnTo>
                <a:lnTo>
                  <a:pt x="672126" y="1249975"/>
                </a:lnTo>
                <a:lnTo>
                  <a:pt x="665697" y="1277441"/>
                </a:lnTo>
                <a:lnTo>
                  <a:pt x="652768" y="1298147"/>
                </a:lnTo>
                <a:lnTo>
                  <a:pt x="636724" y="1308073"/>
                </a:lnTo>
                <a:lnTo>
                  <a:pt x="608024" y="1316594"/>
                </a:lnTo>
                <a:lnTo>
                  <a:pt x="575377" y="1316473"/>
                </a:lnTo>
                <a:lnTo>
                  <a:pt x="536930" y="1310153"/>
                </a:lnTo>
                <a:lnTo>
                  <a:pt x="497757" y="1299351"/>
                </a:lnTo>
                <a:lnTo>
                  <a:pt x="454731" y="1283583"/>
                </a:lnTo>
                <a:lnTo>
                  <a:pt x="413209" y="1266342"/>
                </a:lnTo>
                <a:lnTo>
                  <a:pt x="373125" y="1246021"/>
                </a:lnTo>
                <a:lnTo>
                  <a:pt x="332475" y="1221148"/>
                </a:lnTo>
                <a:lnTo>
                  <a:pt x="287925" y="1186077"/>
                </a:lnTo>
                <a:lnTo>
                  <a:pt x="251453" y="1149493"/>
                </a:lnTo>
                <a:lnTo>
                  <a:pt x="224111" y="1107724"/>
                </a:lnTo>
                <a:lnTo>
                  <a:pt x="204342" y="1070517"/>
                </a:lnTo>
                <a:lnTo>
                  <a:pt x="198791" y="1043469"/>
                </a:lnTo>
                <a:lnTo>
                  <a:pt x="201887" y="1016604"/>
                </a:lnTo>
                <a:lnTo>
                  <a:pt x="209121" y="1001373"/>
                </a:lnTo>
                <a:lnTo>
                  <a:pt x="229934" y="975427"/>
                </a:lnTo>
                <a:lnTo>
                  <a:pt x="271418" y="945204"/>
                </a:lnTo>
                <a:lnTo>
                  <a:pt x="307301" y="929941"/>
                </a:lnTo>
                <a:lnTo>
                  <a:pt x="349352" y="919135"/>
                </a:lnTo>
                <a:lnTo>
                  <a:pt x="379502" y="913735"/>
                </a:lnTo>
                <a:lnTo>
                  <a:pt x="412746" y="911336"/>
                </a:lnTo>
                <a:lnTo>
                  <a:pt x="447365" y="907623"/>
                </a:lnTo>
                <a:lnTo>
                  <a:pt x="481603" y="903658"/>
                </a:lnTo>
                <a:lnTo>
                  <a:pt x="513356" y="901896"/>
                </a:lnTo>
                <a:lnTo>
                  <a:pt x="544005" y="898467"/>
                </a:lnTo>
                <a:lnTo>
                  <a:pt x="583859" y="890958"/>
                </a:lnTo>
                <a:lnTo>
                  <a:pt x="617165" y="882449"/>
                </a:lnTo>
                <a:lnTo>
                  <a:pt x="638428" y="875603"/>
                </a:lnTo>
                <a:lnTo>
                  <a:pt x="674694" y="849351"/>
                </a:lnTo>
                <a:lnTo>
                  <a:pt x="688507" y="827127"/>
                </a:lnTo>
                <a:lnTo>
                  <a:pt x="701071" y="792950"/>
                </a:lnTo>
                <a:lnTo>
                  <a:pt x="703157" y="765436"/>
                </a:lnTo>
                <a:lnTo>
                  <a:pt x="695476" y="723732"/>
                </a:lnTo>
                <a:lnTo>
                  <a:pt x="679664" y="681796"/>
                </a:lnTo>
                <a:lnTo>
                  <a:pt x="653709" y="651804"/>
                </a:lnTo>
                <a:lnTo>
                  <a:pt x="615520" y="622132"/>
                </a:lnTo>
                <a:lnTo>
                  <a:pt x="573434" y="597162"/>
                </a:lnTo>
                <a:lnTo>
                  <a:pt x="553508" y="587081"/>
                </a:lnTo>
                <a:lnTo>
                  <a:pt x="513670" y="580610"/>
                </a:lnTo>
                <a:lnTo>
                  <a:pt x="481364" y="579332"/>
                </a:lnTo>
                <a:lnTo>
                  <a:pt x="466617" y="584449"/>
                </a:lnTo>
                <a:lnTo>
                  <a:pt x="445721" y="599162"/>
                </a:lnTo>
                <a:lnTo>
                  <a:pt x="441184" y="610791"/>
                </a:lnTo>
                <a:lnTo>
                  <a:pt x="438272" y="647250"/>
                </a:lnTo>
                <a:lnTo>
                  <a:pt x="442508" y="681034"/>
                </a:lnTo>
                <a:lnTo>
                  <a:pt x="450047" y="716180"/>
                </a:lnTo>
                <a:lnTo>
                  <a:pt x="463305" y="756470"/>
                </a:lnTo>
                <a:lnTo>
                  <a:pt x="475061" y="799826"/>
                </a:lnTo>
                <a:lnTo>
                  <a:pt x="489568" y="844093"/>
                </a:lnTo>
                <a:lnTo>
                  <a:pt x="496953" y="879147"/>
                </a:lnTo>
                <a:lnTo>
                  <a:pt x="499449" y="916665"/>
                </a:lnTo>
                <a:lnTo>
                  <a:pt x="499790" y="931160"/>
                </a:lnTo>
                <a:lnTo>
                  <a:pt x="497896" y="936810"/>
                </a:lnTo>
                <a:lnTo>
                  <a:pt x="490501" y="945734"/>
                </a:lnTo>
                <a:lnTo>
                  <a:pt x="477954" y="950361"/>
                </a:lnTo>
                <a:lnTo>
                  <a:pt x="440905" y="953333"/>
                </a:lnTo>
                <a:lnTo>
                  <a:pt x="407018" y="953847"/>
                </a:lnTo>
                <a:lnTo>
                  <a:pt x="367102" y="949259"/>
                </a:lnTo>
                <a:lnTo>
                  <a:pt x="328596" y="936876"/>
                </a:lnTo>
                <a:lnTo>
                  <a:pt x="287311" y="925379"/>
                </a:lnTo>
                <a:lnTo>
                  <a:pt x="243659" y="910948"/>
                </a:lnTo>
                <a:lnTo>
                  <a:pt x="204046" y="889365"/>
                </a:lnTo>
                <a:lnTo>
                  <a:pt x="162433" y="868859"/>
                </a:lnTo>
                <a:lnTo>
                  <a:pt x="123425" y="850215"/>
                </a:lnTo>
                <a:lnTo>
                  <a:pt x="81817" y="820000"/>
                </a:lnTo>
                <a:lnTo>
                  <a:pt x="40651" y="787753"/>
                </a:lnTo>
                <a:lnTo>
                  <a:pt x="0" y="75761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57" name="SMARTInkShape-Group1853"/>
          <p:cNvGrpSpPr/>
          <p:nvPr/>
        </p:nvGrpSpPr>
        <p:grpSpPr>
          <a:xfrm>
            <a:off x="1979415" y="1044895"/>
            <a:ext cx="1578621" cy="1071442"/>
            <a:chOff x="455414" y="1044895"/>
            <a:chExt cx="1578621" cy="1071442"/>
          </a:xfrm>
        </p:grpSpPr>
        <p:sp>
          <p:nvSpPr>
            <p:cNvPr id="39952" name="SMARTInkShape-6143"/>
            <p:cNvSpPr/>
            <p:nvPr>
              <p:custDataLst>
                <p:tags r:id="rId30"/>
              </p:custDataLst>
            </p:nvPr>
          </p:nvSpPr>
          <p:spPr>
            <a:xfrm>
              <a:off x="1187758" y="1259086"/>
              <a:ext cx="98118" cy="660798"/>
            </a:xfrm>
            <a:custGeom>
              <a:avLst/>
              <a:gdLst/>
              <a:ahLst/>
              <a:cxnLst/>
              <a:rect l="0" t="0" r="0" b="0"/>
              <a:pathLst>
                <a:path w="98118" h="660798">
                  <a:moveTo>
                    <a:pt x="98117" y="0"/>
                  </a:moveTo>
                  <a:lnTo>
                    <a:pt x="98117" y="0"/>
                  </a:lnTo>
                  <a:lnTo>
                    <a:pt x="98117" y="7688"/>
                  </a:lnTo>
                  <a:lnTo>
                    <a:pt x="68065" y="49047"/>
                  </a:lnTo>
                  <a:lnTo>
                    <a:pt x="50846" y="89876"/>
                  </a:lnTo>
                  <a:lnTo>
                    <a:pt x="39648" y="126122"/>
                  </a:lnTo>
                  <a:lnTo>
                    <a:pt x="33761" y="167825"/>
                  </a:lnTo>
                  <a:lnTo>
                    <a:pt x="23338" y="209760"/>
                  </a:lnTo>
                  <a:lnTo>
                    <a:pt x="14665" y="244493"/>
                  </a:lnTo>
                  <a:lnTo>
                    <a:pt x="10552" y="279920"/>
                  </a:lnTo>
                  <a:lnTo>
                    <a:pt x="9333" y="315552"/>
                  </a:lnTo>
                  <a:lnTo>
                    <a:pt x="8972" y="351245"/>
                  </a:lnTo>
                  <a:lnTo>
                    <a:pt x="8865" y="386956"/>
                  </a:lnTo>
                  <a:lnTo>
                    <a:pt x="8829" y="428442"/>
                  </a:lnTo>
                  <a:lnTo>
                    <a:pt x="8822" y="471179"/>
                  </a:lnTo>
                  <a:lnTo>
                    <a:pt x="8821" y="508579"/>
                  </a:lnTo>
                  <a:lnTo>
                    <a:pt x="8820" y="544629"/>
                  </a:lnTo>
                  <a:lnTo>
                    <a:pt x="6174" y="577768"/>
                  </a:lnTo>
                  <a:lnTo>
                    <a:pt x="1132" y="608457"/>
                  </a:lnTo>
                  <a:lnTo>
                    <a:pt x="0" y="643736"/>
                  </a:lnTo>
                  <a:lnTo>
                    <a:pt x="2585" y="650899"/>
                  </a:lnTo>
                  <a:lnTo>
                    <a:pt x="8820" y="660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53" name="SMARTInkShape-6144"/>
            <p:cNvSpPr/>
            <p:nvPr>
              <p:custDataLst>
                <p:tags r:id="rId31"/>
              </p:custDataLst>
            </p:nvPr>
          </p:nvSpPr>
          <p:spPr>
            <a:xfrm>
              <a:off x="1196578" y="1259086"/>
              <a:ext cx="133947" cy="589360"/>
            </a:xfrm>
            <a:custGeom>
              <a:avLst/>
              <a:gdLst/>
              <a:ahLst/>
              <a:cxnLst/>
              <a:rect l="0" t="0" r="0" b="0"/>
              <a:pathLst>
                <a:path w="133947" h="589360">
                  <a:moveTo>
                    <a:pt x="133946" y="0"/>
                  </a:moveTo>
                  <a:lnTo>
                    <a:pt x="133946" y="0"/>
                  </a:lnTo>
                  <a:lnTo>
                    <a:pt x="133946" y="12429"/>
                  </a:lnTo>
                  <a:lnTo>
                    <a:pt x="124851" y="49988"/>
                  </a:lnTo>
                  <a:lnTo>
                    <a:pt x="115466" y="88294"/>
                  </a:lnTo>
                  <a:lnTo>
                    <a:pt x="108798" y="129558"/>
                  </a:lnTo>
                  <a:lnTo>
                    <a:pt x="102902" y="164175"/>
                  </a:lnTo>
                  <a:lnTo>
                    <a:pt x="94872" y="199567"/>
                  </a:lnTo>
                  <a:lnTo>
                    <a:pt x="81468" y="235189"/>
                  </a:lnTo>
                  <a:lnTo>
                    <a:pt x="74410" y="270879"/>
                  </a:lnTo>
                  <a:lnTo>
                    <a:pt x="67578" y="306589"/>
                  </a:lnTo>
                  <a:lnTo>
                    <a:pt x="59270" y="342306"/>
                  </a:lnTo>
                  <a:lnTo>
                    <a:pt x="50524" y="378024"/>
                  </a:lnTo>
                  <a:lnTo>
                    <a:pt x="41649" y="413742"/>
                  </a:lnTo>
                  <a:lnTo>
                    <a:pt x="30753" y="455230"/>
                  </a:lnTo>
                  <a:lnTo>
                    <a:pt x="24927" y="497968"/>
                  </a:lnTo>
                  <a:lnTo>
                    <a:pt x="11661" y="538298"/>
                  </a:lnTo>
                  <a:lnTo>
                    <a:pt x="1155" y="575322"/>
                  </a:lnTo>
                  <a:lnTo>
                    <a:pt x="0" y="589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54" name="SMARTInkShape-6145"/>
            <p:cNvSpPr/>
            <p:nvPr>
              <p:custDataLst>
                <p:tags r:id="rId32"/>
              </p:custDataLst>
            </p:nvPr>
          </p:nvSpPr>
          <p:spPr>
            <a:xfrm>
              <a:off x="1214438" y="1169789"/>
              <a:ext cx="93893" cy="526853"/>
            </a:xfrm>
            <a:custGeom>
              <a:avLst/>
              <a:gdLst/>
              <a:ahLst/>
              <a:cxnLst/>
              <a:rect l="0" t="0" r="0" b="0"/>
              <a:pathLst>
                <a:path w="93893" h="526853">
                  <a:moveTo>
                    <a:pt x="44648" y="0"/>
                  </a:moveTo>
                  <a:lnTo>
                    <a:pt x="44648" y="0"/>
                  </a:lnTo>
                  <a:lnTo>
                    <a:pt x="44648" y="4740"/>
                  </a:lnTo>
                  <a:lnTo>
                    <a:pt x="45640" y="6137"/>
                  </a:lnTo>
                  <a:lnTo>
                    <a:pt x="47294" y="7068"/>
                  </a:lnTo>
                  <a:lnTo>
                    <a:pt x="49389" y="7688"/>
                  </a:lnTo>
                  <a:lnTo>
                    <a:pt x="50785" y="9094"/>
                  </a:lnTo>
                  <a:lnTo>
                    <a:pt x="68975" y="46797"/>
                  </a:lnTo>
                  <a:lnTo>
                    <a:pt x="73353" y="63144"/>
                  </a:lnTo>
                  <a:lnTo>
                    <a:pt x="86819" y="98282"/>
                  </a:lnTo>
                  <a:lnTo>
                    <a:pt x="91725" y="141018"/>
                  </a:lnTo>
                  <a:lnTo>
                    <a:pt x="93892" y="147590"/>
                  </a:lnTo>
                  <a:lnTo>
                    <a:pt x="93654" y="160184"/>
                  </a:lnTo>
                  <a:lnTo>
                    <a:pt x="89679" y="199051"/>
                  </a:lnTo>
                  <a:lnTo>
                    <a:pt x="86764" y="224012"/>
                  </a:lnTo>
                  <a:lnTo>
                    <a:pt x="75072" y="267992"/>
                  </a:lnTo>
                  <a:lnTo>
                    <a:pt x="70530" y="294710"/>
                  </a:lnTo>
                  <a:lnTo>
                    <a:pt x="57514" y="330405"/>
                  </a:lnTo>
                  <a:lnTo>
                    <a:pt x="46967" y="375048"/>
                  </a:lnTo>
                  <a:lnTo>
                    <a:pt x="37396" y="419695"/>
                  </a:lnTo>
                  <a:lnTo>
                    <a:pt x="26226" y="454630"/>
                  </a:lnTo>
                  <a:lnTo>
                    <a:pt x="20338" y="473041"/>
                  </a:lnTo>
                  <a:lnTo>
                    <a:pt x="15948" y="491064"/>
                  </a:lnTo>
                  <a:lnTo>
                    <a:pt x="6900" y="517132"/>
                  </a:lnTo>
                  <a:lnTo>
                    <a:pt x="0" y="526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55" name="SMARTInkShape-6146"/>
            <p:cNvSpPr/>
            <p:nvPr>
              <p:custDataLst>
                <p:tags r:id="rId33"/>
              </p:custDataLst>
            </p:nvPr>
          </p:nvSpPr>
          <p:spPr>
            <a:xfrm>
              <a:off x="500063" y="1044895"/>
              <a:ext cx="1533972" cy="1026794"/>
            </a:xfrm>
            <a:custGeom>
              <a:avLst/>
              <a:gdLst/>
              <a:ahLst/>
              <a:cxnLst/>
              <a:rect l="0" t="0" r="0" b="0"/>
              <a:pathLst>
                <a:path w="1533972" h="1026794">
                  <a:moveTo>
                    <a:pt x="0" y="151683"/>
                  </a:moveTo>
                  <a:lnTo>
                    <a:pt x="0" y="151683"/>
                  </a:lnTo>
                  <a:lnTo>
                    <a:pt x="992" y="129323"/>
                  </a:lnTo>
                  <a:lnTo>
                    <a:pt x="12429" y="100881"/>
                  </a:lnTo>
                  <a:lnTo>
                    <a:pt x="25731" y="83163"/>
                  </a:lnTo>
                  <a:lnTo>
                    <a:pt x="46980" y="65345"/>
                  </a:lnTo>
                  <a:lnTo>
                    <a:pt x="81609" y="52239"/>
                  </a:lnTo>
                  <a:lnTo>
                    <a:pt x="114323" y="42663"/>
                  </a:lnTo>
                  <a:lnTo>
                    <a:pt x="152013" y="33776"/>
                  </a:lnTo>
                  <a:lnTo>
                    <a:pt x="191915" y="29827"/>
                  </a:lnTo>
                  <a:lnTo>
                    <a:pt x="214264" y="27782"/>
                  </a:lnTo>
                  <a:lnTo>
                    <a:pt x="238092" y="25426"/>
                  </a:lnTo>
                  <a:lnTo>
                    <a:pt x="262908" y="22863"/>
                  </a:lnTo>
                  <a:lnTo>
                    <a:pt x="288381" y="20162"/>
                  </a:lnTo>
                  <a:lnTo>
                    <a:pt x="314293" y="17370"/>
                  </a:lnTo>
                  <a:lnTo>
                    <a:pt x="340497" y="14516"/>
                  </a:lnTo>
                  <a:lnTo>
                    <a:pt x="367889" y="12613"/>
                  </a:lnTo>
                  <a:lnTo>
                    <a:pt x="396071" y="11345"/>
                  </a:lnTo>
                  <a:lnTo>
                    <a:pt x="424782" y="10499"/>
                  </a:lnTo>
                  <a:lnTo>
                    <a:pt x="453844" y="8943"/>
                  </a:lnTo>
                  <a:lnTo>
                    <a:pt x="483141" y="6914"/>
                  </a:lnTo>
                  <a:lnTo>
                    <a:pt x="512594" y="4569"/>
                  </a:lnTo>
                  <a:lnTo>
                    <a:pt x="541159" y="3005"/>
                  </a:lnTo>
                  <a:lnTo>
                    <a:pt x="569132" y="1963"/>
                  </a:lnTo>
                  <a:lnTo>
                    <a:pt x="596710" y="1268"/>
                  </a:lnTo>
                  <a:lnTo>
                    <a:pt x="625018" y="805"/>
                  </a:lnTo>
                  <a:lnTo>
                    <a:pt x="653811" y="496"/>
                  </a:lnTo>
                  <a:lnTo>
                    <a:pt x="682929" y="290"/>
                  </a:lnTo>
                  <a:lnTo>
                    <a:pt x="712262" y="153"/>
                  </a:lnTo>
                  <a:lnTo>
                    <a:pt x="741740" y="61"/>
                  </a:lnTo>
                  <a:lnTo>
                    <a:pt x="771313" y="0"/>
                  </a:lnTo>
                  <a:lnTo>
                    <a:pt x="800951" y="952"/>
                  </a:lnTo>
                  <a:lnTo>
                    <a:pt x="830631" y="2578"/>
                  </a:lnTo>
                  <a:lnTo>
                    <a:pt x="860340" y="4655"/>
                  </a:lnTo>
                  <a:lnTo>
                    <a:pt x="889075" y="6039"/>
                  </a:lnTo>
                  <a:lnTo>
                    <a:pt x="917162" y="6962"/>
                  </a:lnTo>
                  <a:lnTo>
                    <a:pt x="944816" y="7578"/>
                  </a:lnTo>
                  <a:lnTo>
                    <a:pt x="972182" y="8980"/>
                  </a:lnTo>
                  <a:lnTo>
                    <a:pt x="999356" y="10907"/>
                  </a:lnTo>
                  <a:lnTo>
                    <a:pt x="1026401" y="13184"/>
                  </a:lnTo>
                  <a:lnTo>
                    <a:pt x="1052369" y="15694"/>
                  </a:lnTo>
                  <a:lnTo>
                    <a:pt x="1077618" y="18360"/>
                  </a:lnTo>
                  <a:lnTo>
                    <a:pt x="1102388" y="21129"/>
                  </a:lnTo>
                  <a:lnTo>
                    <a:pt x="1125847" y="23967"/>
                  </a:lnTo>
                  <a:lnTo>
                    <a:pt x="1170433" y="29767"/>
                  </a:lnTo>
                  <a:lnTo>
                    <a:pt x="1213401" y="38298"/>
                  </a:lnTo>
                  <a:lnTo>
                    <a:pt x="1254656" y="47711"/>
                  </a:lnTo>
                  <a:lnTo>
                    <a:pt x="1292836" y="55203"/>
                  </a:lnTo>
                  <a:lnTo>
                    <a:pt x="1327002" y="64485"/>
                  </a:lnTo>
                  <a:lnTo>
                    <a:pt x="1371482" y="80867"/>
                  </a:lnTo>
                  <a:lnTo>
                    <a:pt x="1407151" y="95643"/>
                  </a:lnTo>
                  <a:lnTo>
                    <a:pt x="1445870" y="114265"/>
                  </a:lnTo>
                  <a:lnTo>
                    <a:pt x="1488514" y="135854"/>
                  </a:lnTo>
                  <a:lnTo>
                    <a:pt x="1505658" y="152285"/>
                  </a:lnTo>
                  <a:lnTo>
                    <a:pt x="1517022" y="172367"/>
                  </a:lnTo>
                  <a:lnTo>
                    <a:pt x="1524027" y="194522"/>
                  </a:lnTo>
                  <a:lnTo>
                    <a:pt x="1532725" y="232988"/>
                  </a:lnTo>
                  <a:lnTo>
                    <a:pt x="1533971" y="259117"/>
                  </a:lnTo>
                  <a:lnTo>
                    <a:pt x="1526006" y="297259"/>
                  </a:lnTo>
                  <a:lnTo>
                    <a:pt x="1515113" y="328431"/>
                  </a:lnTo>
                  <a:lnTo>
                    <a:pt x="1493654" y="370371"/>
                  </a:lnTo>
                  <a:lnTo>
                    <a:pt x="1476203" y="405105"/>
                  </a:lnTo>
                  <a:lnTo>
                    <a:pt x="1463205" y="445273"/>
                  </a:lnTo>
                  <a:lnTo>
                    <a:pt x="1448329" y="483853"/>
                  </a:lnTo>
                  <a:lnTo>
                    <a:pt x="1436094" y="525160"/>
                  </a:lnTo>
                  <a:lnTo>
                    <a:pt x="1426185" y="564078"/>
                  </a:lnTo>
                  <a:lnTo>
                    <a:pt x="1421706" y="605485"/>
                  </a:lnTo>
                  <a:lnTo>
                    <a:pt x="1420379" y="649173"/>
                  </a:lnTo>
                  <a:lnTo>
                    <a:pt x="1415245" y="688797"/>
                  </a:lnTo>
                  <a:lnTo>
                    <a:pt x="1412180" y="725673"/>
                  </a:lnTo>
                  <a:lnTo>
                    <a:pt x="1411272" y="761734"/>
                  </a:lnTo>
                  <a:lnTo>
                    <a:pt x="1409974" y="803338"/>
                  </a:lnTo>
                  <a:lnTo>
                    <a:pt x="1401191" y="846099"/>
                  </a:lnTo>
                  <a:lnTo>
                    <a:pt x="1389902" y="878762"/>
                  </a:lnTo>
                  <a:lnTo>
                    <a:pt x="1371599" y="902895"/>
                  </a:lnTo>
                  <a:lnTo>
                    <a:pt x="1347324" y="924157"/>
                  </a:lnTo>
                  <a:lnTo>
                    <a:pt x="1311799" y="938284"/>
                  </a:lnTo>
                  <a:lnTo>
                    <a:pt x="1269854" y="953494"/>
                  </a:lnTo>
                  <a:lnTo>
                    <a:pt x="1235429" y="962134"/>
                  </a:lnTo>
                  <a:lnTo>
                    <a:pt x="1195985" y="969282"/>
                  </a:lnTo>
                  <a:lnTo>
                    <a:pt x="1151997" y="975766"/>
                  </a:lnTo>
                  <a:lnTo>
                    <a:pt x="1128162" y="978884"/>
                  </a:lnTo>
                  <a:lnTo>
                    <a:pt x="1103342" y="981955"/>
                  </a:lnTo>
                  <a:lnTo>
                    <a:pt x="1077866" y="984995"/>
                  </a:lnTo>
                  <a:lnTo>
                    <a:pt x="1051952" y="988013"/>
                  </a:lnTo>
                  <a:lnTo>
                    <a:pt x="1025747" y="991018"/>
                  </a:lnTo>
                  <a:lnTo>
                    <a:pt x="999346" y="994013"/>
                  </a:lnTo>
                  <a:lnTo>
                    <a:pt x="971825" y="996010"/>
                  </a:lnTo>
                  <a:lnTo>
                    <a:pt x="943555" y="997341"/>
                  </a:lnTo>
                  <a:lnTo>
                    <a:pt x="914786" y="998228"/>
                  </a:lnTo>
                  <a:lnTo>
                    <a:pt x="885686" y="999812"/>
                  </a:lnTo>
                  <a:lnTo>
                    <a:pt x="856363" y="1001860"/>
                  </a:lnTo>
                  <a:lnTo>
                    <a:pt x="826893" y="1004218"/>
                  </a:lnTo>
                  <a:lnTo>
                    <a:pt x="797324" y="1005790"/>
                  </a:lnTo>
                  <a:lnTo>
                    <a:pt x="767690" y="1006838"/>
                  </a:lnTo>
                  <a:lnTo>
                    <a:pt x="738012" y="1007536"/>
                  </a:lnTo>
                  <a:lnTo>
                    <a:pt x="708305" y="1008002"/>
                  </a:lnTo>
                  <a:lnTo>
                    <a:pt x="678578" y="1008312"/>
                  </a:lnTo>
                  <a:lnTo>
                    <a:pt x="648838" y="1008519"/>
                  </a:lnTo>
                  <a:lnTo>
                    <a:pt x="620082" y="1009649"/>
                  </a:lnTo>
                  <a:lnTo>
                    <a:pt x="591982" y="1011395"/>
                  </a:lnTo>
                  <a:lnTo>
                    <a:pt x="564319" y="1013551"/>
                  </a:lnTo>
                  <a:lnTo>
                    <a:pt x="535954" y="1014988"/>
                  </a:lnTo>
                  <a:lnTo>
                    <a:pt x="507123" y="1015946"/>
                  </a:lnTo>
                  <a:lnTo>
                    <a:pt x="477980" y="1016585"/>
                  </a:lnTo>
                  <a:lnTo>
                    <a:pt x="449622" y="1017011"/>
                  </a:lnTo>
                  <a:lnTo>
                    <a:pt x="421787" y="1017295"/>
                  </a:lnTo>
                  <a:lnTo>
                    <a:pt x="394301" y="1017484"/>
                  </a:lnTo>
                  <a:lnTo>
                    <a:pt x="368039" y="1018603"/>
                  </a:lnTo>
                  <a:lnTo>
                    <a:pt x="342594" y="1020340"/>
                  </a:lnTo>
                  <a:lnTo>
                    <a:pt x="317693" y="1022491"/>
                  </a:lnTo>
                  <a:lnTo>
                    <a:pt x="293154" y="1023925"/>
                  </a:lnTo>
                  <a:lnTo>
                    <a:pt x="268858" y="1024881"/>
                  </a:lnTo>
                  <a:lnTo>
                    <a:pt x="244723" y="1025518"/>
                  </a:lnTo>
                  <a:lnTo>
                    <a:pt x="202031" y="1026226"/>
                  </a:lnTo>
                  <a:lnTo>
                    <a:pt x="163213" y="1026541"/>
                  </a:lnTo>
                  <a:lnTo>
                    <a:pt x="126117" y="1026680"/>
                  </a:lnTo>
                  <a:lnTo>
                    <a:pt x="85985" y="1026759"/>
                  </a:lnTo>
                  <a:lnTo>
                    <a:pt x="53578" y="1026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56" name="SMARTInkShape-6147"/>
            <p:cNvSpPr/>
            <p:nvPr>
              <p:custDataLst>
                <p:tags r:id="rId34"/>
              </p:custDataLst>
            </p:nvPr>
          </p:nvSpPr>
          <p:spPr>
            <a:xfrm>
              <a:off x="455414" y="1196578"/>
              <a:ext cx="44131" cy="919759"/>
            </a:xfrm>
            <a:custGeom>
              <a:avLst/>
              <a:gdLst/>
              <a:ahLst/>
              <a:cxnLst/>
              <a:rect l="0" t="0" r="0" b="0"/>
              <a:pathLst>
                <a:path w="44131" h="919759">
                  <a:moveTo>
                    <a:pt x="17860" y="0"/>
                  </a:moveTo>
                  <a:lnTo>
                    <a:pt x="17860" y="0"/>
                  </a:lnTo>
                  <a:lnTo>
                    <a:pt x="13119" y="4741"/>
                  </a:lnTo>
                  <a:lnTo>
                    <a:pt x="10792" y="9714"/>
                  </a:lnTo>
                  <a:lnTo>
                    <a:pt x="4298" y="46981"/>
                  </a:lnTo>
                  <a:lnTo>
                    <a:pt x="849" y="87957"/>
                  </a:lnTo>
                  <a:lnTo>
                    <a:pt x="252" y="123516"/>
                  </a:lnTo>
                  <a:lnTo>
                    <a:pt x="75" y="165031"/>
                  </a:lnTo>
                  <a:lnTo>
                    <a:pt x="33" y="194063"/>
                  </a:lnTo>
                  <a:lnTo>
                    <a:pt x="15" y="226149"/>
                  </a:lnTo>
                  <a:lnTo>
                    <a:pt x="7" y="260253"/>
                  </a:lnTo>
                  <a:lnTo>
                    <a:pt x="3" y="295254"/>
                  </a:lnTo>
                  <a:lnTo>
                    <a:pt x="2" y="333300"/>
                  </a:lnTo>
                  <a:lnTo>
                    <a:pt x="1" y="373360"/>
                  </a:lnTo>
                  <a:lnTo>
                    <a:pt x="0" y="414315"/>
                  </a:lnTo>
                  <a:lnTo>
                    <a:pt x="2646" y="455669"/>
                  </a:lnTo>
                  <a:lnTo>
                    <a:pt x="6137" y="497199"/>
                  </a:lnTo>
                  <a:lnTo>
                    <a:pt x="7689" y="538808"/>
                  </a:lnTo>
                  <a:lnTo>
                    <a:pt x="8378" y="580452"/>
                  </a:lnTo>
                  <a:lnTo>
                    <a:pt x="9677" y="621119"/>
                  </a:lnTo>
                  <a:lnTo>
                    <a:pt x="13561" y="659037"/>
                  </a:lnTo>
                  <a:lnTo>
                    <a:pt x="18595" y="695734"/>
                  </a:lnTo>
                  <a:lnTo>
                    <a:pt x="24140" y="730895"/>
                  </a:lnTo>
                  <a:lnTo>
                    <a:pt x="29911" y="763058"/>
                  </a:lnTo>
                  <a:lnTo>
                    <a:pt x="35783" y="793890"/>
                  </a:lnTo>
                  <a:lnTo>
                    <a:pt x="42022" y="836492"/>
                  </a:lnTo>
                  <a:lnTo>
                    <a:pt x="44130" y="876962"/>
                  </a:lnTo>
                  <a:lnTo>
                    <a:pt x="35719" y="919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63" name="SMARTInkShape-Group1854"/>
          <p:cNvGrpSpPr/>
          <p:nvPr/>
        </p:nvGrpSpPr>
        <p:grpSpPr>
          <a:xfrm>
            <a:off x="3462100" y="2618390"/>
            <a:ext cx="2222944" cy="1355323"/>
            <a:chOff x="1938100" y="2618389"/>
            <a:chExt cx="2222944" cy="1355323"/>
          </a:xfrm>
        </p:grpSpPr>
        <p:sp>
          <p:nvSpPr>
            <p:cNvPr id="39958" name="SMARTInkShape-6148"/>
            <p:cNvSpPr/>
            <p:nvPr>
              <p:custDataLst>
                <p:tags r:id="rId25"/>
              </p:custDataLst>
            </p:nvPr>
          </p:nvSpPr>
          <p:spPr>
            <a:xfrm>
              <a:off x="2366367" y="2634626"/>
              <a:ext cx="39964" cy="53211"/>
            </a:xfrm>
            <a:custGeom>
              <a:avLst/>
              <a:gdLst/>
              <a:ahLst/>
              <a:cxnLst/>
              <a:rect l="0" t="0" r="0" b="0"/>
              <a:pathLst>
                <a:path w="39964" h="53211">
                  <a:moveTo>
                    <a:pt x="17860" y="8562"/>
                  </a:moveTo>
                  <a:lnTo>
                    <a:pt x="17860" y="8562"/>
                  </a:lnTo>
                  <a:lnTo>
                    <a:pt x="22600" y="8562"/>
                  </a:lnTo>
                  <a:lnTo>
                    <a:pt x="23997" y="7569"/>
                  </a:lnTo>
                  <a:lnTo>
                    <a:pt x="24927" y="5916"/>
                  </a:lnTo>
                  <a:lnTo>
                    <a:pt x="25548" y="3821"/>
                  </a:lnTo>
                  <a:lnTo>
                    <a:pt x="26954" y="2425"/>
                  </a:lnTo>
                  <a:lnTo>
                    <a:pt x="31162" y="873"/>
                  </a:lnTo>
                  <a:lnTo>
                    <a:pt x="39109" y="0"/>
                  </a:lnTo>
                  <a:lnTo>
                    <a:pt x="39963" y="869"/>
                  </a:lnTo>
                  <a:lnTo>
                    <a:pt x="39541" y="2441"/>
                  </a:lnTo>
                  <a:lnTo>
                    <a:pt x="28101" y="21022"/>
                  </a:lnTo>
                  <a:lnTo>
                    <a:pt x="10659" y="37518"/>
                  </a:lnTo>
                  <a:lnTo>
                    <a:pt x="0" y="532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59" name="SMARTInkShape-6149"/>
            <p:cNvSpPr/>
            <p:nvPr>
              <p:custDataLst>
                <p:tags r:id="rId26"/>
              </p:custDataLst>
            </p:nvPr>
          </p:nvSpPr>
          <p:spPr>
            <a:xfrm>
              <a:off x="3556147" y="3455789"/>
              <a:ext cx="604897" cy="517923"/>
            </a:xfrm>
            <a:custGeom>
              <a:avLst/>
              <a:gdLst/>
              <a:ahLst/>
              <a:cxnLst/>
              <a:rect l="0" t="0" r="0" b="0"/>
              <a:pathLst>
                <a:path w="604897" h="517923">
                  <a:moveTo>
                    <a:pt x="238970" y="0"/>
                  </a:moveTo>
                  <a:lnTo>
                    <a:pt x="238970" y="0"/>
                  </a:lnTo>
                  <a:lnTo>
                    <a:pt x="219543" y="12359"/>
                  </a:lnTo>
                  <a:lnTo>
                    <a:pt x="175889" y="48261"/>
                  </a:lnTo>
                  <a:lnTo>
                    <a:pt x="135833" y="85186"/>
                  </a:lnTo>
                  <a:lnTo>
                    <a:pt x="93538" y="121703"/>
                  </a:lnTo>
                  <a:lnTo>
                    <a:pt x="56422" y="156666"/>
                  </a:lnTo>
                  <a:lnTo>
                    <a:pt x="16934" y="200107"/>
                  </a:lnTo>
                  <a:lnTo>
                    <a:pt x="2664" y="224772"/>
                  </a:lnTo>
                  <a:lnTo>
                    <a:pt x="0" y="233183"/>
                  </a:lnTo>
                  <a:lnTo>
                    <a:pt x="1274" y="235822"/>
                  </a:lnTo>
                  <a:lnTo>
                    <a:pt x="4107" y="237582"/>
                  </a:lnTo>
                  <a:lnTo>
                    <a:pt x="17577" y="240059"/>
                  </a:lnTo>
                  <a:lnTo>
                    <a:pt x="52866" y="239972"/>
                  </a:lnTo>
                  <a:lnTo>
                    <a:pt x="92737" y="231361"/>
                  </a:lnTo>
                  <a:lnTo>
                    <a:pt x="133465" y="220356"/>
                  </a:lnTo>
                  <a:lnTo>
                    <a:pt x="163306" y="211045"/>
                  </a:lnTo>
                  <a:lnTo>
                    <a:pt x="196412" y="203600"/>
                  </a:lnTo>
                  <a:lnTo>
                    <a:pt x="230969" y="199629"/>
                  </a:lnTo>
                  <a:lnTo>
                    <a:pt x="265180" y="197865"/>
                  </a:lnTo>
                  <a:lnTo>
                    <a:pt x="296921" y="197080"/>
                  </a:lnTo>
                  <a:lnTo>
                    <a:pt x="333201" y="196639"/>
                  </a:lnTo>
                  <a:lnTo>
                    <a:pt x="358061" y="201249"/>
                  </a:lnTo>
                  <a:lnTo>
                    <a:pt x="373255" y="208898"/>
                  </a:lnTo>
                  <a:lnTo>
                    <a:pt x="375126" y="212687"/>
                  </a:lnTo>
                  <a:lnTo>
                    <a:pt x="374560" y="222189"/>
                  </a:lnTo>
                  <a:lnTo>
                    <a:pt x="351059" y="262644"/>
                  </a:lnTo>
                  <a:lnTo>
                    <a:pt x="318548" y="302573"/>
                  </a:lnTo>
                  <a:lnTo>
                    <a:pt x="279877" y="345475"/>
                  </a:lnTo>
                  <a:lnTo>
                    <a:pt x="263807" y="366780"/>
                  </a:lnTo>
                  <a:lnTo>
                    <a:pt x="262474" y="370528"/>
                  </a:lnTo>
                  <a:lnTo>
                    <a:pt x="262577" y="374018"/>
                  </a:lnTo>
                  <a:lnTo>
                    <a:pt x="265337" y="380543"/>
                  </a:lnTo>
                  <a:lnTo>
                    <a:pt x="269871" y="386750"/>
                  </a:lnTo>
                  <a:lnTo>
                    <a:pt x="277839" y="390170"/>
                  </a:lnTo>
                  <a:lnTo>
                    <a:pt x="282743" y="391082"/>
                  </a:lnTo>
                  <a:lnTo>
                    <a:pt x="319127" y="385417"/>
                  </a:lnTo>
                  <a:lnTo>
                    <a:pt x="354884" y="377568"/>
                  </a:lnTo>
                  <a:lnTo>
                    <a:pt x="385737" y="371868"/>
                  </a:lnTo>
                  <a:lnTo>
                    <a:pt x="421940" y="366027"/>
                  </a:lnTo>
                  <a:lnTo>
                    <a:pt x="460188" y="361116"/>
                  </a:lnTo>
                  <a:lnTo>
                    <a:pt x="497032" y="358934"/>
                  </a:lnTo>
                  <a:lnTo>
                    <a:pt x="530604" y="357963"/>
                  </a:lnTo>
                  <a:lnTo>
                    <a:pt x="572105" y="360063"/>
                  </a:lnTo>
                  <a:lnTo>
                    <a:pt x="591420" y="365411"/>
                  </a:lnTo>
                  <a:lnTo>
                    <a:pt x="603312" y="374402"/>
                  </a:lnTo>
                  <a:lnTo>
                    <a:pt x="604896" y="380570"/>
                  </a:lnTo>
                  <a:lnTo>
                    <a:pt x="601364" y="395361"/>
                  </a:lnTo>
                  <a:lnTo>
                    <a:pt x="568670" y="430102"/>
                  </a:lnTo>
                  <a:lnTo>
                    <a:pt x="535537" y="461694"/>
                  </a:lnTo>
                  <a:lnTo>
                    <a:pt x="491432" y="496893"/>
                  </a:lnTo>
                  <a:lnTo>
                    <a:pt x="462212" y="517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60" name="SMARTInkShape-6150"/>
            <p:cNvSpPr/>
            <p:nvPr>
              <p:custDataLst>
                <p:tags r:id="rId27"/>
              </p:custDataLst>
            </p:nvPr>
          </p:nvSpPr>
          <p:spPr>
            <a:xfrm>
              <a:off x="2340184" y="2732484"/>
              <a:ext cx="1176495" cy="775430"/>
            </a:xfrm>
            <a:custGeom>
              <a:avLst/>
              <a:gdLst/>
              <a:ahLst/>
              <a:cxnLst/>
              <a:rect l="0" t="0" r="0" b="0"/>
              <a:pathLst>
                <a:path w="1176495" h="775430">
                  <a:moveTo>
                    <a:pt x="249425" y="0"/>
                  </a:moveTo>
                  <a:lnTo>
                    <a:pt x="249425" y="0"/>
                  </a:lnTo>
                  <a:lnTo>
                    <a:pt x="249425" y="12429"/>
                  </a:lnTo>
                  <a:lnTo>
                    <a:pt x="246780" y="18092"/>
                  </a:lnTo>
                  <a:lnTo>
                    <a:pt x="214873" y="52370"/>
                  </a:lnTo>
                  <a:lnTo>
                    <a:pt x="176966" y="83246"/>
                  </a:lnTo>
                  <a:lnTo>
                    <a:pt x="142067" y="116655"/>
                  </a:lnTo>
                  <a:lnTo>
                    <a:pt x="100374" y="150925"/>
                  </a:lnTo>
                  <a:lnTo>
                    <a:pt x="58075" y="184039"/>
                  </a:lnTo>
                  <a:lnTo>
                    <a:pt x="13428" y="219060"/>
                  </a:lnTo>
                  <a:lnTo>
                    <a:pt x="3993" y="228838"/>
                  </a:lnTo>
                  <a:lnTo>
                    <a:pt x="0" y="239291"/>
                  </a:lnTo>
                  <a:lnTo>
                    <a:pt x="2309" y="242943"/>
                  </a:lnTo>
                  <a:lnTo>
                    <a:pt x="4314" y="245306"/>
                  </a:lnTo>
                  <a:lnTo>
                    <a:pt x="9188" y="247931"/>
                  </a:lnTo>
                  <a:lnTo>
                    <a:pt x="11876" y="248631"/>
                  </a:lnTo>
                  <a:lnTo>
                    <a:pt x="25141" y="244876"/>
                  </a:lnTo>
                  <a:lnTo>
                    <a:pt x="63836" y="224264"/>
                  </a:lnTo>
                  <a:lnTo>
                    <a:pt x="105132" y="202020"/>
                  </a:lnTo>
                  <a:lnTo>
                    <a:pt x="140747" y="185425"/>
                  </a:lnTo>
                  <a:lnTo>
                    <a:pt x="182277" y="172791"/>
                  </a:lnTo>
                  <a:lnTo>
                    <a:pt x="226002" y="157913"/>
                  </a:lnTo>
                  <a:lnTo>
                    <a:pt x="269385" y="146779"/>
                  </a:lnTo>
                  <a:lnTo>
                    <a:pt x="308807" y="138189"/>
                  </a:lnTo>
                  <a:lnTo>
                    <a:pt x="350474" y="135203"/>
                  </a:lnTo>
                  <a:lnTo>
                    <a:pt x="387404" y="134318"/>
                  </a:lnTo>
                  <a:lnTo>
                    <a:pt x="431564" y="133995"/>
                  </a:lnTo>
                  <a:lnTo>
                    <a:pt x="457051" y="133950"/>
                  </a:lnTo>
                  <a:lnTo>
                    <a:pt x="459280" y="134941"/>
                  </a:lnTo>
                  <a:lnTo>
                    <a:pt x="460766" y="136594"/>
                  </a:lnTo>
                  <a:lnTo>
                    <a:pt x="461757" y="138687"/>
                  </a:lnTo>
                  <a:lnTo>
                    <a:pt x="461425" y="141075"/>
                  </a:lnTo>
                  <a:lnTo>
                    <a:pt x="458410" y="146375"/>
                  </a:lnTo>
                  <a:lnTo>
                    <a:pt x="431565" y="179398"/>
                  </a:lnTo>
                  <a:lnTo>
                    <a:pt x="391592" y="215595"/>
                  </a:lnTo>
                  <a:lnTo>
                    <a:pt x="353796" y="250285"/>
                  </a:lnTo>
                  <a:lnTo>
                    <a:pt x="313147" y="285800"/>
                  </a:lnTo>
                  <a:lnTo>
                    <a:pt x="272736" y="327760"/>
                  </a:lnTo>
                  <a:lnTo>
                    <a:pt x="243820" y="367176"/>
                  </a:lnTo>
                  <a:lnTo>
                    <a:pt x="241481" y="382196"/>
                  </a:lnTo>
                  <a:lnTo>
                    <a:pt x="243580" y="390792"/>
                  </a:lnTo>
                  <a:lnTo>
                    <a:pt x="245528" y="394473"/>
                  </a:lnTo>
                  <a:lnTo>
                    <a:pt x="247819" y="396928"/>
                  </a:lnTo>
                  <a:lnTo>
                    <a:pt x="253011" y="399655"/>
                  </a:lnTo>
                  <a:lnTo>
                    <a:pt x="266253" y="401190"/>
                  </a:lnTo>
                  <a:lnTo>
                    <a:pt x="304938" y="389350"/>
                  </a:lnTo>
                  <a:lnTo>
                    <a:pt x="346233" y="370780"/>
                  </a:lnTo>
                  <a:lnTo>
                    <a:pt x="381848" y="352837"/>
                  </a:lnTo>
                  <a:lnTo>
                    <a:pt x="424371" y="329110"/>
                  </a:lnTo>
                  <a:lnTo>
                    <a:pt x="457155" y="311967"/>
                  </a:lnTo>
                  <a:lnTo>
                    <a:pt x="494216" y="297071"/>
                  </a:lnTo>
                  <a:lnTo>
                    <a:pt x="533839" y="283837"/>
                  </a:lnTo>
                  <a:lnTo>
                    <a:pt x="574599" y="271340"/>
                  </a:lnTo>
                  <a:lnTo>
                    <a:pt x="613221" y="261817"/>
                  </a:lnTo>
                  <a:lnTo>
                    <a:pt x="650229" y="255269"/>
                  </a:lnTo>
                  <a:lnTo>
                    <a:pt x="686521" y="252360"/>
                  </a:lnTo>
                  <a:lnTo>
                    <a:pt x="719849" y="251066"/>
                  </a:lnTo>
                  <a:lnTo>
                    <a:pt x="761212" y="250338"/>
                  </a:lnTo>
                  <a:lnTo>
                    <a:pt x="801854" y="250092"/>
                  </a:lnTo>
                  <a:lnTo>
                    <a:pt x="815095" y="252704"/>
                  </a:lnTo>
                  <a:lnTo>
                    <a:pt x="820015" y="254790"/>
                  </a:lnTo>
                  <a:lnTo>
                    <a:pt x="823295" y="257172"/>
                  </a:lnTo>
                  <a:lnTo>
                    <a:pt x="826940" y="262466"/>
                  </a:lnTo>
                  <a:lnTo>
                    <a:pt x="826919" y="265266"/>
                  </a:lnTo>
                  <a:lnTo>
                    <a:pt x="809004" y="298130"/>
                  </a:lnTo>
                  <a:lnTo>
                    <a:pt x="796775" y="314073"/>
                  </a:lnTo>
                  <a:lnTo>
                    <a:pt x="759233" y="348561"/>
                  </a:lnTo>
                  <a:lnTo>
                    <a:pt x="718119" y="388777"/>
                  </a:lnTo>
                  <a:lnTo>
                    <a:pt x="683529" y="423213"/>
                  </a:lnTo>
                  <a:lnTo>
                    <a:pt x="648144" y="463291"/>
                  </a:lnTo>
                  <a:lnTo>
                    <a:pt x="608753" y="507021"/>
                  </a:lnTo>
                  <a:lnTo>
                    <a:pt x="580835" y="544322"/>
                  </a:lnTo>
                  <a:lnTo>
                    <a:pt x="570351" y="561405"/>
                  </a:lnTo>
                  <a:lnTo>
                    <a:pt x="563621" y="585896"/>
                  </a:lnTo>
                  <a:lnTo>
                    <a:pt x="563069" y="590027"/>
                  </a:lnTo>
                  <a:lnTo>
                    <a:pt x="565101" y="597263"/>
                  </a:lnTo>
                  <a:lnTo>
                    <a:pt x="567032" y="600582"/>
                  </a:lnTo>
                  <a:lnTo>
                    <a:pt x="569312" y="602794"/>
                  </a:lnTo>
                  <a:lnTo>
                    <a:pt x="574490" y="605253"/>
                  </a:lnTo>
                  <a:lnTo>
                    <a:pt x="587724" y="606636"/>
                  </a:lnTo>
                  <a:lnTo>
                    <a:pt x="608954" y="602306"/>
                  </a:lnTo>
                  <a:lnTo>
                    <a:pt x="643787" y="584824"/>
                  </a:lnTo>
                  <a:lnTo>
                    <a:pt x="677379" y="568062"/>
                  </a:lnTo>
                  <a:lnTo>
                    <a:pt x="718311" y="550528"/>
                  </a:lnTo>
                  <a:lnTo>
                    <a:pt x="762850" y="532764"/>
                  </a:lnTo>
                  <a:lnTo>
                    <a:pt x="796106" y="520881"/>
                  </a:lnTo>
                  <a:lnTo>
                    <a:pt x="830731" y="508984"/>
                  </a:lnTo>
                  <a:lnTo>
                    <a:pt x="864971" y="498075"/>
                  </a:lnTo>
                  <a:lnTo>
                    <a:pt x="896725" y="489919"/>
                  </a:lnTo>
                  <a:lnTo>
                    <a:pt x="930020" y="485632"/>
                  </a:lnTo>
                  <a:lnTo>
                    <a:pt x="962678" y="482735"/>
                  </a:lnTo>
                  <a:lnTo>
                    <a:pt x="1003376" y="476518"/>
                  </a:lnTo>
                  <a:lnTo>
                    <a:pt x="1038585" y="475227"/>
                  </a:lnTo>
                  <a:lnTo>
                    <a:pt x="1071042" y="481089"/>
                  </a:lnTo>
                  <a:lnTo>
                    <a:pt x="1073990" y="483445"/>
                  </a:lnTo>
                  <a:lnTo>
                    <a:pt x="1077266" y="491354"/>
                  </a:lnTo>
                  <a:lnTo>
                    <a:pt x="1079110" y="502223"/>
                  </a:lnTo>
                  <a:lnTo>
                    <a:pt x="1070175" y="521208"/>
                  </a:lnTo>
                  <a:lnTo>
                    <a:pt x="1047394" y="548153"/>
                  </a:lnTo>
                  <a:lnTo>
                    <a:pt x="1009380" y="583755"/>
                  </a:lnTo>
                  <a:lnTo>
                    <a:pt x="968174" y="623971"/>
                  </a:lnTo>
                  <a:lnTo>
                    <a:pt x="938307" y="656280"/>
                  </a:lnTo>
                  <a:lnTo>
                    <a:pt x="933906" y="666715"/>
                  </a:lnTo>
                  <a:lnTo>
                    <a:pt x="932957" y="676649"/>
                  </a:lnTo>
                  <a:lnTo>
                    <a:pt x="934217" y="695624"/>
                  </a:lnTo>
                  <a:lnTo>
                    <a:pt x="926941" y="729412"/>
                  </a:lnTo>
                  <a:lnTo>
                    <a:pt x="924345" y="736306"/>
                  </a:lnTo>
                  <a:lnTo>
                    <a:pt x="924106" y="749258"/>
                  </a:lnTo>
                  <a:lnTo>
                    <a:pt x="927306" y="760637"/>
                  </a:lnTo>
                  <a:lnTo>
                    <a:pt x="932037" y="769001"/>
                  </a:lnTo>
                  <a:lnTo>
                    <a:pt x="935680" y="771628"/>
                  </a:lnTo>
                  <a:lnTo>
                    <a:pt x="945019" y="774548"/>
                  </a:lnTo>
                  <a:lnTo>
                    <a:pt x="975304" y="775429"/>
                  </a:lnTo>
                  <a:lnTo>
                    <a:pt x="1008109" y="768625"/>
                  </a:lnTo>
                  <a:lnTo>
                    <a:pt x="1049799" y="754482"/>
                  </a:lnTo>
                  <a:lnTo>
                    <a:pt x="1082389" y="743445"/>
                  </a:lnTo>
                  <a:lnTo>
                    <a:pt x="1122009" y="729280"/>
                  </a:lnTo>
                  <a:lnTo>
                    <a:pt x="1158139" y="714054"/>
                  </a:lnTo>
                  <a:lnTo>
                    <a:pt x="1174196" y="700673"/>
                  </a:lnTo>
                  <a:lnTo>
                    <a:pt x="1176494" y="695318"/>
                  </a:lnTo>
                  <a:lnTo>
                    <a:pt x="1176041" y="690757"/>
                  </a:lnTo>
                  <a:lnTo>
                    <a:pt x="1173755" y="686723"/>
                  </a:lnTo>
                  <a:lnTo>
                    <a:pt x="1163277" y="679596"/>
                  </a:lnTo>
                  <a:lnTo>
                    <a:pt x="1146715" y="674113"/>
                  </a:lnTo>
                  <a:lnTo>
                    <a:pt x="1097746" y="669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61" name="SMARTInkShape-6151"/>
            <p:cNvSpPr/>
            <p:nvPr>
              <p:custDataLst>
                <p:tags r:id="rId28"/>
              </p:custDataLst>
            </p:nvPr>
          </p:nvSpPr>
          <p:spPr>
            <a:xfrm>
              <a:off x="1938100" y="2618389"/>
              <a:ext cx="311093" cy="265901"/>
            </a:xfrm>
            <a:custGeom>
              <a:avLst/>
              <a:gdLst/>
              <a:ahLst/>
              <a:cxnLst/>
              <a:rect l="0" t="0" r="0" b="0"/>
              <a:pathLst>
                <a:path w="311093" h="265901">
                  <a:moveTo>
                    <a:pt x="187166" y="265900"/>
                  </a:moveTo>
                  <a:lnTo>
                    <a:pt x="187166" y="265900"/>
                  </a:lnTo>
                  <a:lnTo>
                    <a:pt x="179477" y="265900"/>
                  </a:lnTo>
                  <a:lnTo>
                    <a:pt x="173863" y="261159"/>
                  </a:lnTo>
                  <a:lnTo>
                    <a:pt x="171332" y="256186"/>
                  </a:lnTo>
                  <a:lnTo>
                    <a:pt x="169706" y="235428"/>
                  </a:lnTo>
                  <a:lnTo>
                    <a:pt x="177507" y="200680"/>
                  </a:lnTo>
                  <a:lnTo>
                    <a:pt x="192682" y="162129"/>
                  </a:lnTo>
                  <a:lnTo>
                    <a:pt x="215589" y="119288"/>
                  </a:lnTo>
                  <a:lnTo>
                    <a:pt x="241228" y="77159"/>
                  </a:lnTo>
                  <a:lnTo>
                    <a:pt x="273912" y="37897"/>
                  </a:lnTo>
                  <a:lnTo>
                    <a:pt x="306666" y="8089"/>
                  </a:lnTo>
                  <a:lnTo>
                    <a:pt x="311092" y="0"/>
                  </a:lnTo>
                  <a:lnTo>
                    <a:pt x="310463" y="329"/>
                  </a:lnTo>
                  <a:lnTo>
                    <a:pt x="273993" y="23792"/>
                  </a:lnTo>
                  <a:lnTo>
                    <a:pt x="232135" y="53153"/>
                  </a:lnTo>
                  <a:lnTo>
                    <a:pt x="192442" y="79833"/>
                  </a:lnTo>
                  <a:lnTo>
                    <a:pt x="154113" y="110448"/>
                  </a:lnTo>
                  <a:lnTo>
                    <a:pt x="113762" y="133961"/>
                  </a:lnTo>
                  <a:lnTo>
                    <a:pt x="72456" y="162778"/>
                  </a:lnTo>
                  <a:lnTo>
                    <a:pt x="35633" y="178613"/>
                  </a:lnTo>
                  <a:lnTo>
                    <a:pt x="13393" y="183482"/>
                  </a:lnTo>
                  <a:lnTo>
                    <a:pt x="8809" y="183174"/>
                  </a:lnTo>
                  <a:lnTo>
                    <a:pt x="5754" y="181976"/>
                  </a:lnTo>
                  <a:lnTo>
                    <a:pt x="3717" y="180185"/>
                  </a:lnTo>
                  <a:lnTo>
                    <a:pt x="1453" y="175549"/>
                  </a:lnTo>
                  <a:lnTo>
                    <a:pt x="0" y="159748"/>
                  </a:lnTo>
                  <a:lnTo>
                    <a:pt x="4489" y="138536"/>
                  </a:lnTo>
                  <a:lnTo>
                    <a:pt x="28160" y="97573"/>
                  </a:lnTo>
                  <a:lnTo>
                    <a:pt x="48882" y="64000"/>
                  </a:lnTo>
                  <a:lnTo>
                    <a:pt x="78283" y="36744"/>
                  </a:lnTo>
                  <a:lnTo>
                    <a:pt x="119690" y="14073"/>
                  </a:lnTo>
                  <a:lnTo>
                    <a:pt x="133588" y="69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62" name="SMARTInkShape-6152"/>
            <p:cNvSpPr/>
            <p:nvPr>
              <p:custDataLst>
                <p:tags r:id="rId29"/>
              </p:custDataLst>
            </p:nvPr>
          </p:nvSpPr>
          <p:spPr>
            <a:xfrm>
              <a:off x="2330648" y="2661047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964" name="SMARTInkShape-6153"/>
          <p:cNvSpPr/>
          <p:nvPr>
            <p:custDataLst>
              <p:tags r:id="rId2"/>
            </p:custDataLst>
          </p:nvPr>
        </p:nvSpPr>
        <p:spPr>
          <a:xfrm>
            <a:off x="6988971" y="2196704"/>
            <a:ext cx="312539" cy="71439"/>
          </a:xfrm>
          <a:custGeom>
            <a:avLst/>
            <a:gdLst/>
            <a:ahLst/>
            <a:cxnLst/>
            <a:rect l="0" t="0" r="0" b="0"/>
            <a:pathLst>
              <a:path w="312539" h="71439">
                <a:moveTo>
                  <a:pt x="0" y="71438"/>
                </a:moveTo>
                <a:lnTo>
                  <a:pt x="0" y="71438"/>
                </a:lnTo>
                <a:lnTo>
                  <a:pt x="42026" y="66697"/>
                </a:lnTo>
                <a:lnTo>
                  <a:pt x="75400" y="63749"/>
                </a:lnTo>
                <a:lnTo>
                  <a:pt x="110424" y="58135"/>
                </a:lnTo>
                <a:lnTo>
                  <a:pt x="150677" y="50188"/>
                </a:lnTo>
                <a:lnTo>
                  <a:pt x="184543" y="46290"/>
                </a:lnTo>
                <a:lnTo>
                  <a:pt x="228789" y="37844"/>
                </a:lnTo>
                <a:lnTo>
                  <a:pt x="271633" y="23700"/>
                </a:lnTo>
                <a:lnTo>
                  <a:pt x="300671" y="8915"/>
                </a:lnTo>
                <a:lnTo>
                  <a:pt x="31253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65" name="SMARTInkShape-6154"/>
          <p:cNvSpPr/>
          <p:nvPr>
            <p:custDataLst>
              <p:tags r:id="rId3"/>
            </p:custDataLst>
          </p:nvPr>
        </p:nvSpPr>
        <p:spPr>
          <a:xfrm>
            <a:off x="6363892" y="2286000"/>
            <a:ext cx="285751" cy="35720"/>
          </a:xfrm>
          <a:custGeom>
            <a:avLst/>
            <a:gdLst/>
            <a:ahLst/>
            <a:cxnLst/>
            <a:rect l="0" t="0" r="0" b="0"/>
            <a:pathLst>
              <a:path w="285751" h="35720">
                <a:moveTo>
                  <a:pt x="0" y="0"/>
                </a:moveTo>
                <a:lnTo>
                  <a:pt x="0" y="0"/>
                </a:lnTo>
                <a:lnTo>
                  <a:pt x="4740" y="4740"/>
                </a:lnTo>
                <a:lnTo>
                  <a:pt x="45848" y="13302"/>
                </a:lnTo>
                <a:lnTo>
                  <a:pt x="81596" y="17951"/>
                </a:lnTo>
                <a:lnTo>
                  <a:pt x="125846" y="24749"/>
                </a:lnTo>
                <a:lnTo>
                  <a:pt x="163626" y="28830"/>
                </a:lnTo>
                <a:lnTo>
                  <a:pt x="203593" y="33678"/>
                </a:lnTo>
                <a:lnTo>
                  <a:pt x="247914" y="35316"/>
                </a:lnTo>
                <a:lnTo>
                  <a:pt x="285750" y="357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66" name="SMARTInkShape-6155"/>
          <p:cNvSpPr/>
          <p:nvPr>
            <p:custDataLst>
              <p:tags r:id="rId4"/>
            </p:custDataLst>
          </p:nvPr>
        </p:nvSpPr>
        <p:spPr>
          <a:xfrm>
            <a:off x="5881688" y="2116336"/>
            <a:ext cx="116086" cy="71438"/>
          </a:xfrm>
          <a:custGeom>
            <a:avLst/>
            <a:gdLst/>
            <a:ahLst/>
            <a:cxnLst/>
            <a:rect l="0" t="0" r="0" b="0"/>
            <a:pathLst>
              <a:path w="116086" h="71438">
                <a:moveTo>
                  <a:pt x="0" y="0"/>
                </a:moveTo>
                <a:lnTo>
                  <a:pt x="0" y="0"/>
                </a:lnTo>
                <a:lnTo>
                  <a:pt x="8121" y="7129"/>
                </a:lnTo>
                <a:lnTo>
                  <a:pt x="50241" y="32149"/>
                </a:lnTo>
                <a:lnTo>
                  <a:pt x="90658" y="57885"/>
                </a:lnTo>
                <a:lnTo>
                  <a:pt x="116085" y="7143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69" name="SMARTInkShape-Group1858"/>
          <p:cNvGrpSpPr/>
          <p:nvPr/>
        </p:nvGrpSpPr>
        <p:grpSpPr>
          <a:xfrm>
            <a:off x="5131595" y="1410891"/>
            <a:ext cx="339329" cy="428626"/>
            <a:chOff x="3607594" y="1410891"/>
            <a:chExt cx="339329" cy="428626"/>
          </a:xfrm>
        </p:grpSpPr>
        <p:sp>
          <p:nvSpPr>
            <p:cNvPr id="39967" name="SMARTInkShape-6156"/>
            <p:cNvSpPr/>
            <p:nvPr>
              <p:custDataLst>
                <p:tags r:id="rId23"/>
              </p:custDataLst>
            </p:nvPr>
          </p:nvSpPr>
          <p:spPr>
            <a:xfrm>
              <a:off x="3830836" y="1777008"/>
              <a:ext cx="116087" cy="62509"/>
            </a:xfrm>
            <a:custGeom>
              <a:avLst/>
              <a:gdLst/>
              <a:ahLst/>
              <a:cxnLst/>
              <a:rect l="0" t="0" r="0" b="0"/>
              <a:pathLst>
                <a:path w="116087" h="62509">
                  <a:moveTo>
                    <a:pt x="0" y="0"/>
                  </a:moveTo>
                  <a:lnTo>
                    <a:pt x="0" y="0"/>
                  </a:lnTo>
                  <a:lnTo>
                    <a:pt x="8121" y="7129"/>
                  </a:lnTo>
                  <a:lnTo>
                    <a:pt x="42900" y="25731"/>
                  </a:lnTo>
                  <a:lnTo>
                    <a:pt x="85140" y="46980"/>
                  </a:lnTo>
                  <a:lnTo>
                    <a:pt x="116086" y="62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68" name="SMARTInkShape-6157"/>
            <p:cNvSpPr/>
            <p:nvPr>
              <p:custDataLst>
                <p:tags r:id="rId24"/>
              </p:custDataLst>
            </p:nvPr>
          </p:nvSpPr>
          <p:spPr>
            <a:xfrm>
              <a:off x="3607594" y="1410891"/>
              <a:ext cx="35720" cy="98227"/>
            </a:xfrm>
            <a:custGeom>
              <a:avLst/>
              <a:gdLst/>
              <a:ahLst/>
              <a:cxnLst/>
              <a:rect l="0" t="0" r="0" b="0"/>
              <a:pathLst>
                <a:path w="35720" h="98227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5" y="9713"/>
                  </a:lnTo>
                  <a:lnTo>
                    <a:pt x="7129" y="17215"/>
                  </a:lnTo>
                  <a:lnTo>
                    <a:pt x="23915" y="58090"/>
                  </a:lnTo>
                  <a:lnTo>
                    <a:pt x="35719" y="9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970" name="SMARTInkShape-6158"/>
          <p:cNvSpPr/>
          <p:nvPr>
            <p:custDataLst>
              <p:tags r:id="rId5"/>
            </p:custDataLst>
          </p:nvPr>
        </p:nvSpPr>
        <p:spPr>
          <a:xfrm>
            <a:off x="1863697" y="4830962"/>
            <a:ext cx="17493" cy="107157"/>
          </a:xfrm>
          <a:custGeom>
            <a:avLst/>
            <a:gdLst/>
            <a:ahLst/>
            <a:cxnLst/>
            <a:rect l="0" t="0" r="0" b="0"/>
            <a:pathLst>
              <a:path w="17493" h="107157">
                <a:moveTo>
                  <a:pt x="8562" y="107156"/>
                </a:moveTo>
                <a:lnTo>
                  <a:pt x="8562" y="107156"/>
                </a:lnTo>
                <a:lnTo>
                  <a:pt x="8562" y="94727"/>
                </a:lnTo>
                <a:lnTo>
                  <a:pt x="0" y="52198"/>
                </a:lnTo>
                <a:lnTo>
                  <a:pt x="6834" y="26737"/>
                </a:lnTo>
                <a:lnTo>
                  <a:pt x="15092" y="10095"/>
                </a:lnTo>
                <a:lnTo>
                  <a:pt x="1749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74" name="SMARTInkShape-Group1860"/>
          <p:cNvGrpSpPr/>
          <p:nvPr/>
        </p:nvGrpSpPr>
        <p:grpSpPr>
          <a:xfrm>
            <a:off x="1916907" y="5384602"/>
            <a:ext cx="642939" cy="767954"/>
            <a:chOff x="392906" y="5384602"/>
            <a:chExt cx="642939" cy="767954"/>
          </a:xfrm>
        </p:grpSpPr>
        <p:sp>
          <p:nvSpPr>
            <p:cNvPr id="39971" name="SMARTInkShape-6159"/>
            <p:cNvSpPr/>
            <p:nvPr>
              <p:custDataLst>
                <p:tags r:id="rId20"/>
              </p:custDataLst>
            </p:nvPr>
          </p:nvSpPr>
          <p:spPr>
            <a:xfrm>
              <a:off x="392906" y="5384602"/>
              <a:ext cx="35720" cy="107157"/>
            </a:xfrm>
            <a:custGeom>
              <a:avLst/>
              <a:gdLst/>
              <a:ahLst/>
              <a:cxnLst/>
              <a:rect l="0" t="0" r="0" b="0"/>
              <a:pathLst>
                <a:path w="35720" h="107157">
                  <a:moveTo>
                    <a:pt x="35719" y="107156"/>
                  </a:moveTo>
                  <a:lnTo>
                    <a:pt x="35719" y="107156"/>
                  </a:lnTo>
                  <a:lnTo>
                    <a:pt x="35719" y="102415"/>
                  </a:lnTo>
                  <a:lnTo>
                    <a:pt x="33073" y="97442"/>
                  </a:lnTo>
                  <a:lnTo>
                    <a:pt x="30979" y="94727"/>
                  </a:lnTo>
                  <a:lnTo>
                    <a:pt x="28651" y="86418"/>
                  </a:lnTo>
                  <a:lnTo>
                    <a:pt x="28031" y="81424"/>
                  </a:lnTo>
                  <a:lnTo>
                    <a:pt x="22049" y="70584"/>
                  </a:lnTo>
                  <a:lnTo>
                    <a:pt x="17676" y="64915"/>
                  </a:lnTo>
                  <a:lnTo>
                    <a:pt x="12817" y="50679"/>
                  </a:lnTo>
                  <a:lnTo>
                    <a:pt x="1469" y="80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72" name="SMARTInkShape-6160"/>
            <p:cNvSpPr/>
            <p:nvPr>
              <p:custDataLst>
                <p:tags r:id="rId21"/>
              </p:custDataLst>
            </p:nvPr>
          </p:nvSpPr>
          <p:spPr>
            <a:xfrm>
              <a:off x="535781" y="5679280"/>
              <a:ext cx="116087" cy="169666"/>
            </a:xfrm>
            <a:custGeom>
              <a:avLst/>
              <a:gdLst/>
              <a:ahLst/>
              <a:cxnLst/>
              <a:rect l="0" t="0" r="0" b="0"/>
              <a:pathLst>
                <a:path w="116087" h="169666">
                  <a:moveTo>
                    <a:pt x="116086" y="169665"/>
                  </a:moveTo>
                  <a:lnTo>
                    <a:pt x="116086" y="169665"/>
                  </a:lnTo>
                  <a:lnTo>
                    <a:pt x="116086" y="164925"/>
                  </a:lnTo>
                  <a:lnTo>
                    <a:pt x="113441" y="159951"/>
                  </a:lnTo>
                  <a:lnTo>
                    <a:pt x="109949" y="154434"/>
                  </a:lnTo>
                  <a:lnTo>
                    <a:pt x="102417" y="137515"/>
                  </a:lnTo>
                  <a:lnTo>
                    <a:pt x="73668" y="98541"/>
                  </a:lnTo>
                  <a:lnTo>
                    <a:pt x="38304" y="56574"/>
                  </a:lnTo>
                  <a:lnTo>
                    <a:pt x="10631" y="1609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73" name="SMARTInkShape-6161"/>
            <p:cNvSpPr/>
            <p:nvPr>
              <p:custDataLst>
                <p:tags r:id="rId22"/>
              </p:custDataLst>
            </p:nvPr>
          </p:nvSpPr>
          <p:spPr>
            <a:xfrm>
              <a:off x="776883" y="5956102"/>
              <a:ext cx="258962" cy="196454"/>
            </a:xfrm>
            <a:custGeom>
              <a:avLst/>
              <a:gdLst/>
              <a:ahLst/>
              <a:cxnLst/>
              <a:rect l="0" t="0" r="0" b="0"/>
              <a:pathLst>
                <a:path w="258962" h="196454">
                  <a:moveTo>
                    <a:pt x="258961" y="196453"/>
                  </a:moveTo>
                  <a:lnTo>
                    <a:pt x="258961" y="196453"/>
                  </a:lnTo>
                  <a:lnTo>
                    <a:pt x="250840" y="189324"/>
                  </a:lnTo>
                  <a:lnTo>
                    <a:pt x="212685" y="165407"/>
                  </a:lnTo>
                  <a:lnTo>
                    <a:pt x="175626" y="139976"/>
                  </a:lnTo>
                  <a:lnTo>
                    <a:pt x="135123" y="111324"/>
                  </a:lnTo>
                  <a:lnTo>
                    <a:pt x="92322" y="79426"/>
                  </a:lnTo>
                  <a:lnTo>
                    <a:pt x="54176" y="47108"/>
                  </a:lnTo>
                  <a:lnTo>
                    <a:pt x="11985" y="110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77" name="SMARTInkShape-Group1861"/>
          <p:cNvGrpSpPr/>
          <p:nvPr/>
        </p:nvGrpSpPr>
        <p:grpSpPr>
          <a:xfrm>
            <a:off x="2800947" y="6286500"/>
            <a:ext cx="392907" cy="98228"/>
            <a:chOff x="1276946" y="6286500"/>
            <a:chExt cx="392907" cy="98228"/>
          </a:xfrm>
        </p:grpSpPr>
        <p:sp>
          <p:nvSpPr>
            <p:cNvPr id="39975" name="SMARTInkShape-6162"/>
            <p:cNvSpPr/>
            <p:nvPr>
              <p:custDataLst>
                <p:tags r:id="rId18"/>
              </p:custDataLst>
            </p:nvPr>
          </p:nvSpPr>
          <p:spPr>
            <a:xfrm>
              <a:off x="1276946" y="6286500"/>
              <a:ext cx="98227" cy="35721"/>
            </a:xfrm>
            <a:custGeom>
              <a:avLst/>
              <a:gdLst/>
              <a:ahLst/>
              <a:cxnLst/>
              <a:rect l="0" t="0" r="0" b="0"/>
              <a:pathLst>
                <a:path w="98227" h="35721">
                  <a:moveTo>
                    <a:pt x="98226" y="35720"/>
                  </a:moveTo>
                  <a:lnTo>
                    <a:pt x="98226" y="35720"/>
                  </a:lnTo>
                  <a:lnTo>
                    <a:pt x="88745" y="35720"/>
                  </a:lnTo>
                  <a:lnTo>
                    <a:pt x="81445" y="33073"/>
                  </a:lnTo>
                  <a:lnTo>
                    <a:pt x="71916" y="28590"/>
                  </a:lnTo>
                  <a:lnTo>
                    <a:pt x="31788" y="147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76" name="SMARTInkShape-6163"/>
            <p:cNvSpPr/>
            <p:nvPr>
              <p:custDataLst>
                <p:tags r:id="rId19"/>
              </p:custDataLst>
            </p:nvPr>
          </p:nvSpPr>
          <p:spPr>
            <a:xfrm>
              <a:off x="1562696" y="6375797"/>
              <a:ext cx="107157" cy="8931"/>
            </a:xfrm>
            <a:custGeom>
              <a:avLst/>
              <a:gdLst/>
              <a:ahLst/>
              <a:cxnLst/>
              <a:rect l="0" t="0" r="0" b="0"/>
              <a:pathLst>
                <a:path w="107157" h="8931">
                  <a:moveTo>
                    <a:pt x="107156" y="8930"/>
                  </a:moveTo>
                  <a:lnTo>
                    <a:pt x="107156" y="8930"/>
                  </a:lnTo>
                  <a:lnTo>
                    <a:pt x="68326" y="6284"/>
                  </a:lnTo>
                  <a:lnTo>
                    <a:pt x="27371" y="8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82" name="SMARTInkShape-Group1862"/>
          <p:cNvGrpSpPr/>
          <p:nvPr/>
        </p:nvGrpSpPr>
        <p:grpSpPr>
          <a:xfrm>
            <a:off x="3568899" y="5438180"/>
            <a:ext cx="857250" cy="946548"/>
            <a:chOff x="2044899" y="5438180"/>
            <a:chExt cx="857250" cy="946548"/>
          </a:xfrm>
        </p:grpSpPr>
        <p:sp>
          <p:nvSpPr>
            <p:cNvPr id="39978" name="SMARTInkShape-6164"/>
            <p:cNvSpPr/>
            <p:nvPr>
              <p:custDataLst>
                <p:tags r:id="rId14"/>
              </p:custDataLst>
            </p:nvPr>
          </p:nvSpPr>
          <p:spPr>
            <a:xfrm>
              <a:off x="2741414" y="6072188"/>
              <a:ext cx="44650" cy="71438"/>
            </a:xfrm>
            <a:custGeom>
              <a:avLst/>
              <a:gdLst/>
              <a:ahLst/>
              <a:cxnLst/>
              <a:rect l="0" t="0" r="0" b="0"/>
              <a:pathLst>
                <a:path w="44650" h="71438">
                  <a:moveTo>
                    <a:pt x="44649" y="0"/>
                  </a:moveTo>
                  <a:lnTo>
                    <a:pt x="44649" y="0"/>
                  </a:lnTo>
                  <a:lnTo>
                    <a:pt x="39908" y="0"/>
                  </a:lnTo>
                  <a:lnTo>
                    <a:pt x="38512" y="991"/>
                  </a:lnTo>
                  <a:lnTo>
                    <a:pt x="37581" y="2645"/>
                  </a:lnTo>
                  <a:lnTo>
                    <a:pt x="31346" y="17167"/>
                  </a:lnTo>
                  <a:lnTo>
                    <a:pt x="4715" y="60841"/>
                  </a:lnTo>
                  <a:lnTo>
                    <a:pt x="0" y="71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79" name="SMARTInkShape-6165"/>
            <p:cNvSpPr/>
            <p:nvPr>
              <p:custDataLst>
                <p:tags r:id="rId15"/>
              </p:custDataLst>
            </p:nvPr>
          </p:nvSpPr>
          <p:spPr>
            <a:xfrm>
              <a:off x="2884289" y="5786438"/>
              <a:ext cx="17860" cy="80368"/>
            </a:xfrm>
            <a:custGeom>
              <a:avLst/>
              <a:gdLst/>
              <a:ahLst/>
              <a:cxnLst/>
              <a:rect l="0" t="0" r="0" b="0"/>
              <a:pathLst>
                <a:path w="17860" h="80368">
                  <a:moveTo>
                    <a:pt x="17859" y="0"/>
                  </a:moveTo>
                  <a:lnTo>
                    <a:pt x="17859" y="0"/>
                  </a:lnTo>
                  <a:lnTo>
                    <a:pt x="17859" y="4740"/>
                  </a:lnTo>
                  <a:lnTo>
                    <a:pt x="15214" y="9713"/>
                  </a:lnTo>
                  <a:lnTo>
                    <a:pt x="13119" y="12428"/>
                  </a:lnTo>
                  <a:lnTo>
                    <a:pt x="10792" y="20737"/>
                  </a:lnTo>
                  <a:lnTo>
                    <a:pt x="6447" y="53830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80" name="SMARTInkShape-6166"/>
            <p:cNvSpPr/>
            <p:nvPr>
              <p:custDataLst>
                <p:tags r:id="rId16"/>
              </p:custDataLst>
            </p:nvPr>
          </p:nvSpPr>
          <p:spPr>
            <a:xfrm>
              <a:off x="2839641" y="5438180"/>
              <a:ext cx="17860" cy="89298"/>
            </a:xfrm>
            <a:custGeom>
              <a:avLst/>
              <a:gdLst/>
              <a:ahLst/>
              <a:cxnLst/>
              <a:rect l="0" t="0" r="0" b="0"/>
              <a:pathLst>
                <a:path w="17860" h="89298">
                  <a:moveTo>
                    <a:pt x="0" y="0"/>
                  </a:moveTo>
                  <a:lnTo>
                    <a:pt x="0" y="0"/>
                  </a:lnTo>
                  <a:lnTo>
                    <a:pt x="0" y="12428"/>
                  </a:lnTo>
                  <a:lnTo>
                    <a:pt x="14239" y="54141"/>
                  </a:lnTo>
                  <a:lnTo>
                    <a:pt x="17859" y="89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81" name="SMARTInkShape-6167"/>
            <p:cNvSpPr/>
            <p:nvPr>
              <p:custDataLst>
                <p:tags r:id="rId17"/>
              </p:custDataLst>
            </p:nvPr>
          </p:nvSpPr>
          <p:spPr>
            <a:xfrm>
              <a:off x="2044899" y="6268641"/>
              <a:ext cx="508993" cy="116087"/>
            </a:xfrm>
            <a:custGeom>
              <a:avLst/>
              <a:gdLst/>
              <a:ahLst/>
              <a:cxnLst/>
              <a:rect l="0" t="0" r="0" b="0"/>
              <a:pathLst>
                <a:path w="508993" h="116087">
                  <a:moveTo>
                    <a:pt x="508992" y="0"/>
                  </a:moveTo>
                  <a:lnTo>
                    <a:pt x="508992" y="0"/>
                  </a:lnTo>
                  <a:lnTo>
                    <a:pt x="492210" y="7067"/>
                  </a:lnTo>
                  <a:lnTo>
                    <a:pt x="479876" y="11023"/>
                  </a:lnTo>
                  <a:lnTo>
                    <a:pt x="439857" y="24088"/>
                  </a:lnTo>
                  <a:lnTo>
                    <a:pt x="400767" y="38731"/>
                  </a:lnTo>
                  <a:lnTo>
                    <a:pt x="364114" y="53582"/>
                  </a:lnTo>
                  <a:lnTo>
                    <a:pt x="338734" y="59863"/>
                  </a:lnTo>
                  <a:lnTo>
                    <a:pt x="294601" y="68296"/>
                  </a:lnTo>
                  <a:lnTo>
                    <a:pt x="250020" y="75764"/>
                  </a:lnTo>
                  <a:lnTo>
                    <a:pt x="208173" y="80449"/>
                  </a:lnTo>
                  <a:lnTo>
                    <a:pt x="167569" y="87256"/>
                  </a:lnTo>
                  <a:lnTo>
                    <a:pt x="126365" y="93633"/>
                  </a:lnTo>
                  <a:lnTo>
                    <a:pt x="83426" y="103455"/>
                  </a:lnTo>
                  <a:lnTo>
                    <a:pt x="45252" y="109071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85" name="SMARTInkShape-Group1863"/>
          <p:cNvGrpSpPr/>
          <p:nvPr/>
        </p:nvGrpSpPr>
        <p:grpSpPr>
          <a:xfrm>
            <a:off x="3881438" y="4741665"/>
            <a:ext cx="312540" cy="357189"/>
            <a:chOff x="2357438" y="4741664"/>
            <a:chExt cx="312540" cy="357189"/>
          </a:xfrm>
        </p:grpSpPr>
        <p:sp>
          <p:nvSpPr>
            <p:cNvPr id="39983" name="SMARTInkShape-6168"/>
            <p:cNvSpPr/>
            <p:nvPr>
              <p:custDataLst>
                <p:tags r:id="rId12"/>
              </p:custDataLst>
            </p:nvPr>
          </p:nvSpPr>
          <p:spPr>
            <a:xfrm>
              <a:off x="2652117" y="5054203"/>
              <a:ext cx="17861" cy="44650"/>
            </a:xfrm>
            <a:custGeom>
              <a:avLst/>
              <a:gdLst/>
              <a:ahLst/>
              <a:cxnLst/>
              <a:rect l="0" t="0" r="0" b="0"/>
              <a:pathLst>
                <a:path w="17861" h="44650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3"/>
                  </a:lnTo>
                  <a:lnTo>
                    <a:pt x="7129" y="17215"/>
                  </a:lnTo>
                  <a:lnTo>
                    <a:pt x="17860" y="44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84" name="SMARTInkShape-6169"/>
            <p:cNvSpPr/>
            <p:nvPr>
              <p:custDataLst>
                <p:tags r:id="rId13"/>
              </p:custDataLst>
            </p:nvPr>
          </p:nvSpPr>
          <p:spPr>
            <a:xfrm>
              <a:off x="2357438" y="4741664"/>
              <a:ext cx="80368" cy="71439"/>
            </a:xfrm>
            <a:custGeom>
              <a:avLst/>
              <a:gdLst/>
              <a:ahLst/>
              <a:cxnLst/>
              <a:rect l="0" t="0" r="0" b="0"/>
              <a:pathLst>
                <a:path w="80368" h="71439">
                  <a:moveTo>
                    <a:pt x="0" y="0"/>
                  </a:moveTo>
                  <a:lnTo>
                    <a:pt x="0" y="0"/>
                  </a:lnTo>
                  <a:lnTo>
                    <a:pt x="39292" y="39292"/>
                  </a:lnTo>
                  <a:lnTo>
                    <a:pt x="80367" y="71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986" name="SMARTInkShape-6170"/>
          <p:cNvSpPr/>
          <p:nvPr>
            <p:custDataLst>
              <p:tags r:id="rId6"/>
            </p:custDataLst>
          </p:nvPr>
        </p:nvSpPr>
        <p:spPr>
          <a:xfrm>
            <a:off x="3443884" y="4482703"/>
            <a:ext cx="71439" cy="35720"/>
          </a:xfrm>
          <a:custGeom>
            <a:avLst/>
            <a:gdLst/>
            <a:ahLst/>
            <a:cxnLst/>
            <a:rect l="0" t="0" r="0" b="0"/>
            <a:pathLst>
              <a:path w="71439" h="35720">
                <a:moveTo>
                  <a:pt x="0" y="0"/>
                </a:moveTo>
                <a:lnTo>
                  <a:pt x="0" y="0"/>
                </a:lnTo>
                <a:lnTo>
                  <a:pt x="4740" y="0"/>
                </a:lnTo>
                <a:lnTo>
                  <a:pt x="9714" y="2646"/>
                </a:lnTo>
                <a:lnTo>
                  <a:pt x="17215" y="7129"/>
                </a:lnTo>
                <a:lnTo>
                  <a:pt x="59563" y="26858"/>
                </a:lnTo>
                <a:lnTo>
                  <a:pt x="71438" y="357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89" name="SMARTInkShape-Group1865"/>
          <p:cNvGrpSpPr/>
          <p:nvPr/>
        </p:nvGrpSpPr>
        <p:grpSpPr>
          <a:xfrm>
            <a:off x="2667001" y="4339829"/>
            <a:ext cx="455415" cy="53579"/>
            <a:chOff x="1143000" y="4339828"/>
            <a:chExt cx="455415" cy="53579"/>
          </a:xfrm>
        </p:grpSpPr>
        <p:sp>
          <p:nvSpPr>
            <p:cNvPr id="39987" name="SMARTInkShape-6171"/>
            <p:cNvSpPr/>
            <p:nvPr>
              <p:custDataLst>
                <p:tags r:id="rId10"/>
              </p:custDataLst>
            </p:nvPr>
          </p:nvSpPr>
          <p:spPr>
            <a:xfrm>
              <a:off x="1518047" y="4366617"/>
              <a:ext cx="80368" cy="26790"/>
            </a:xfrm>
            <a:custGeom>
              <a:avLst/>
              <a:gdLst/>
              <a:ahLst/>
              <a:cxnLst/>
              <a:rect l="0" t="0" r="0" b="0"/>
              <a:pathLst>
                <a:path w="80368" h="26790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12359" y="7068"/>
                  </a:lnTo>
                  <a:lnTo>
                    <a:pt x="27805" y="11024"/>
                  </a:lnTo>
                  <a:lnTo>
                    <a:pt x="71441" y="24327"/>
                  </a:lnTo>
                  <a:lnTo>
                    <a:pt x="80367" y="26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88" name="SMARTInkShape-6172"/>
            <p:cNvSpPr/>
            <p:nvPr>
              <p:custDataLst>
                <p:tags r:id="rId11"/>
              </p:custDataLst>
            </p:nvPr>
          </p:nvSpPr>
          <p:spPr>
            <a:xfrm>
              <a:off x="1143000" y="4339828"/>
              <a:ext cx="62509" cy="8931"/>
            </a:xfrm>
            <a:custGeom>
              <a:avLst/>
              <a:gdLst/>
              <a:ahLst/>
              <a:cxnLst/>
              <a:rect l="0" t="0" r="0" b="0"/>
              <a:pathLst>
                <a:path w="62509" h="8931">
                  <a:moveTo>
                    <a:pt x="0" y="8930"/>
                  </a:moveTo>
                  <a:lnTo>
                    <a:pt x="0" y="8930"/>
                  </a:lnTo>
                  <a:lnTo>
                    <a:pt x="12429" y="8930"/>
                  </a:lnTo>
                  <a:lnTo>
                    <a:pt x="54959" y="368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93" name="SMARTInkShape-Group1866"/>
          <p:cNvGrpSpPr/>
          <p:nvPr/>
        </p:nvGrpSpPr>
        <p:grpSpPr>
          <a:xfrm>
            <a:off x="1943695" y="4455914"/>
            <a:ext cx="392908" cy="366118"/>
            <a:chOff x="419695" y="4455914"/>
            <a:chExt cx="392908" cy="366118"/>
          </a:xfrm>
        </p:grpSpPr>
        <p:sp>
          <p:nvSpPr>
            <p:cNvPr id="39990" name="SMARTInkShape-6173"/>
            <p:cNvSpPr/>
            <p:nvPr>
              <p:custDataLst>
                <p:tags r:id="rId7"/>
              </p:custDataLst>
            </p:nvPr>
          </p:nvSpPr>
          <p:spPr>
            <a:xfrm>
              <a:off x="419695" y="4795242"/>
              <a:ext cx="1" cy="26790"/>
            </a:xfrm>
            <a:custGeom>
              <a:avLst/>
              <a:gdLst/>
              <a:ahLst/>
              <a:cxnLst/>
              <a:rect l="0" t="0" r="0" b="0"/>
              <a:pathLst>
                <a:path w="1" h="26790">
                  <a:moveTo>
                    <a:pt x="0" y="26789"/>
                  </a:moveTo>
                  <a:lnTo>
                    <a:pt x="0" y="267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91" name="SMARTInkShape-6174"/>
            <p:cNvSpPr/>
            <p:nvPr>
              <p:custDataLst>
                <p:tags r:id="rId8"/>
              </p:custDataLst>
            </p:nvPr>
          </p:nvSpPr>
          <p:spPr>
            <a:xfrm>
              <a:off x="759024" y="4455914"/>
              <a:ext cx="53579" cy="26790"/>
            </a:xfrm>
            <a:custGeom>
              <a:avLst/>
              <a:gdLst/>
              <a:ahLst/>
              <a:cxnLst/>
              <a:rect l="0" t="0" r="0" b="0"/>
              <a:pathLst>
                <a:path w="53579" h="26790">
                  <a:moveTo>
                    <a:pt x="0" y="26789"/>
                  </a:moveTo>
                  <a:lnTo>
                    <a:pt x="0" y="26789"/>
                  </a:lnTo>
                  <a:lnTo>
                    <a:pt x="7688" y="26789"/>
                  </a:lnTo>
                  <a:lnTo>
                    <a:pt x="30225" y="12550"/>
                  </a:lnTo>
                  <a:lnTo>
                    <a:pt x="40926" y="9010"/>
                  </a:lnTo>
                  <a:lnTo>
                    <a:pt x="5357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92" name="SMARTInkShape-6175"/>
            <p:cNvSpPr/>
            <p:nvPr>
              <p:custDataLst>
                <p:tags r:id="rId9"/>
              </p:custDataLst>
            </p:nvPr>
          </p:nvSpPr>
          <p:spPr>
            <a:xfrm>
              <a:off x="544711" y="4625578"/>
              <a:ext cx="8931" cy="44650"/>
            </a:xfrm>
            <a:custGeom>
              <a:avLst/>
              <a:gdLst/>
              <a:ahLst/>
              <a:cxnLst/>
              <a:rect l="0" t="0" r="0" b="0"/>
              <a:pathLst>
                <a:path w="8931" h="44650">
                  <a:moveTo>
                    <a:pt x="0" y="44649"/>
                  </a:moveTo>
                  <a:lnTo>
                    <a:pt x="0" y="44649"/>
                  </a:lnTo>
                  <a:lnTo>
                    <a:pt x="0" y="31346"/>
                  </a:lnTo>
                  <a:lnTo>
                    <a:pt x="2646" y="26169"/>
                  </a:lnTo>
                  <a:lnTo>
                    <a:pt x="6137" y="20560"/>
                  </a:lnTo>
                  <a:lnTo>
                    <a:pt x="8378" y="8875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55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58902E6E-8D8A-4A0B-B4C5-9FC72E670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3663"/>
            <a:ext cx="1166883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9900CC"/>
                </a:solidFill>
                <a:latin typeface="Times" panose="02020603050405020304" pitchFamily="18" charset="0"/>
              </a:rPr>
              <a:t>TELOPHASE</a:t>
            </a:r>
          </a:p>
          <a:p>
            <a:pPr marL="857250" indent="-857250">
              <a:spcBef>
                <a:spcPct val="0"/>
              </a:spcBef>
            </a:pPr>
            <a:r>
              <a:rPr lang="en-US" altLang="en-US" sz="6000" dirty="0" smtClean="0">
                <a:solidFill>
                  <a:schemeClr val="tx2"/>
                </a:solidFill>
                <a:latin typeface="Times" panose="02020603050405020304" pitchFamily="18" charset="0"/>
              </a:rPr>
              <a:t>chromosomes </a:t>
            </a:r>
            <a:r>
              <a:rPr lang="en-US" altLang="en-US" sz="6000" u="sng" dirty="0">
                <a:solidFill>
                  <a:schemeClr val="tx2"/>
                </a:solidFill>
                <a:latin typeface="Times" panose="02020603050405020304" pitchFamily="18" charset="0"/>
              </a:rPr>
              <a:t>stop</a:t>
            </a:r>
            <a:r>
              <a:rPr lang="en-US" altLang="en-US" sz="6000" dirty="0">
                <a:solidFill>
                  <a:schemeClr val="tx2"/>
                </a:solidFill>
                <a:latin typeface="Times" panose="02020603050405020304" pitchFamily="18" charset="0"/>
              </a:rPr>
              <a:t> moving and </a:t>
            </a:r>
            <a:r>
              <a:rPr lang="en-US" altLang="en-US" sz="6000" dirty="0" smtClean="0">
                <a:solidFill>
                  <a:schemeClr val="tx2"/>
                </a:solidFill>
                <a:latin typeface="Times" panose="02020603050405020304" pitchFamily="18" charset="0"/>
              </a:rPr>
              <a:t>uncoil into chromatin</a:t>
            </a:r>
          </a:p>
          <a:p>
            <a:pPr marL="857250" indent="-857250">
              <a:spcBef>
                <a:spcPct val="0"/>
              </a:spcBef>
            </a:pPr>
            <a:r>
              <a:rPr lang="en-US" altLang="en-US" sz="6000" dirty="0" smtClean="0">
                <a:solidFill>
                  <a:schemeClr val="tx2"/>
                </a:solidFill>
                <a:latin typeface="Times" panose="02020603050405020304" pitchFamily="18" charset="0"/>
              </a:rPr>
              <a:t>Nuclear membrane and nucleolus reform</a:t>
            </a:r>
          </a:p>
          <a:p>
            <a:pPr marL="857250" indent="-857250">
              <a:spcBef>
                <a:spcPct val="0"/>
              </a:spcBef>
            </a:pPr>
            <a:r>
              <a:rPr lang="en-US" altLang="en-US" sz="6000" dirty="0" smtClean="0">
                <a:solidFill>
                  <a:schemeClr val="tx2"/>
                </a:solidFill>
                <a:latin typeface="Times" panose="02020603050405020304" pitchFamily="18" charset="0"/>
              </a:rPr>
              <a:t>Mitotic spindle breaks down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41987" name="Rectangle 4" descr="Large confetti">
            <a:extLst>
              <a:ext uri="{FF2B5EF4-FFF2-40B4-BE49-F238E27FC236}">
                <a16:creationId xmlns:a16="http://schemas.microsoft.com/office/drawing/2014/main" id="{A8BF2407-8493-4F37-B659-8056C2DC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6" y="254001"/>
            <a:ext cx="6469063" cy="110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Steps of MITOSIS</a:t>
            </a:r>
          </a:p>
        </p:txBody>
      </p:sp>
      <p:grpSp>
        <p:nvGrpSpPr>
          <p:cNvPr id="42067" name="SMARTInkShape-Group1878"/>
          <p:cNvGrpSpPr/>
          <p:nvPr/>
        </p:nvGrpSpPr>
        <p:grpSpPr>
          <a:xfrm>
            <a:off x="5158384" y="1401961"/>
            <a:ext cx="374335" cy="205384"/>
            <a:chOff x="3634383" y="1401961"/>
            <a:chExt cx="374335" cy="205384"/>
          </a:xfrm>
        </p:grpSpPr>
        <p:sp>
          <p:nvSpPr>
            <p:cNvPr id="42065" name="SMARTInkShape-6239"/>
            <p:cNvSpPr/>
            <p:nvPr>
              <p:custDataLst>
                <p:tags r:id="rId2"/>
              </p:custDataLst>
            </p:nvPr>
          </p:nvSpPr>
          <p:spPr>
            <a:xfrm>
              <a:off x="3670102" y="1401961"/>
              <a:ext cx="17860" cy="205384"/>
            </a:xfrm>
            <a:custGeom>
              <a:avLst/>
              <a:gdLst/>
              <a:ahLst/>
              <a:cxnLst/>
              <a:rect l="0" t="0" r="0" b="0"/>
              <a:pathLst>
                <a:path w="17860" h="205384">
                  <a:moveTo>
                    <a:pt x="0" y="0"/>
                  </a:moveTo>
                  <a:lnTo>
                    <a:pt x="0" y="0"/>
                  </a:lnTo>
                  <a:lnTo>
                    <a:pt x="0" y="37519"/>
                  </a:lnTo>
                  <a:lnTo>
                    <a:pt x="0" y="81274"/>
                  </a:lnTo>
                  <a:lnTo>
                    <a:pt x="6136" y="123431"/>
                  </a:lnTo>
                  <a:lnTo>
                    <a:pt x="13302" y="164715"/>
                  </a:lnTo>
                  <a:lnTo>
                    <a:pt x="17859" y="205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66" name="SMARTInkShape-6240"/>
            <p:cNvSpPr/>
            <p:nvPr>
              <p:custDataLst>
                <p:tags r:id="rId3"/>
              </p:custDataLst>
            </p:nvPr>
          </p:nvSpPr>
          <p:spPr>
            <a:xfrm>
              <a:off x="3634383" y="1428750"/>
              <a:ext cx="374335" cy="151234"/>
            </a:xfrm>
            <a:custGeom>
              <a:avLst/>
              <a:gdLst/>
              <a:ahLst/>
              <a:cxnLst/>
              <a:rect l="0" t="0" r="0" b="0"/>
              <a:pathLst>
                <a:path w="374335" h="151234">
                  <a:moveTo>
                    <a:pt x="0" y="35719"/>
                  </a:moveTo>
                  <a:lnTo>
                    <a:pt x="0" y="35719"/>
                  </a:lnTo>
                  <a:lnTo>
                    <a:pt x="25318" y="34727"/>
                  </a:lnTo>
                  <a:lnTo>
                    <a:pt x="63490" y="28030"/>
                  </a:lnTo>
                  <a:lnTo>
                    <a:pt x="105550" y="20897"/>
                  </a:lnTo>
                  <a:lnTo>
                    <a:pt x="149429" y="15814"/>
                  </a:lnTo>
                  <a:lnTo>
                    <a:pt x="191795" y="10289"/>
                  </a:lnTo>
                  <a:lnTo>
                    <a:pt x="230259" y="8206"/>
                  </a:lnTo>
                  <a:lnTo>
                    <a:pt x="259530" y="1277"/>
                  </a:lnTo>
                  <a:lnTo>
                    <a:pt x="266820" y="3213"/>
                  </a:lnTo>
                  <a:lnTo>
                    <a:pt x="274845" y="7800"/>
                  </a:lnTo>
                  <a:lnTo>
                    <a:pt x="275942" y="11074"/>
                  </a:lnTo>
                  <a:lnTo>
                    <a:pt x="276235" y="13336"/>
                  </a:lnTo>
                  <a:lnTo>
                    <a:pt x="271906" y="26000"/>
                  </a:lnTo>
                  <a:lnTo>
                    <a:pt x="252894" y="64639"/>
                  </a:lnTo>
                  <a:lnTo>
                    <a:pt x="242850" y="102696"/>
                  </a:lnTo>
                  <a:lnTo>
                    <a:pt x="241619" y="121600"/>
                  </a:lnTo>
                  <a:lnTo>
                    <a:pt x="243978" y="131104"/>
                  </a:lnTo>
                  <a:lnTo>
                    <a:pt x="253576" y="145290"/>
                  </a:lnTo>
                  <a:lnTo>
                    <a:pt x="261859" y="148909"/>
                  </a:lnTo>
                  <a:lnTo>
                    <a:pt x="288086" y="151233"/>
                  </a:lnTo>
                  <a:lnTo>
                    <a:pt x="331845" y="139326"/>
                  </a:lnTo>
                  <a:lnTo>
                    <a:pt x="352875" y="126058"/>
                  </a:lnTo>
                  <a:lnTo>
                    <a:pt x="366934" y="109560"/>
                  </a:lnTo>
                  <a:lnTo>
                    <a:pt x="371441" y="97972"/>
                  </a:lnTo>
                  <a:lnTo>
                    <a:pt x="374334" y="69623"/>
                  </a:lnTo>
                  <a:lnTo>
                    <a:pt x="369439" y="55418"/>
                  </a:lnTo>
                  <a:lnTo>
                    <a:pt x="350127" y="30129"/>
                  </a:lnTo>
                  <a:lnTo>
                    <a:pt x="333047" y="16754"/>
                  </a:lnTo>
                  <a:lnTo>
                    <a:pt x="2946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079" name="SMARTInkShape-6250"/>
          <p:cNvSpPr/>
          <p:nvPr>
            <p:custDataLst>
              <p:tags r:id="rId1"/>
            </p:custDataLst>
          </p:nvPr>
        </p:nvSpPr>
        <p:spPr>
          <a:xfrm>
            <a:off x="1649125" y="1402106"/>
            <a:ext cx="374922" cy="169520"/>
          </a:xfrm>
          <a:custGeom>
            <a:avLst/>
            <a:gdLst/>
            <a:ahLst/>
            <a:cxnLst/>
            <a:rect l="0" t="0" r="0" b="0"/>
            <a:pathLst>
              <a:path w="374922" h="169520">
                <a:moveTo>
                  <a:pt x="8820" y="80222"/>
                </a:moveTo>
                <a:lnTo>
                  <a:pt x="8820" y="80222"/>
                </a:lnTo>
                <a:lnTo>
                  <a:pt x="1132" y="80222"/>
                </a:lnTo>
                <a:lnTo>
                  <a:pt x="718" y="81214"/>
                </a:lnTo>
                <a:lnTo>
                  <a:pt x="0" y="87910"/>
                </a:lnTo>
                <a:lnTo>
                  <a:pt x="4663" y="93524"/>
                </a:lnTo>
                <a:lnTo>
                  <a:pt x="12265" y="96056"/>
                </a:lnTo>
                <a:lnTo>
                  <a:pt x="54555" y="97904"/>
                </a:lnTo>
                <a:lnTo>
                  <a:pt x="98260" y="98058"/>
                </a:lnTo>
                <a:lnTo>
                  <a:pt x="136510" y="98077"/>
                </a:lnTo>
                <a:lnTo>
                  <a:pt x="170347" y="100726"/>
                </a:lnTo>
                <a:lnTo>
                  <a:pt x="212596" y="105770"/>
                </a:lnTo>
                <a:lnTo>
                  <a:pt x="255741" y="106766"/>
                </a:lnTo>
                <a:lnTo>
                  <a:pt x="298350" y="106979"/>
                </a:lnTo>
                <a:lnTo>
                  <a:pt x="338999" y="107008"/>
                </a:lnTo>
                <a:lnTo>
                  <a:pt x="374281" y="107011"/>
                </a:lnTo>
                <a:lnTo>
                  <a:pt x="374921" y="93709"/>
                </a:lnTo>
                <a:lnTo>
                  <a:pt x="372284" y="88531"/>
                </a:lnTo>
                <a:lnTo>
                  <a:pt x="339198" y="45050"/>
                </a:lnTo>
                <a:lnTo>
                  <a:pt x="332264" y="38793"/>
                </a:lnTo>
                <a:lnTo>
                  <a:pt x="306311" y="21704"/>
                </a:lnTo>
                <a:lnTo>
                  <a:pt x="287666" y="15857"/>
                </a:lnTo>
                <a:lnTo>
                  <a:pt x="267959" y="2338"/>
                </a:lnTo>
                <a:lnTo>
                  <a:pt x="259385" y="0"/>
                </a:lnTo>
                <a:lnTo>
                  <a:pt x="258899" y="7556"/>
                </a:lnTo>
                <a:lnTo>
                  <a:pt x="271285" y="21106"/>
                </a:lnTo>
                <a:lnTo>
                  <a:pt x="288905" y="31687"/>
                </a:lnTo>
                <a:lnTo>
                  <a:pt x="299727" y="35414"/>
                </a:lnTo>
                <a:lnTo>
                  <a:pt x="341818" y="65372"/>
                </a:lnTo>
                <a:lnTo>
                  <a:pt x="347981" y="68661"/>
                </a:lnTo>
                <a:lnTo>
                  <a:pt x="351013" y="69538"/>
                </a:lnTo>
                <a:lnTo>
                  <a:pt x="353035" y="71115"/>
                </a:lnTo>
                <a:lnTo>
                  <a:pt x="355281" y="75513"/>
                </a:lnTo>
                <a:lnTo>
                  <a:pt x="357032" y="101090"/>
                </a:lnTo>
                <a:lnTo>
                  <a:pt x="354412" y="107026"/>
                </a:lnTo>
                <a:lnTo>
                  <a:pt x="327266" y="144465"/>
                </a:lnTo>
                <a:lnTo>
                  <a:pt x="318693" y="148462"/>
                </a:lnTo>
                <a:lnTo>
                  <a:pt x="309260" y="151231"/>
                </a:lnTo>
                <a:lnTo>
                  <a:pt x="295120" y="158447"/>
                </a:lnTo>
                <a:lnTo>
                  <a:pt x="258852" y="1695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B1E20C2D-4F86-44BF-9EE6-2A0703F5621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44576"/>
            <a:ext cx="739933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 descr="Large confetti">
            <a:extLst>
              <a:ext uri="{FF2B5EF4-FFF2-40B4-BE49-F238E27FC236}">
                <a16:creationId xmlns:a16="http://schemas.microsoft.com/office/drawing/2014/main" id="{A8BF2407-8493-4F37-B659-8056C2DC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6" y="127001"/>
            <a:ext cx="6469063" cy="110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Which Stage?</a:t>
            </a:r>
          </a:p>
        </p:txBody>
      </p:sp>
      <p:grpSp>
        <p:nvGrpSpPr>
          <p:cNvPr id="5" name="SMARTInkShape-Group1882"/>
          <p:cNvGrpSpPr/>
          <p:nvPr/>
        </p:nvGrpSpPr>
        <p:grpSpPr>
          <a:xfrm>
            <a:off x="1827609" y="1422716"/>
            <a:ext cx="337702" cy="601939"/>
            <a:chOff x="303609" y="1422715"/>
            <a:chExt cx="337702" cy="601939"/>
          </a:xfrm>
        </p:grpSpPr>
        <p:sp>
          <p:nvSpPr>
            <p:cNvPr id="2" name="SMARTInkShape-6251"/>
            <p:cNvSpPr/>
            <p:nvPr>
              <p:custDataLst>
                <p:tags r:id="rId13"/>
              </p:custDataLst>
            </p:nvPr>
          </p:nvSpPr>
          <p:spPr>
            <a:xfrm>
              <a:off x="303609" y="1422715"/>
              <a:ext cx="337702" cy="282856"/>
            </a:xfrm>
            <a:custGeom>
              <a:avLst/>
              <a:gdLst/>
              <a:ahLst/>
              <a:cxnLst/>
              <a:rect l="0" t="0" r="0" b="0"/>
              <a:pathLst>
                <a:path w="337702" h="282856">
                  <a:moveTo>
                    <a:pt x="0" y="122121"/>
                  </a:moveTo>
                  <a:lnTo>
                    <a:pt x="0" y="122121"/>
                  </a:lnTo>
                  <a:lnTo>
                    <a:pt x="0" y="117381"/>
                  </a:lnTo>
                  <a:lnTo>
                    <a:pt x="2646" y="112407"/>
                  </a:lnTo>
                  <a:lnTo>
                    <a:pt x="7130" y="104905"/>
                  </a:lnTo>
                  <a:lnTo>
                    <a:pt x="17216" y="83947"/>
                  </a:lnTo>
                  <a:lnTo>
                    <a:pt x="46286" y="52844"/>
                  </a:lnTo>
                  <a:lnTo>
                    <a:pt x="77215" y="33464"/>
                  </a:lnTo>
                  <a:lnTo>
                    <a:pt x="117798" y="17800"/>
                  </a:lnTo>
                  <a:lnTo>
                    <a:pt x="161242" y="6875"/>
                  </a:lnTo>
                  <a:lnTo>
                    <a:pt x="205534" y="0"/>
                  </a:lnTo>
                  <a:lnTo>
                    <a:pt x="247430" y="609"/>
                  </a:lnTo>
                  <a:lnTo>
                    <a:pt x="271696" y="5608"/>
                  </a:lnTo>
                  <a:lnTo>
                    <a:pt x="311527" y="24986"/>
                  </a:lnTo>
                  <a:lnTo>
                    <a:pt x="320794" y="30575"/>
                  </a:lnTo>
                  <a:lnTo>
                    <a:pt x="326972" y="37278"/>
                  </a:lnTo>
                  <a:lnTo>
                    <a:pt x="333837" y="52663"/>
                  </a:lnTo>
                  <a:lnTo>
                    <a:pt x="337701" y="78059"/>
                  </a:lnTo>
                  <a:lnTo>
                    <a:pt x="334106" y="104435"/>
                  </a:lnTo>
                  <a:lnTo>
                    <a:pt x="317276" y="131102"/>
                  </a:lnTo>
                  <a:lnTo>
                    <a:pt x="283930" y="167772"/>
                  </a:lnTo>
                  <a:lnTo>
                    <a:pt x="240155" y="209558"/>
                  </a:lnTo>
                  <a:lnTo>
                    <a:pt x="205103" y="235010"/>
                  </a:lnTo>
                  <a:lnTo>
                    <a:pt x="169581" y="255119"/>
                  </a:lnTo>
                  <a:lnTo>
                    <a:pt x="125373" y="277586"/>
                  </a:lnTo>
                  <a:lnTo>
                    <a:pt x="108403" y="281814"/>
                  </a:lnTo>
                  <a:lnTo>
                    <a:pt x="98227" y="282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252"/>
            <p:cNvSpPr/>
            <p:nvPr>
              <p:custDataLst>
                <p:tags r:id="rId14"/>
              </p:custDataLst>
            </p:nvPr>
          </p:nvSpPr>
          <p:spPr>
            <a:xfrm>
              <a:off x="348626" y="1526977"/>
              <a:ext cx="62141" cy="497677"/>
            </a:xfrm>
            <a:custGeom>
              <a:avLst/>
              <a:gdLst/>
              <a:ahLst/>
              <a:cxnLst/>
              <a:rect l="0" t="0" r="0" b="0"/>
              <a:pathLst>
                <a:path w="62141" h="497677">
                  <a:moveTo>
                    <a:pt x="8562" y="0"/>
                  </a:moveTo>
                  <a:lnTo>
                    <a:pt x="8562" y="0"/>
                  </a:lnTo>
                  <a:lnTo>
                    <a:pt x="7569" y="22942"/>
                  </a:lnTo>
                  <a:lnTo>
                    <a:pt x="1494" y="50356"/>
                  </a:lnTo>
                  <a:lnTo>
                    <a:pt x="0" y="93400"/>
                  </a:lnTo>
                  <a:lnTo>
                    <a:pt x="4481" y="133066"/>
                  </a:lnTo>
                  <a:lnTo>
                    <a:pt x="6748" y="166958"/>
                  </a:lnTo>
                  <a:lnTo>
                    <a:pt x="7756" y="204180"/>
                  </a:lnTo>
                  <a:lnTo>
                    <a:pt x="8203" y="240567"/>
                  </a:lnTo>
                  <a:lnTo>
                    <a:pt x="13694" y="276582"/>
                  </a:lnTo>
                  <a:lnTo>
                    <a:pt x="20765" y="312433"/>
                  </a:lnTo>
                  <a:lnTo>
                    <a:pt x="23907" y="348210"/>
                  </a:lnTo>
                  <a:lnTo>
                    <a:pt x="30417" y="392341"/>
                  </a:lnTo>
                  <a:lnTo>
                    <a:pt x="33889" y="430552"/>
                  </a:lnTo>
                  <a:lnTo>
                    <a:pt x="42191" y="464761"/>
                  </a:lnTo>
                  <a:lnTo>
                    <a:pt x="53104" y="494693"/>
                  </a:lnTo>
                  <a:lnTo>
                    <a:pt x="55124" y="496482"/>
                  </a:lnTo>
                  <a:lnTo>
                    <a:pt x="57462" y="497676"/>
                  </a:lnTo>
                  <a:lnTo>
                    <a:pt x="59022" y="497479"/>
                  </a:lnTo>
                  <a:lnTo>
                    <a:pt x="60061" y="496356"/>
                  </a:lnTo>
                  <a:lnTo>
                    <a:pt x="62140" y="491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883"/>
          <p:cNvGrpSpPr/>
          <p:nvPr/>
        </p:nvGrpSpPr>
        <p:grpSpPr>
          <a:xfrm>
            <a:off x="2394311" y="1234147"/>
            <a:ext cx="960276" cy="640347"/>
            <a:chOff x="870311" y="1234146"/>
            <a:chExt cx="960276" cy="640347"/>
          </a:xfrm>
        </p:grpSpPr>
        <p:sp>
          <p:nvSpPr>
            <p:cNvPr id="6" name="SMARTInkShape-6253"/>
            <p:cNvSpPr/>
            <p:nvPr>
              <p:custDataLst>
                <p:tags r:id="rId10"/>
              </p:custDataLst>
            </p:nvPr>
          </p:nvSpPr>
          <p:spPr>
            <a:xfrm>
              <a:off x="1536015" y="1455539"/>
              <a:ext cx="294572" cy="116087"/>
            </a:xfrm>
            <a:custGeom>
              <a:avLst/>
              <a:gdLst/>
              <a:ahLst/>
              <a:cxnLst/>
              <a:rect l="0" t="0" r="0" b="0"/>
              <a:pathLst>
                <a:path w="294572" h="116087">
                  <a:moveTo>
                    <a:pt x="8821" y="116086"/>
                  </a:moveTo>
                  <a:lnTo>
                    <a:pt x="8821" y="116086"/>
                  </a:lnTo>
                  <a:lnTo>
                    <a:pt x="1133" y="116086"/>
                  </a:lnTo>
                  <a:lnTo>
                    <a:pt x="719" y="115094"/>
                  </a:lnTo>
                  <a:lnTo>
                    <a:pt x="0" y="103657"/>
                  </a:lnTo>
                  <a:lnTo>
                    <a:pt x="2941" y="100855"/>
                  </a:lnTo>
                  <a:lnTo>
                    <a:pt x="41928" y="81534"/>
                  </a:lnTo>
                  <a:lnTo>
                    <a:pt x="80036" y="64948"/>
                  </a:lnTo>
                  <a:lnTo>
                    <a:pt x="110917" y="53340"/>
                  </a:lnTo>
                  <a:lnTo>
                    <a:pt x="145478" y="41566"/>
                  </a:lnTo>
                  <a:lnTo>
                    <a:pt x="183990" y="29719"/>
                  </a:lnTo>
                  <a:lnTo>
                    <a:pt x="226903" y="17839"/>
                  </a:lnTo>
                  <a:lnTo>
                    <a:pt x="264496" y="7928"/>
                  </a:lnTo>
                  <a:lnTo>
                    <a:pt x="2945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254"/>
            <p:cNvSpPr/>
            <p:nvPr>
              <p:custDataLst>
                <p:tags r:id="rId11"/>
              </p:custDataLst>
            </p:nvPr>
          </p:nvSpPr>
          <p:spPr>
            <a:xfrm>
              <a:off x="1553766" y="1234146"/>
              <a:ext cx="267891" cy="462496"/>
            </a:xfrm>
            <a:custGeom>
              <a:avLst/>
              <a:gdLst/>
              <a:ahLst/>
              <a:cxnLst/>
              <a:rect l="0" t="0" r="0" b="0"/>
              <a:pathLst>
                <a:path w="267891" h="462496">
                  <a:moveTo>
                    <a:pt x="0" y="462495"/>
                  </a:moveTo>
                  <a:lnTo>
                    <a:pt x="0" y="462495"/>
                  </a:lnTo>
                  <a:lnTo>
                    <a:pt x="4740" y="419594"/>
                  </a:lnTo>
                  <a:lnTo>
                    <a:pt x="12429" y="386835"/>
                  </a:lnTo>
                  <a:lnTo>
                    <a:pt x="25731" y="342512"/>
                  </a:lnTo>
                  <a:lnTo>
                    <a:pt x="36571" y="311604"/>
                  </a:lnTo>
                  <a:lnTo>
                    <a:pt x="48004" y="280338"/>
                  </a:lnTo>
                  <a:lnTo>
                    <a:pt x="59699" y="246599"/>
                  </a:lnTo>
                  <a:lnTo>
                    <a:pt x="72700" y="203616"/>
                  </a:lnTo>
                  <a:lnTo>
                    <a:pt x="87576" y="161004"/>
                  </a:lnTo>
                  <a:lnTo>
                    <a:pt x="104552" y="126440"/>
                  </a:lnTo>
                  <a:lnTo>
                    <a:pt x="114800" y="82950"/>
                  </a:lnTo>
                  <a:lnTo>
                    <a:pt x="128214" y="42011"/>
                  </a:lnTo>
                  <a:lnTo>
                    <a:pt x="133442" y="14010"/>
                  </a:lnTo>
                  <a:lnTo>
                    <a:pt x="133901" y="0"/>
                  </a:lnTo>
                  <a:lnTo>
                    <a:pt x="133932" y="3439"/>
                  </a:lnTo>
                  <a:lnTo>
                    <a:pt x="141632" y="31619"/>
                  </a:lnTo>
                  <a:lnTo>
                    <a:pt x="142507" y="72670"/>
                  </a:lnTo>
                  <a:lnTo>
                    <a:pt x="145357" y="104031"/>
                  </a:lnTo>
                  <a:lnTo>
                    <a:pt x="149931" y="134506"/>
                  </a:lnTo>
                  <a:lnTo>
                    <a:pt x="155271" y="164586"/>
                  </a:lnTo>
                  <a:lnTo>
                    <a:pt x="160952" y="194492"/>
                  </a:lnTo>
                  <a:lnTo>
                    <a:pt x="167776" y="224320"/>
                  </a:lnTo>
                  <a:lnTo>
                    <a:pt x="177424" y="254113"/>
                  </a:lnTo>
                  <a:lnTo>
                    <a:pt x="188326" y="283891"/>
                  </a:lnTo>
                  <a:lnTo>
                    <a:pt x="205620" y="325901"/>
                  </a:lnTo>
                  <a:lnTo>
                    <a:pt x="223312" y="360837"/>
                  </a:lnTo>
                  <a:lnTo>
                    <a:pt x="245888" y="401336"/>
                  </a:lnTo>
                  <a:lnTo>
                    <a:pt x="266081" y="433355"/>
                  </a:lnTo>
                  <a:lnTo>
                    <a:pt x="266684" y="433147"/>
                  </a:lnTo>
                  <a:lnTo>
                    <a:pt x="267890" y="426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255"/>
            <p:cNvSpPr/>
            <p:nvPr>
              <p:custDataLst>
                <p:tags r:id="rId12"/>
              </p:custDataLst>
            </p:nvPr>
          </p:nvSpPr>
          <p:spPr>
            <a:xfrm>
              <a:off x="870311" y="1340244"/>
              <a:ext cx="531651" cy="534249"/>
            </a:xfrm>
            <a:custGeom>
              <a:avLst/>
              <a:gdLst/>
              <a:ahLst/>
              <a:cxnLst/>
              <a:rect l="0" t="0" r="0" b="0"/>
              <a:pathLst>
                <a:path w="531651" h="534249">
                  <a:moveTo>
                    <a:pt x="31588" y="159944"/>
                  </a:moveTo>
                  <a:lnTo>
                    <a:pt x="31588" y="159944"/>
                  </a:lnTo>
                  <a:lnTo>
                    <a:pt x="30595" y="202067"/>
                  </a:lnTo>
                  <a:lnTo>
                    <a:pt x="25451" y="238019"/>
                  </a:lnTo>
                  <a:lnTo>
                    <a:pt x="22493" y="281083"/>
                  </a:lnTo>
                  <a:lnTo>
                    <a:pt x="18285" y="313994"/>
                  </a:lnTo>
                  <a:lnTo>
                    <a:pt x="15754" y="348465"/>
                  </a:lnTo>
                  <a:lnTo>
                    <a:pt x="14628" y="382637"/>
                  </a:lnTo>
                  <a:lnTo>
                    <a:pt x="14128" y="414361"/>
                  </a:lnTo>
                  <a:lnTo>
                    <a:pt x="13847" y="455372"/>
                  </a:lnTo>
                  <a:lnTo>
                    <a:pt x="13752" y="496663"/>
                  </a:lnTo>
                  <a:lnTo>
                    <a:pt x="14727" y="517461"/>
                  </a:lnTo>
                  <a:lnTo>
                    <a:pt x="18472" y="526538"/>
                  </a:lnTo>
                  <a:lnTo>
                    <a:pt x="20859" y="529355"/>
                  </a:lnTo>
                  <a:lnTo>
                    <a:pt x="29979" y="534248"/>
                  </a:lnTo>
                  <a:lnTo>
                    <a:pt x="35851" y="525289"/>
                  </a:lnTo>
                  <a:lnTo>
                    <a:pt x="39135" y="510067"/>
                  </a:lnTo>
                  <a:lnTo>
                    <a:pt x="40244" y="471896"/>
                  </a:lnTo>
                  <a:lnTo>
                    <a:pt x="40436" y="429865"/>
                  </a:lnTo>
                  <a:lnTo>
                    <a:pt x="40481" y="393679"/>
                  </a:lnTo>
                  <a:lnTo>
                    <a:pt x="40501" y="357092"/>
                  </a:lnTo>
                  <a:lnTo>
                    <a:pt x="39518" y="320987"/>
                  </a:lnTo>
                  <a:lnTo>
                    <a:pt x="35774" y="285097"/>
                  </a:lnTo>
                  <a:lnTo>
                    <a:pt x="30802" y="251947"/>
                  </a:lnTo>
                  <a:lnTo>
                    <a:pt x="22425" y="208040"/>
                  </a:lnTo>
                  <a:lnTo>
                    <a:pt x="13659" y="172541"/>
                  </a:lnTo>
                  <a:lnTo>
                    <a:pt x="6549" y="133879"/>
                  </a:lnTo>
                  <a:lnTo>
                    <a:pt x="2931" y="120909"/>
                  </a:lnTo>
                  <a:lnTo>
                    <a:pt x="577" y="116061"/>
                  </a:lnTo>
                  <a:lnTo>
                    <a:pt x="0" y="111837"/>
                  </a:lnTo>
                  <a:lnTo>
                    <a:pt x="3971" y="94788"/>
                  </a:lnTo>
                  <a:lnTo>
                    <a:pt x="5239" y="93686"/>
                  </a:lnTo>
                  <a:lnTo>
                    <a:pt x="7076" y="93944"/>
                  </a:lnTo>
                  <a:lnTo>
                    <a:pt x="14403" y="99047"/>
                  </a:lnTo>
                  <a:lnTo>
                    <a:pt x="51773" y="135535"/>
                  </a:lnTo>
                  <a:lnTo>
                    <a:pt x="80480" y="176472"/>
                  </a:lnTo>
                  <a:lnTo>
                    <a:pt x="109133" y="211033"/>
                  </a:lnTo>
                  <a:lnTo>
                    <a:pt x="140244" y="255621"/>
                  </a:lnTo>
                  <a:lnTo>
                    <a:pt x="174759" y="293385"/>
                  </a:lnTo>
                  <a:lnTo>
                    <a:pt x="219150" y="328757"/>
                  </a:lnTo>
                  <a:lnTo>
                    <a:pt x="235996" y="339152"/>
                  </a:lnTo>
                  <a:lnTo>
                    <a:pt x="279729" y="354831"/>
                  </a:lnTo>
                  <a:lnTo>
                    <a:pt x="291032" y="353055"/>
                  </a:lnTo>
                  <a:lnTo>
                    <a:pt x="296824" y="351192"/>
                  </a:lnTo>
                  <a:lnTo>
                    <a:pt x="305905" y="343831"/>
                  </a:lnTo>
                  <a:lnTo>
                    <a:pt x="329098" y="309101"/>
                  </a:lnTo>
                  <a:lnTo>
                    <a:pt x="343510" y="265989"/>
                  </a:lnTo>
                  <a:lnTo>
                    <a:pt x="352874" y="231052"/>
                  </a:lnTo>
                  <a:lnTo>
                    <a:pt x="361932" y="195565"/>
                  </a:lnTo>
                  <a:lnTo>
                    <a:pt x="370900" y="159915"/>
                  </a:lnTo>
                  <a:lnTo>
                    <a:pt x="378078" y="117053"/>
                  </a:lnTo>
                  <a:lnTo>
                    <a:pt x="389326" y="73524"/>
                  </a:lnTo>
                  <a:lnTo>
                    <a:pt x="406683" y="32535"/>
                  </a:lnTo>
                  <a:lnTo>
                    <a:pt x="415410" y="0"/>
                  </a:lnTo>
                  <a:lnTo>
                    <a:pt x="420259" y="4184"/>
                  </a:lnTo>
                  <a:lnTo>
                    <a:pt x="422612" y="9027"/>
                  </a:lnTo>
                  <a:lnTo>
                    <a:pt x="432072" y="50936"/>
                  </a:lnTo>
                  <a:lnTo>
                    <a:pt x="437764" y="83768"/>
                  </a:lnTo>
                  <a:lnTo>
                    <a:pt x="445734" y="123372"/>
                  </a:lnTo>
                  <a:lnTo>
                    <a:pt x="451462" y="154604"/>
                  </a:lnTo>
                  <a:lnTo>
                    <a:pt x="457316" y="187336"/>
                  </a:lnTo>
                  <a:lnTo>
                    <a:pt x="463225" y="218420"/>
                  </a:lnTo>
                  <a:lnTo>
                    <a:pt x="469158" y="248772"/>
                  </a:lnTo>
                  <a:lnTo>
                    <a:pt x="478076" y="291104"/>
                  </a:lnTo>
                  <a:lnTo>
                    <a:pt x="487003" y="328782"/>
                  </a:lnTo>
                  <a:lnTo>
                    <a:pt x="498908" y="372329"/>
                  </a:lnTo>
                  <a:lnTo>
                    <a:pt x="511145" y="416005"/>
                  </a:lnTo>
                  <a:lnTo>
                    <a:pt x="513607" y="428530"/>
                  </a:lnTo>
                  <a:lnTo>
                    <a:pt x="520571" y="441159"/>
                  </a:lnTo>
                  <a:lnTo>
                    <a:pt x="531650" y="454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884"/>
          <p:cNvGrpSpPr/>
          <p:nvPr/>
        </p:nvGrpSpPr>
        <p:grpSpPr>
          <a:xfrm>
            <a:off x="3577828" y="1214439"/>
            <a:ext cx="312540" cy="446485"/>
            <a:chOff x="2053828" y="1214438"/>
            <a:chExt cx="312540" cy="446485"/>
          </a:xfrm>
        </p:grpSpPr>
        <p:sp>
          <p:nvSpPr>
            <p:cNvPr id="10" name="SMARTInkShape-6256"/>
            <p:cNvSpPr/>
            <p:nvPr>
              <p:custDataLst>
                <p:tags r:id="rId8"/>
              </p:custDataLst>
            </p:nvPr>
          </p:nvSpPr>
          <p:spPr>
            <a:xfrm>
              <a:off x="2207525" y="1276945"/>
              <a:ext cx="60617" cy="383978"/>
            </a:xfrm>
            <a:custGeom>
              <a:avLst/>
              <a:gdLst/>
              <a:ahLst/>
              <a:cxnLst/>
              <a:rect l="0" t="0" r="0" b="0"/>
              <a:pathLst>
                <a:path w="60617" h="383978">
                  <a:moveTo>
                    <a:pt x="15967" y="0"/>
                  </a:moveTo>
                  <a:lnTo>
                    <a:pt x="15967" y="0"/>
                  </a:lnTo>
                  <a:lnTo>
                    <a:pt x="14975" y="32037"/>
                  </a:lnTo>
                  <a:lnTo>
                    <a:pt x="8899" y="66190"/>
                  </a:lnTo>
                  <a:lnTo>
                    <a:pt x="2665" y="106120"/>
                  </a:lnTo>
                  <a:lnTo>
                    <a:pt x="0" y="149800"/>
                  </a:lnTo>
                  <a:lnTo>
                    <a:pt x="5353" y="194000"/>
                  </a:lnTo>
                  <a:lnTo>
                    <a:pt x="11445" y="231688"/>
                  </a:lnTo>
                  <a:lnTo>
                    <a:pt x="22203" y="273932"/>
                  </a:lnTo>
                  <a:lnTo>
                    <a:pt x="36841" y="316348"/>
                  </a:lnTo>
                  <a:lnTo>
                    <a:pt x="46978" y="356971"/>
                  </a:lnTo>
                  <a:lnTo>
                    <a:pt x="53712" y="374627"/>
                  </a:lnTo>
                  <a:lnTo>
                    <a:pt x="60616" y="383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257"/>
            <p:cNvSpPr/>
            <p:nvPr>
              <p:custDataLst>
                <p:tags r:id="rId9"/>
              </p:custDataLst>
            </p:nvPr>
          </p:nvSpPr>
          <p:spPr>
            <a:xfrm>
              <a:off x="2053828" y="1214438"/>
              <a:ext cx="312540" cy="71438"/>
            </a:xfrm>
            <a:custGeom>
              <a:avLst/>
              <a:gdLst/>
              <a:ahLst/>
              <a:cxnLst/>
              <a:rect l="0" t="0" r="0" b="0"/>
              <a:pathLst>
                <a:path w="312540" h="71438">
                  <a:moveTo>
                    <a:pt x="0" y="71437"/>
                  </a:moveTo>
                  <a:lnTo>
                    <a:pt x="0" y="71437"/>
                  </a:lnTo>
                  <a:lnTo>
                    <a:pt x="4741" y="71437"/>
                  </a:lnTo>
                  <a:lnTo>
                    <a:pt x="9714" y="68791"/>
                  </a:lnTo>
                  <a:lnTo>
                    <a:pt x="12429" y="66697"/>
                  </a:lnTo>
                  <a:lnTo>
                    <a:pt x="37182" y="63335"/>
                  </a:lnTo>
                  <a:lnTo>
                    <a:pt x="77743" y="57876"/>
                  </a:lnTo>
                  <a:lnTo>
                    <a:pt x="111119" y="54851"/>
                  </a:lnTo>
                  <a:lnTo>
                    <a:pt x="146144" y="49215"/>
                  </a:lnTo>
                  <a:lnTo>
                    <a:pt x="181657" y="41261"/>
                  </a:lnTo>
                  <a:lnTo>
                    <a:pt x="217315" y="32620"/>
                  </a:lnTo>
                  <a:lnTo>
                    <a:pt x="257790" y="20811"/>
                  </a:lnTo>
                  <a:lnTo>
                    <a:pt x="301973" y="7066"/>
                  </a:lnTo>
                  <a:lnTo>
                    <a:pt x="3125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885"/>
          <p:cNvGrpSpPr/>
          <p:nvPr/>
        </p:nvGrpSpPr>
        <p:grpSpPr>
          <a:xfrm>
            <a:off x="1747243" y="2071688"/>
            <a:ext cx="285751" cy="473274"/>
            <a:chOff x="223242" y="2071688"/>
            <a:chExt cx="285751" cy="473274"/>
          </a:xfrm>
        </p:grpSpPr>
        <p:sp>
          <p:nvSpPr>
            <p:cNvPr id="13" name="SMARTInkShape-6258"/>
            <p:cNvSpPr/>
            <p:nvPr>
              <p:custDataLst>
                <p:tags r:id="rId6"/>
              </p:custDataLst>
            </p:nvPr>
          </p:nvSpPr>
          <p:spPr>
            <a:xfrm>
              <a:off x="392906" y="2160984"/>
              <a:ext cx="26790" cy="383978"/>
            </a:xfrm>
            <a:custGeom>
              <a:avLst/>
              <a:gdLst/>
              <a:ahLst/>
              <a:cxnLst/>
              <a:rect l="0" t="0" r="0" b="0"/>
              <a:pathLst>
                <a:path w="26790" h="383978">
                  <a:moveTo>
                    <a:pt x="0" y="0"/>
                  </a:moveTo>
                  <a:lnTo>
                    <a:pt x="0" y="0"/>
                  </a:lnTo>
                  <a:lnTo>
                    <a:pt x="993" y="40139"/>
                  </a:lnTo>
                  <a:lnTo>
                    <a:pt x="7689" y="80950"/>
                  </a:lnTo>
                  <a:lnTo>
                    <a:pt x="8562" y="116810"/>
                  </a:lnTo>
                  <a:lnTo>
                    <a:pt x="13562" y="158854"/>
                  </a:lnTo>
                  <a:lnTo>
                    <a:pt x="16586" y="202731"/>
                  </a:lnTo>
                  <a:lnTo>
                    <a:pt x="17482" y="247151"/>
                  </a:lnTo>
                  <a:lnTo>
                    <a:pt x="17748" y="286992"/>
                  </a:lnTo>
                  <a:lnTo>
                    <a:pt x="17845" y="328602"/>
                  </a:lnTo>
                  <a:lnTo>
                    <a:pt x="17859" y="370825"/>
                  </a:lnTo>
                  <a:lnTo>
                    <a:pt x="17860" y="377470"/>
                  </a:lnTo>
                  <a:lnTo>
                    <a:pt x="18852" y="379639"/>
                  </a:lnTo>
                  <a:lnTo>
                    <a:pt x="20505" y="381085"/>
                  </a:lnTo>
                  <a:lnTo>
                    <a:pt x="26789" y="383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259"/>
            <p:cNvSpPr/>
            <p:nvPr>
              <p:custDataLst>
                <p:tags r:id="rId7"/>
              </p:custDataLst>
            </p:nvPr>
          </p:nvSpPr>
          <p:spPr>
            <a:xfrm>
              <a:off x="223242" y="2071688"/>
              <a:ext cx="285751" cy="80368"/>
            </a:xfrm>
            <a:custGeom>
              <a:avLst/>
              <a:gdLst/>
              <a:ahLst/>
              <a:cxnLst/>
              <a:rect l="0" t="0" r="0" b="0"/>
              <a:pathLst>
                <a:path w="285751" h="80368">
                  <a:moveTo>
                    <a:pt x="0" y="80367"/>
                  </a:moveTo>
                  <a:lnTo>
                    <a:pt x="0" y="80367"/>
                  </a:lnTo>
                  <a:lnTo>
                    <a:pt x="22753" y="80367"/>
                  </a:lnTo>
                  <a:lnTo>
                    <a:pt x="17860" y="80367"/>
                  </a:lnTo>
                  <a:lnTo>
                    <a:pt x="32118" y="74230"/>
                  </a:lnTo>
                  <a:lnTo>
                    <a:pt x="59841" y="67064"/>
                  </a:lnTo>
                  <a:lnTo>
                    <a:pt x="101697" y="46326"/>
                  </a:lnTo>
                  <a:lnTo>
                    <a:pt x="141797" y="33073"/>
                  </a:lnTo>
                  <a:lnTo>
                    <a:pt x="185510" y="20901"/>
                  </a:lnTo>
                  <a:lnTo>
                    <a:pt x="227071" y="11588"/>
                  </a:lnTo>
                  <a:lnTo>
                    <a:pt x="266411" y="314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886"/>
          <p:cNvGrpSpPr/>
          <p:nvPr/>
        </p:nvGrpSpPr>
        <p:grpSpPr>
          <a:xfrm>
            <a:off x="2329023" y="1616273"/>
            <a:ext cx="1838167" cy="730822"/>
            <a:chOff x="805022" y="1616273"/>
            <a:chExt cx="1838167" cy="730822"/>
          </a:xfrm>
        </p:grpSpPr>
        <p:sp>
          <p:nvSpPr>
            <p:cNvPr id="16" name="SMARTInkShape-6260"/>
            <p:cNvSpPr/>
            <p:nvPr>
              <p:custDataLst>
                <p:tags r:id="rId1"/>
              </p:custDataLst>
            </p:nvPr>
          </p:nvSpPr>
          <p:spPr>
            <a:xfrm>
              <a:off x="2450845" y="1723430"/>
              <a:ext cx="40539" cy="491134"/>
            </a:xfrm>
            <a:custGeom>
              <a:avLst/>
              <a:gdLst/>
              <a:ahLst/>
              <a:cxnLst/>
              <a:rect l="0" t="0" r="0" b="0"/>
              <a:pathLst>
                <a:path w="40539" h="491134">
                  <a:moveTo>
                    <a:pt x="40538" y="0"/>
                  </a:moveTo>
                  <a:lnTo>
                    <a:pt x="40538" y="0"/>
                  </a:lnTo>
                  <a:lnTo>
                    <a:pt x="40538" y="7688"/>
                  </a:lnTo>
                  <a:lnTo>
                    <a:pt x="26299" y="40311"/>
                  </a:lnTo>
                  <a:lnTo>
                    <a:pt x="18415" y="80972"/>
                  </a:lnTo>
                  <a:lnTo>
                    <a:pt x="8534" y="117197"/>
                  </a:lnTo>
                  <a:lnTo>
                    <a:pt x="4928" y="151031"/>
                  </a:lnTo>
                  <a:lnTo>
                    <a:pt x="0" y="192034"/>
                  </a:lnTo>
                  <a:lnTo>
                    <a:pt x="2950" y="235603"/>
                  </a:lnTo>
                  <a:lnTo>
                    <a:pt x="3988" y="265116"/>
                  </a:lnTo>
                  <a:lnTo>
                    <a:pt x="7096" y="297415"/>
                  </a:lnTo>
                  <a:lnTo>
                    <a:pt x="11784" y="330622"/>
                  </a:lnTo>
                  <a:lnTo>
                    <a:pt x="17175" y="361917"/>
                  </a:lnTo>
                  <a:lnTo>
                    <a:pt x="25788" y="402686"/>
                  </a:lnTo>
                  <a:lnTo>
                    <a:pt x="36595" y="444888"/>
                  </a:lnTo>
                  <a:lnTo>
                    <a:pt x="40538" y="491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261"/>
            <p:cNvSpPr/>
            <p:nvPr>
              <p:custDataLst>
                <p:tags r:id="rId2"/>
              </p:custDataLst>
            </p:nvPr>
          </p:nvSpPr>
          <p:spPr>
            <a:xfrm>
              <a:off x="2259733" y="1803797"/>
              <a:ext cx="383456" cy="89296"/>
            </a:xfrm>
            <a:custGeom>
              <a:avLst/>
              <a:gdLst/>
              <a:ahLst/>
              <a:cxnLst/>
              <a:rect l="0" t="0" r="0" b="0"/>
              <a:pathLst>
                <a:path w="383456" h="89296">
                  <a:moveTo>
                    <a:pt x="53056" y="0"/>
                  </a:moveTo>
                  <a:lnTo>
                    <a:pt x="53056" y="0"/>
                  </a:lnTo>
                  <a:lnTo>
                    <a:pt x="26198" y="29504"/>
                  </a:lnTo>
                  <a:lnTo>
                    <a:pt x="8402" y="53032"/>
                  </a:lnTo>
                  <a:lnTo>
                    <a:pt x="3444" y="59289"/>
                  </a:lnTo>
                  <a:lnTo>
                    <a:pt x="653" y="68389"/>
                  </a:lnTo>
                  <a:lnTo>
                    <a:pt x="0" y="74382"/>
                  </a:lnTo>
                  <a:lnTo>
                    <a:pt x="1811" y="77369"/>
                  </a:lnTo>
                  <a:lnTo>
                    <a:pt x="9114" y="83334"/>
                  </a:lnTo>
                  <a:lnTo>
                    <a:pt x="29122" y="87530"/>
                  </a:lnTo>
                  <a:lnTo>
                    <a:pt x="70671" y="88948"/>
                  </a:lnTo>
                  <a:lnTo>
                    <a:pt x="112295" y="89193"/>
                  </a:lnTo>
                  <a:lnTo>
                    <a:pt x="144869" y="89251"/>
                  </a:lnTo>
                  <a:lnTo>
                    <a:pt x="179190" y="89276"/>
                  </a:lnTo>
                  <a:lnTo>
                    <a:pt x="213296" y="89288"/>
                  </a:lnTo>
                  <a:lnTo>
                    <a:pt x="244990" y="89293"/>
                  </a:lnTo>
                  <a:lnTo>
                    <a:pt x="285983" y="89295"/>
                  </a:lnTo>
                  <a:lnTo>
                    <a:pt x="323265" y="84556"/>
                  </a:lnTo>
                  <a:lnTo>
                    <a:pt x="367672" y="74475"/>
                  </a:lnTo>
                  <a:lnTo>
                    <a:pt x="375779" y="72788"/>
                  </a:lnTo>
                  <a:lnTo>
                    <a:pt x="378337" y="71345"/>
                  </a:lnTo>
                  <a:lnTo>
                    <a:pt x="380043" y="69392"/>
                  </a:lnTo>
                  <a:lnTo>
                    <a:pt x="383455" y="62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262"/>
            <p:cNvSpPr/>
            <p:nvPr>
              <p:custDataLst>
                <p:tags r:id="rId3"/>
              </p:custDataLst>
            </p:nvPr>
          </p:nvSpPr>
          <p:spPr>
            <a:xfrm>
              <a:off x="1580555" y="1868109"/>
              <a:ext cx="337364" cy="364314"/>
            </a:xfrm>
            <a:custGeom>
              <a:avLst/>
              <a:gdLst/>
              <a:ahLst/>
              <a:cxnLst/>
              <a:rect l="0" t="0" r="0" b="0"/>
              <a:pathLst>
                <a:path w="337364" h="364314">
                  <a:moveTo>
                    <a:pt x="0" y="69633"/>
                  </a:moveTo>
                  <a:lnTo>
                    <a:pt x="0" y="69633"/>
                  </a:lnTo>
                  <a:lnTo>
                    <a:pt x="40139" y="31478"/>
                  </a:lnTo>
                  <a:lnTo>
                    <a:pt x="74956" y="16750"/>
                  </a:lnTo>
                  <a:lnTo>
                    <a:pt x="115017" y="4286"/>
                  </a:lnTo>
                  <a:lnTo>
                    <a:pt x="147298" y="0"/>
                  </a:lnTo>
                  <a:lnTo>
                    <a:pt x="186633" y="4689"/>
                  </a:lnTo>
                  <a:lnTo>
                    <a:pt x="214049" y="8388"/>
                  </a:lnTo>
                  <a:lnTo>
                    <a:pt x="254186" y="27148"/>
                  </a:lnTo>
                  <a:lnTo>
                    <a:pt x="258754" y="31387"/>
                  </a:lnTo>
                  <a:lnTo>
                    <a:pt x="273225" y="57844"/>
                  </a:lnTo>
                  <a:lnTo>
                    <a:pt x="275222" y="68032"/>
                  </a:lnTo>
                  <a:lnTo>
                    <a:pt x="273464" y="79174"/>
                  </a:lnTo>
                  <a:lnTo>
                    <a:pt x="268383" y="90741"/>
                  </a:lnTo>
                  <a:lnTo>
                    <a:pt x="243359" y="120270"/>
                  </a:lnTo>
                  <a:lnTo>
                    <a:pt x="221265" y="133364"/>
                  </a:lnTo>
                  <a:lnTo>
                    <a:pt x="181988" y="146678"/>
                  </a:lnTo>
                  <a:lnTo>
                    <a:pt x="141450" y="163861"/>
                  </a:lnTo>
                  <a:lnTo>
                    <a:pt x="132981" y="166082"/>
                  </a:lnTo>
                  <a:lnTo>
                    <a:pt x="130326" y="165683"/>
                  </a:lnTo>
                  <a:lnTo>
                    <a:pt x="128556" y="164424"/>
                  </a:lnTo>
                  <a:lnTo>
                    <a:pt x="127375" y="162593"/>
                  </a:lnTo>
                  <a:lnTo>
                    <a:pt x="125715" y="155275"/>
                  </a:lnTo>
                  <a:lnTo>
                    <a:pt x="127972" y="149699"/>
                  </a:lnTo>
                  <a:lnTo>
                    <a:pt x="129963" y="146823"/>
                  </a:lnTo>
                  <a:lnTo>
                    <a:pt x="132283" y="144905"/>
                  </a:lnTo>
                  <a:lnTo>
                    <a:pt x="155505" y="136835"/>
                  </a:lnTo>
                  <a:lnTo>
                    <a:pt x="179690" y="133532"/>
                  </a:lnTo>
                  <a:lnTo>
                    <a:pt x="223386" y="139392"/>
                  </a:lnTo>
                  <a:lnTo>
                    <a:pt x="241166" y="142309"/>
                  </a:lnTo>
                  <a:lnTo>
                    <a:pt x="285758" y="161090"/>
                  </a:lnTo>
                  <a:lnTo>
                    <a:pt x="300967" y="172788"/>
                  </a:lnTo>
                  <a:lnTo>
                    <a:pt x="325898" y="206028"/>
                  </a:lnTo>
                  <a:lnTo>
                    <a:pt x="334908" y="225250"/>
                  </a:lnTo>
                  <a:lnTo>
                    <a:pt x="337363" y="240992"/>
                  </a:lnTo>
                  <a:lnTo>
                    <a:pt x="334005" y="261848"/>
                  </a:lnTo>
                  <a:lnTo>
                    <a:pt x="310598" y="298718"/>
                  </a:lnTo>
                  <a:lnTo>
                    <a:pt x="271677" y="334538"/>
                  </a:lnTo>
                  <a:lnTo>
                    <a:pt x="227072" y="354598"/>
                  </a:lnTo>
                  <a:lnTo>
                    <a:pt x="212046" y="359995"/>
                  </a:lnTo>
                  <a:lnTo>
                    <a:pt x="167644" y="364144"/>
                  </a:lnTo>
                  <a:lnTo>
                    <a:pt x="160734" y="364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263"/>
            <p:cNvSpPr/>
            <p:nvPr>
              <p:custDataLst>
                <p:tags r:id="rId4"/>
              </p:custDataLst>
            </p:nvPr>
          </p:nvSpPr>
          <p:spPr>
            <a:xfrm>
              <a:off x="805022" y="2045456"/>
              <a:ext cx="436206" cy="301639"/>
            </a:xfrm>
            <a:custGeom>
              <a:avLst/>
              <a:gdLst/>
              <a:ahLst/>
              <a:cxnLst/>
              <a:rect l="0" t="0" r="0" b="0"/>
              <a:pathLst>
                <a:path w="436206" h="301639">
                  <a:moveTo>
                    <a:pt x="16509" y="88739"/>
                  </a:moveTo>
                  <a:lnTo>
                    <a:pt x="16509" y="88739"/>
                  </a:lnTo>
                  <a:lnTo>
                    <a:pt x="8821" y="88739"/>
                  </a:lnTo>
                  <a:lnTo>
                    <a:pt x="3207" y="83999"/>
                  </a:lnTo>
                  <a:lnTo>
                    <a:pt x="675" y="79026"/>
                  </a:lnTo>
                  <a:lnTo>
                    <a:pt x="0" y="76310"/>
                  </a:lnTo>
                  <a:lnTo>
                    <a:pt x="542" y="73508"/>
                  </a:lnTo>
                  <a:lnTo>
                    <a:pt x="11197" y="54187"/>
                  </a:lnTo>
                  <a:lnTo>
                    <a:pt x="19440" y="45932"/>
                  </a:lnTo>
                  <a:lnTo>
                    <a:pt x="62199" y="19325"/>
                  </a:lnTo>
                  <a:lnTo>
                    <a:pt x="105943" y="3678"/>
                  </a:lnTo>
                  <a:lnTo>
                    <a:pt x="150473" y="0"/>
                  </a:lnTo>
                  <a:lnTo>
                    <a:pt x="185185" y="6682"/>
                  </a:lnTo>
                  <a:lnTo>
                    <a:pt x="199294" y="11920"/>
                  </a:lnTo>
                  <a:lnTo>
                    <a:pt x="209533" y="20202"/>
                  </a:lnTo>
                  <a:lnTo>
                    <a:pt x="224191" y="41687"/>
                  </a:lnTo>
                  <a:lnTo>
                    <a:pt x="228857" y="63884"/>
                  </a:lnTo>
                  <a:lnTo>
                    <a:pt x="229442" y="99043"/>
                  </a:lnTo>
                  <a:lnTo>
                    <a:pt x="218386" y="143177"/>
                  </a:lnTo>
                  <a:lnTo>
                    <a:pt x="202127" y="185372"/>
                  </a:lnTo>
                  <a:lnTo>
                    <a:pt x="182233" y="222370"/>
                  </a:lnTo>
                  <a:lnTo>
                    <a:pt x="153304" y="262551"/>
                  </a:lnTo>
                  <a:lnTo>
                    <a:pt x="135731" y="280683"/>
                  </a:lnTo>
                  <a:lnTo>
                    <a:pt x="120846" y="289699"/>
                  </a:lnTo>
                  <a:lnTo>
                    <a:pt x="113152" y="292156"/>
                  </a:lnTo>
                  <a:lnTo>
                    <a:pt x="110704" y="293804"/>
                  </a:lnTo>
                  <a:lnTo>
                    <a:pt x="109071" y="295894"/>
                  </a:lnTo>
                  <a:lnTo>
                    <a:pt x="106451" y="301638"/>
                  </a:lnTo>
                  <a:lnTo>
                    <a:pt x="106236" y="301117"/>
                  </a:lnTo>
                  <a:lnTo>
                    <a:pt x="105823" y="282024"/>
                  </a:lnTo>
                  <a:lnTo>
                    <a:pt x="108459" y="276177"/>
                  </a:lnTo>
                  <a:lnTo>
                    <a:pt x="131538" y="250681"/>
                  </a:lnTo>
                  <a:lnTo>
                    <a:pt x="148047" y="238807"/>
                  </a:lnTo>
                  <a:lnTo>
                    <a:pt x="190175" y="225898"/>
                  </a:lnTo>
                  <a:lnTo>
                    <a:pt x="231349" y="223108"/>
                  </a:lnTo>
                  <a:lnTo>
                    <a:pt x="275540" y="225386"/>
                  </a:lnTo>
                  <a:lnTo>
                    <a:pt x="319136" y="231786"/>
                  </a:lnTo>
                  <a:lnTo>
                    <a:pt x="357080" y="239195"/>
                  </a:lnTo>
                  <a:lnTo>
                    <a:pt x="398004" y="240366"/>
                  </a:lnTo>
                  <a:lnTo>
                    <a:pt x="436205" y="2405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264"/>
            <p:cNvSpPr/>
            <p:nvPr>
              <p:custDataLst>
                <p:tags r:id="rId5"/>
              </p:custDataLst>
            </p:nvPr>
          </p:nvSpPr>
          <p:spPr>
            <a:xfrm>
              <a:off x="1107281" y="1616273"/>
              <a:ext cx="1285876" cy="285751"/>
            </a:xfrm>
            <a:custGeom>
              <a:avLst/>
              <a:gdLst/>
              <a:ahLst/>
              <a:cxnLst/>
              <a:rect l="0" t="0" r="0" b="0"/>
              <a:pathLst>
                <a:path w="1285876" h="285751">
                  <a:moveTo>
                    <a:pt x="0" y="285750"/>
                  </a:moveTo>
                  <a:lnTo>
                    <a:pt x="0" y="285750"/>
                  </a:lnTo>
                  <a:lnTo>
                    <a:pt x="0" y="281010"/>
                  </a:lnTo>
                  <a:lnTo>
                    <a:pt x="993" y="279614"/>
                  </a:lnTo>
                  <a:lnTo>
                    <a:pt x="2646" y="278683"/>
                  </a:lnTo>
                  <a:lnTo>
                    <a:pt x="41132" y="267799"/>
                  </a:lnTo>
                  <a:lnTo>
                    <a:pt x="82025" y="258355"/>
                  </a:lnTo>
                  <a:lnTo>
                    <a:pt x="121869" y="247206"/>
                  </a:lnTo>
                  <a:lnTo>
                    <a:pt x="154375" y="237862"/>
                  </a:lnTo>
                  <a:lnTo>
                    <a:pt x="188666" y="230401"/>
                  </a:lnTo>
                  <a:lnTo>
                    <a:pt x="223750" y="221133"/>
                  </a:lnTo>
                  <a:lnTo>
                    <a:pt x="260179" y="211391"/>
                  </a:lnTo>
                  <a:lnTo>
                    <a:pt x="299521" y="203754"/>
                  </a:lnTo>
                  <a:lnTo>
                    <a:pt x="342803" y="194406"/>
                  </a:lnTo>
                  <a:lnTo>
                    <a:pt x="365457" y="189136"/>
                  </a:lnTo>
                  <a:lnTo>
                    <a:pt x="409150" y="177988"/>
                  </a:lnTo>
                  <a:lnTo>
                    <a:pt x="451719" y="166418"/>
                  </a:lnTo>
                  <a:lnTo>
                    <a:pt x="493790" y="154662"/>
                  </a:lnTo>
                  <a:lnTo>
                    <a:pt x="538286" y="142822"/>
                  </a:lnTo>
                  <a:lnTo>
                    <a:pt x="561263" y="136887"/>
                  </a:lnTo>
                  <a:lnTo>
                    <a:pt x="584520" y="131938"/>
                  </a:lnTo>
                  <a:lnTo>
                    <a:pt x="607961" y="127646"/>
                  </a:lnTo>
                  <a:lnTo>
                    <a:pt x="631526" y="123793"/>
                  </a:lnTo>
                  <a:lnTo>
                    <a:pt x="654182" y="119240"/>
                  </a:lnTo>
                  <a:lnTo>
                    <a:pt x="697875" y="108889"/>
                  </a:lnTo>
                  <a:lnTo>
                    <a:pt x="720243" y="104343"/>
                  </a:lnTo>
                  <a:lnTo>
                    <a:pt x="743091" y="100320"/>
                  </a:lnTo>
                  <a:lnTo>
                    <a:pt x="766261" y="96646"/>
                  </a:lnTo>
                  <a:lnTo>
                    <a:pt x="810527" y="87271"/>
                  </a:lnTo>
                  <a:lnTo>
                    <a:pt x="853351" y="77483"/>
                  </a:lnTo>
                  <a:lnTo>
                    <a:pt x="895536" y="69825"/>
                  </a:lnTo>
                  <a:lnTo>
                    <a:pt x="937435" y="63114"/>
                  </a:lnTo>
                  <a:lnTo>
                    <a:pt x="978216" y="56824"/>
                  </a:lnTo>
                  <a:lnTo>
                    <a:pt x="1016185" y="50722"/>
                  </a:lnTo>
                  <a:lnTo>
                    <a:pt x="1052904" y="44702"/>
                  </a:lnTo>
                  <a:lnTo>
                    <a:pt x="1088075" y="39712"/>
                  </a:lnTo>
                  <a:lnTo>
                    <a:pt x="1120243" y="37493"/>
                  </a:lnTo>
                  <a:lnTo>
                    <a:pt x="1151076" y="33862"/>
                  </a:lnTo>
                  <a:lnTo>
                    <a:pt x="1191034" y="28885"/>
                  </a:lnTo>
                  <a:lnTo>
                    <a:pt x="1231202" y="22463"/>
                  </a:lnTo>
                  <a:lnTo>
                    <a:pt x="1264442" y="15820"/>
                  </a:lnTo>
                  <a:lnTo>
                    <a:pt x="1274476" y="10291"/>
                  </a:lnTo>
                  <a:lnTo>
                    <a:pt x="1284417" y="9050"/>
                  </a:lnTo>
                  <a:lnTo>
                    <a:pt x="1284903" y="8018"/>
                  </a:lnTo>
                  <a:lnTo>
                    <a:pt x="1285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79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A61DCDE7-7E5E-4D81-8598-EF03F8D1E0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62484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 descr="Large confetti">
            <a:extLst>
              <a:ext uri="{FF2B5EF4-FFF2-40B4-BE49-F238E27FC236}">
                <a16:creationId xmlns:a16="http://schemas.microsoft.com/office/drawing/2014/main" id="{A8BF2407-8493-4F37-B659-8056C2DC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6" y="127001"/>
            <a:ext cx="6469063" cy="110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Which Stage?</a:t>
            </a:r>
          </a:p>
        </p:txBody>
      </p:sp>
      <p:grpSp>
        <p:nvGrpSpPr>
          <p:cNvPr id="9" name="SMARTInkShape-Group1887"/>
          <p:cNvGrpSpPr/>
          <p:nvPr/>
        </p:nvGrpSpPr>
        <p:grpSpPr>
          <a:xfrm>
            <a:off x="1730778" y="1419821"/>
            <a:ext cx="1936348" cy="489139"/>
            <a:chOff x="206778" y="1419820"/>
            <a:chExt cx="1936348" cy="489139"/>
          </a:xfrm>
        </p:grpSpPr>
        <p:sp>
          <p:nvSpPr>
            <p:cNvPr id="2" name="SMARTInkShape-6265"/>
            <p:cNvSpPr/>
            <p:nvPr>
              <p:custDataLst>
                <p:tags r:id="rId14"/>
              </p:custDataLst>
            </p:nvPr>
          </p:nvSpPr>
          <p:spPr>
            <a:xfrm>
              <a:off x="206778" y="1545518"/>
              <a:ext cx="322136" cy="363441"/>
            </a:xfrm>
            <a:custGeom>
              <a:avLst/>
              <a:gdLst/>
              <a:ahLst/>
              <a:cxnLst/>
              <a:rect l="0" t="0" r="0" b="0"/>
              <a:pathLst>
                <a:path w="322136" h="363441">
                  <a:moveTo>
                    <a:pt x="52183" y="35037"/>
                  </a:moveTo>
                  <a:lnTo>
                    <a:pt x="52183" y="35037"/>
                  </a:lnTo>
                  <a:lnTo>
                    <a:pt x="46046" y="49295"/>
                  </a:lnTo>
                  <a:lnTo>
                    <a:pt x="38881" y="86499"/>
                  </a:lnTo>
                  <a:lnTo>
                    <a:pt x="35674" y="124258"/>
                  </a:lnTo>
                  <a:lnTo>
                    <a:pt x="34924" y="155058"/>
                  </a:lnTo>
                  <a:lnTo>
                    <a:pt x="33598" y="188590"/>
                  </a:lnTo>
                  <a:lnTo>
                    <a:pt x="29702" y="223337"/>
                  </a:lnTo>
                  <a:lnTo>
                    <a:pt x="27309" y="255978"/>
                  </a:lnTo>
                  <a:lnTo>
                    <a:pt x="28607" y="296954"/>
                  </a:lnTo>
                  <a:lnTo>
                    <a:pt x="33571" y="338668"/>
                  </a:lnTo>
                  <a:lnTo>
                    <a:pt x="33989" y="347916"/>
                  </a:lnTo>
                  <a:lnTo>
                    <a:pt x="36821" y="355334"/>
                  </a:lnTo>
                  <a:lnTo>
                    <a:pt x="41983" y="363440"/>
                  </a:lnTo>
                  <a:lnTo>
                    <a:pt x="42406" y="363113"/>
                  </a:lnTo>
                  <a:lnTo>
                    <a:pt x="43142" y="343350"/>
                  </a:lnTo>
                  <a:lnTo>
                    <a:pt x="33525" y="299725"/>
                  </a:lnTo>
                  <a:lnTo>
                    <a:pt x="25157" y="263614"/>
                  </a:lnTo>
                  <a:lnTo>
                    <a:pt x="16394" y="221495"/>
                  </a:lnTo>
                  <a:lnTo>
                    <a:pt x="10160" y="180242"/>
                  </a:lnTo>
                  <a:lnTo>
                    <a:pt x="5667" y="145529"/>
                  </a:lnTo>
                  <a:lnTo>
                    <a:pt x="0" y="107133"/>
                  </a:lnTo>
                  <a:lnTo>
                    <a:pt x="3759" y="79880"/>
                  </a:lnTo>
                  <a:lnTo>
                    <a:pt x="15897" y="57694"/>
                  </a:lnTo>
                  <a:lnTo>
                    <a:pt x="36801" y="38553"/>
                  </a:lnTo>
                  <a:lnTo>
                    <a:pt x="71328" y="20314"/>
                  </a:lnTo>
                  <a:lnTo>
                    <a:pt x="108237" y="7082"/>
                  </a:lnTo>
                  <a:lnTo>
                    <a:pt x="137619" y="2769"/>
                  </a:lnTo>
                  <a:lnTo>
                    <a:pt x="169530" y="852"/>
                  </a:lnTo>
                  <a:lnTo>
                    <a:pt x="200249" y="0"/>
                  </a:lnTo>
                  <a:lnTo>
                    <a:pt x="240693" y="4260"/>
                  </a:lnTo>
                  <a:lnTo>
                    <a:pt x="277812" y="11807"/>
                  </a:lnTo>
                  <a:lnTo>
                    <a:pt x="304465" y="25067"/>
                  </a:lnTo>
                  <a:lnTo>
                    <a:pt x="320189" y="41563"/>
                  </a:lnTo>
                  <a:lnTo>
                    <a:pt x="322135" y="48318"/>
                  </a:lnTo>
                  <a:lnTo>
                    <a:pt x="320133" y="72045"/>
                  </a:lnTo>
                  <a:lnTo>
                    <a:pt x="315801" y="89188"/>
                  </a:lnTo>
                  <a:lnTo>
                    <a:pt x="305276" y="104083"/>
                  </a:lnTo>
                  <a:lnTo>
                    <a:pt x="269526" y="134555"/>
                  </a:lnTo>
                  <a:lnTo>
                    <a:pt x="235864" y="160435"/>
                  </a:lnTo>
                  <a:lnTo>
                    <a:pt x="200755" y="182214"/>
                  </a:lnTo>
                  <a:lnTo>
                    <a:pt x="165216" y="196495"/>
                  </a:lnTo>
                  <a:lnTo>
                    <a:pt x="124781" y="208224"/>
                  </a:lnTo>
                  <a:lnTo>
                    <a:pt x="99160" y="205194"/>
                  </a:lnTo>
                  <a:lnTo>
                    <a:pt x="84402" y="198012"/>
                  </a:lnTo>
                  <a:lnTo>
                    <a:pt x="77086" y="192467"/>
                  </a:lnTo>
                  <a:lnTo>
                    <a:pt x="73173" y="186696"/>
                  </a:lnTo>
                  <a:lnTo>
                    <a:pt x="70042" y="177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266"/>
            <p:cNvSpPr/>
            <p:nvPr>
              <p:custDataLst>
                <p:tags r:id="rId15"/>
              </p:custDataLst>
            </p:nvPr>
          </p:nvSpPr>
          <p:spPr>
            <a:xfrm>
              <a:off x="705445" y="1484928"/>
              <a:ext cx="544712" cy="362769"/>
            </a:xfrm>
            <a:custGeom>
              <a:avLst/>
              <a:gdLst/>
              <a:ahLst/>
              <a:cxnLst/>
              <a:rect l="0" t="0" r="0" b="0"/>
              <a:pathLst>
                <a:path w="544712" h="362769">
                  <a:moveTo>
                    <a:pt x="0" y="113486"/>
                  </a:moveTo>
                  <a:lnTo>
                    <a:pt x="0" y="113486"/>
                  </a:lnTo>
                  <a:lnTo>
                    <a:pt x="4741" y="113486"/>
                  </a:lnTo>
                  <a:lnTo>
                    <a:pt x="9714" y="116132"/>
                  </a:lnTo>
                  <a:lnTo>
                    <a:pt x="12429" y="118226"/>
                  </a:lnTo>
                  <a:lnTo>
                    <a:pt x="34552" y="159335"/>
                  </a:lnTo>
                  <a:lnTo>
                    <a:pt x="41657" y="194760"/>
                  </a:lnTo>
                  <a:lnTo>
                    <a:pt x="43763" y="236676"/>
                  </a:lnTo>
                  <a:lnTo>
                    <a:pt x="44386" y="280514"/>
                  </a:lnTo>
                  <a:lnTo>
                    <a:pt x="45589" y="324522"/>
                  </a:lnTo>
                  <a:lnTo>
                    <a:pt x="53469" y="362768"/>
                  </a:lnTo>
                  <a:lnTo>
                    <a:pt x="53574" y="322013"/>
                  </a:lnTo>
                  <a:lnTo>
                    <a:pt x="53577" y="287720"/>
                  </a:lnTo>
                  <a:lnTo>
                    <a:pt x="56224" y="243494"/>
                  </a:lnTo>
                  <a:lnTo>
                    <a:pt x="59715" y="209962"/>
                  </a:lnTo>
                  <a:lnTo>
                    <a:pt x="61267" y="175216"/>
                  </a:lnTo>
                  <a:lnTo>
                    <a:pt x="64602" y="142575"/>
                  </a:lnTo>
                  <a:lnTo>
                    <a:pt x="69413" y="101600"/>
                  </a:lnTo>
                  <a:lnTo>
                    <a:pt x="72163" y="60878"/>
                  </a:lnTo>
                  <a:lnTo>
                    <a:pt x="73906" y="57578"/>
                  </a:lnTo>
                  <a:lnTo>
                    <a:pt x="76060" y="55378"/>
                  </a:lnTo>
                  <a:lnTo>
                    <a:pt x="81099" y="52934"/>
                  </a:lnTo>
                  <a:lnTo>
                    <a:pt x="83832" y="52282"/>
                  </a:lnTo>
                  <a:lnTo>
                    <a:pt x="86646" y="53832"/>
                  </a:lnTo>
                  <a:lnTo>
                    <a:pt x="95347" y="65494"/>
                  </a:lnTo>
                  <a:lnTo>
                    <a:pt x="120247" y="105961"/>
                  </a:lnTo>
                  <a:lnTo>
                    <a:pt x="148985" y="149390"/>
                  </a:lnTo>
                  <a:lnTo>
                    <a:pt x="178809" y="176839"/>
                  </a:lnTo>
                  <a:lnTo>
                    <a:pt x="215713" y="196157"/>
                  </a:lnTo>
                  <a:lnTo>
                    <a:pt x="232795" y="197192"/>
                  </a:lnTo>
                  <a:lnTo>
                    <a:pt x="268014" y="189772"/>
                  </a:lnTo>
                  <a:lnTo>
                    <a:pt x="294716" y="176879"/>
                  </a:lnTo>
                  <a:lnTo>
                    <a:pt x="316740" y="155751"/>
                  </a:lnTo>
                  <a:lnTo>
                    <a:pt x="340573" y="121158"/>
                  </a:lnTo>
                  <a:lnTo>
                    <a:pt x="366486" y="84230"/>
                  </a:lnTo>
                  <a:lnTo>
                    <a:pt x="388276" y="48153"/>
                  </a:lnTo>
                  <a:lnTo>
                    <a:pt x="407279" y="15657"/>
                  </a:lnTo>
                  <a:lnTo>
                    <a:pt x="422411" y="3251"/>
                  </a:lnTo>
                  <a:lnTo>
                    <a:pt x="430163" y="0"/>
                  </a:lnTo>
                  <a:lnTo>
                    <a:pt x="433619" y="1118"/>
                  </a:lnTo>
                  <a:lnTo>
                    <a:pt x="440105" y="7651"/>
                  </a:lnTo>
                  <a:lnTo>
                    <a:pt x="449335" y="27227"/>
                  </a:lnTo>
                  <a:lnTo>
                    <a:pt x="455206" y="68629"/>
                  </a:lnTo>
                  <a:lnTo>
                    <a:pt x="462188" y="109235"/>
                  </a:lnTo>
                  <a:lnTo>
                    <a:pt x="469548" y="151693"/>
                  </a:lnTo>
                  <a:lnTo>
                    <a:pt x="473162" y="188858"/>
                  </a:lnTo>
                  <a:lnTo>
                    <a:pt x="481068" y="219162"/>
                  </a:lnTo>
                  <a:lnTo>
                    <a:pt x="490298" y="237844"/>
                  </a:lnTo>
                  <a:lnTo>
                    <a:pt x="501015" y="248131"/>
                  </a:lnTo>
                  <a:lnTo>
                    <a:pt x="528797" y="262706"/>
                  </a:lnTo>
                  <a:lnTo>
                    <a:pt x="544711" y="265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267"/>
            <p:cNvSpPr/>
            <p:nvPr>
              <p:custDataLst>
                <p:tags r:id="rId16"/>
              </p:custDataLst>
            </p:nvPr>
          </p:nvSpPr>
          <p:spPr>
            <a:xfrm>
              <a:off x="1419821" y="1466461"/>
              <a:ext cx="267891" cy="328407"/>
            </a:xfrm>
            <a:custGeom>
              <a:avLst/>
              <a:gdLst/>
              <a:ahLst/>
              <a:cxnLst/>
              <a:rect l="0" t="0" r="0" b="0"/>
              <a:pathLst>
                <a:path w="267891" h="328407">
                  <a:moveTo>
                    <a:pt x="0" y="328406"/>
                  </a:moveTo>
                  <a:lnTo>
                    <a:pt x="0" y="328406"/>
                  </a:lnTo>
                  <a:lnTo>
                    <a:pt x="4740" y="328406"/>
                  </a:lnTo>
                  <a:lnTo>
                    <a:pt x="6136" y="327414"/>
                  </a:lnTo>
                  <a:lnTo>
                    <a:pt x="7067" y="325760"/>
                  </a:lnTo>
                  <a:lnTo>
                    <a:pt x="25080" y="282130"/>
                  </a:lnTo>
                  <a:lnTo>
                    <a:pt x="48132" y="242426"/>
                  </a:lnTo>
                  <a:lnTo>
                    <a:pt x="69823" y="199082"/>
                  </a:lnTo>
                  <a:lnTo>
                    <a:pt x="83618" y="166749"/>
                  </a:lnTo>
                  <a:lnTo>
                    <a:pt x="99671" y="135842"/>
                  </a:lnTo>
                  <a:lnTo>
                    <a:pt x="116728" y="105570"/>
                  </a:lnTo>
                  <a:lnTo>
                    <a:pt x="143065" y="65927"/>
                  </a:lnTo>
                  <a:lnTo>
                    <a:pt x="180419" y="24701"/>
                  </a:lnTo>
                  <a:lnTo>
                    <a:pt x="210058" y="2491"/>
                  </a:lnTo>
                  <a:lnTo>
                    <a:pt x="216721" y="0"/>
                  </a:lnTo>
                  <a:lnTo>
                    <a:pt x="225635" y="1539"/>
                  </a:lnTo>
                  <a:lnTo>
                    <a:pt x="239164" y="7984"/>
                  </a:lnTo>
                  <a:lnTo>
                    <a:pt x="242786" y="10611"/>
                  </a:lnTo>
                  <a:lnTo>
                    <a:pt x="246811" y="21469"/>
                  </a:lnTo>
                  <a:lnTo>
                    <a:pt x="254135" y="57433"/>
                  </a:lnTo>
                  <a:lnTo>
                    <a:pt x="252790" y="91132"/>
                  </a:lnTo>
                  <a:lnTo>
                    <a:pt x="250848" y="130992"/>
                  </a:lnTo>
                  <a:lnTo>
                    <a:pt x="250273" y="169482"/>
                  </a:lnTo>
                  <a:lnTo>
                    <a:pt x="250102" y="206021"/>
                  </a:lnTo>
                  <a:lnTo>
                    <a:pt x="257108" y="246426"/>
                  </a:lnTo>
                  <a:lnTo>
                    <a:pt x="259129" y="257244"/>
                  </a:lnTo>
                  <a:lnTo>
                    <a:pt x="261057" y="260129"/>
                  </a:lnTo>
                  <a:lnTo>
                    <a:pt x="263335" y="262052"/>
                  </a:lnTo>
                  <a:lnTo>
                    <a:pt x="265865" y="266835"/>
                  </a:lnTo>
                  <a:lnTo>
                    <a:pt x="266540" y="269499"/>
                  </a:lnTo>
                  <a:lnTo>
                    <a:pt x="266990" y="270283"/>
                  </a:lnTo>
                  <a:lnTo>
                    <a:pt x="267290" y="269814"/>
                  </a:lnTo>
                  <a:lnTo>
                    <a:pt x="267890" y="265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268"/>
            <p:cNvSpPr/>
            <p:nvPr>
              <p:custDataLst>
                <p:tags r:id="rId17"/>
              </p:custDataLst>
            </p:nvPr>
          </p:nvSpPr>
          <p:spPr>
            <a:xfrm>
              <a:off x="1509117" y="1571625"/>
              <a:ext cx="285751" cy="80368"/>
            </a:xfrm>
            <a:custGeom>
              <a:avLst/>
              <a:gdLst/>
              <a:ahLst/>
              <a:cxnLst/>
              <a:rect l="0" t="0" r="0" b="0"/>
              <a:pathLst>
                <a:path w="285751" h="80368">
                  <a:moveTo>
                    <a:pt x="0" y="80367"/>
                  </a:moveTo>
                  <a:lnTo>
                    <a:pt x="0" y="80367"/>
                  </a:lnTo>
                  <a:lnTo>
                    <a:pt x="4741" y="75627"/>
                  </a:lnTo>
                  <a:lnTo>
                    <a:pt x="9714" y="73299"/>
                  </a:lnTo>
                  <a:lnTo>
                    <a:pt x="48931" y="61887"/>
                  </a:lnTo>
                  <a:lnTo>
                    <a:pt x="84282" y="53394"/>
                  </a:lnTo>
                  <a:lnTo>
                    <a:pt x="126176" y="44594"/>
                  </a:lnTo>
                  <a:lnTo>
                    <a:pt x="156289" y="37679"/>
                  </a:lnTo>
                  <a:lnTo>
                    <a:pt x="189517" y="27991"/>
                  </a:lnTo>
                  <a:lnTo>
                    <a:pt x="232211" y="1612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269"/>
            <p:cNvSpPr/>
            <p:nvPr>
              <p:custDataLst>
                <p:tags r:id="rId18"/>
              </p:custDataLst>
            </p:nvPr>
          </p:nvSpPr>
          <p:spPr>
            <a:xfrm>
              <a:off x="1848446" y="1419820"/>
              <a:ext cx="294680" cy="80369"/>
            </a:xfrm>
            <a:custGeom>
              <a:avLst/>
              <a:gdLst/>
              <a:ahLst/>
              <a:cxnLst/>
              <a:rect l="0" t="0" r="0" b="0"/>
              <a:pathLst>
                <a:path w="294680" h="80369">
                  <a:moveTo>
                    <a:pt x="0" y="80368"/>
                  </a:moveTo>
                  <a:lnTo>
                    <a:pt x="0" y="80368"/>
                  </a:lnTo>
                  <a:lnTo>
                    <a:pt x="0" y="75627"/>
                  </a:lnTo>
                  <a:lnTo>
                    <a:pt x="1984" y="74231"/>
                  </a:lnTo>
                  <a:lnTo>
                    <a:pt x="41981" y="59118"/>
                  </a:lnTo>
                  <a:lnTo>
                    <a:pt x="80795" y="53680"/>
                  </a:lnTo>
                  <a:lnTo>
                    <a:pt x="120953" y="46773"/>
                  </a:lnTo>
                  <a:lnTo>
                    <a:pt x="163278" y="38443"/>
                  </a:lnTo>
                  <a:lnTo>
                    <a:pt x="201396" y="29691"/>
                  </a:lnTo>
                  <a:lnTo>
                    <a:pt x="244539" y="17845"/>
                  </a:lnTo>
                  <a:lnTo>
                    <a:pt x="286641" y="1763"/>
                  </a:lnTo>
                  <a:lnTo>
                    <a:pt x="2946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270"/>
            <p:cNvSpPr/>
            <p:nvPr>
              <p:custDataLst>
                <p:tags r:id="rId19"/>
              </p:custDataLst>
            </p:nvPr>
          </p:nvSpPr>
          <p:spPr>
            <a:xfrm>
              <a:off x="1956120" y="1455539"/>
              <a:ext cx="35202" cy="303610"/>
            </a:xfrm>
            <a:custGeom>
              <a:avLst/>
              <a:gdLst/>
              <a:ahLst/>
              <a:cxnLst/>
              <a:rect l="0" t="0" r="0" b="0"/>
              <a:pathLst>
                <a:path w="35202" h="303610">
                  <a:moveTo>
                    <a:pt x="35201" y="0"/>
                  </a:moveTo>
                  <a:lnTo>
                    <a:pt x="35201" y="0"/>
                  </a:lnTo>
                  <a:lnTo>
                    <a:pt x="35201" y="4740"/>
                  </a:lnTo>
                  <a:lnTo>
                    <a:pt x="22772" y="42901"/>
                  </a:lnTo>
                  <a:lnTo>
                    <a:pt x="14210" y="75660"/>
                  </a:lnTo>
                  <a:lnTo>
                    <a:pt x="5389" y="115242"/>
                  </a:lnTo>
                  <a:lnTo>
                    <a:pt x="1232" y="158390"/>
                  </a:lnTo>
                  <a:lnTo>
                    <a:pt x="0" y="197853"/>
                  </a:lnTo>
                  <a:lnTo>
                    <a:pt x="5721" y="239614"/>
                  </a:lnTo>
                  <a:lnTo>
                    <a:pt x="8057" y="280814"/>
                  </a:lnTo>
                  <a:lnTo>
                    <a:pt x="8411" y="303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6271"/>
          <p:cNvSpPr/>
          <p:nvPr>
            <p:custDataLst>
              <p:tags r:id="rId1"/>
            </p:custDataLst>
          </p:nvPr>
        </p:nvSpPr>
        <p:spPr>
          <a:xfrm>
            <a:off x="4317413" y="2866431"/>
            <a:ext cx="224822" cy="723305"/>
          </a:xfrm>
          <a:custGeom>
            <a:avLst/>
            <a:gdLst/>
            <a:ahLst/>
            <a:cxnLst/>
            <a:rect l="0" t="0" r="0" b="0"/>
            <a:pathLst>
              <a:path w="224822" h="723305">
                <a:moveTo>
                  <a:pt x="224821" y="0"/>
                </a:moveTo>
                <a:lnTo>
                  <a:pt x="224821" y="0"/>
                </a:lnTo>
                <a:lnTo>
                  <a:pt x="199090" y="30471"/>
                </a:lnTo>
                <a:lnTo>
                  <a:pt x="175825" y="69372"/>
                </a:lnTo>
                <a:lnTo>
                  <a:pt x="146242" y="112040"/>
                </a:lnTo>
                <a:lnTo>
                  <a:pt x="124478" y="153251"/>
                </a:lnTo>
                <a:lnTo>
                  <a:pt x="108787" y="183205"/>
                </a:lnTo>
                <a:lnTo>
                  <a:pt x="95198" y="216362"/>
                </a:lnTo>
                <a:lnTo>
                  <a:pt x="82545" y="250942"/>
                </a:lnTo>
                <a:lnTo>
                  <a:pt x="70306" y="286155"/>
                </a:lnTo>
                <a:lnTo>
                  <a:pt x="58252" y="321648"/>
                </a:lnTo>
                <a:lnTo>
                  <a:pt x="46280" y="357267"/>
                </a:lnTo>
                <a:lnTo>
                  <a:pt x="35337" y="392942"/>
                </a:lnTo>
                <a:lnTo>
                  <a:pt x="27166" y="428640"/>
                </a:lnTo>
                <a:lnTo>
                  <a:pt x="17581" y="461704"/>
                </a:lnTo>
                <a:lnTo>
                  <a:pt x="7699" y="492936"/>
                </a:lnTo>
                <a:lnTo>
                  <a:pt x="0" y="523353"/>
                </a:lnTo>
                <a:lnTo>
                  <a:pt x="6500" y="553409"/>
                </a:lnTo>
                <a:lnTo>
                  <a:pt x="18649" y="583303"/>
                </a:lnTo>
                <a:lnTo>
                  <a:pt x="26481" y="626039"/>
                </a:lnTo>
                <a:lnTo>
                  <a:pt x="34867" y="668152"/>
                </a:lnTo>
                <a:lnTo>
                  <a:pt x="39223" y="693403"/>
                </a:lnTo>
                <a:lnTo>
                  <a:pt x="46798" y="710807"/>
                </a:lnTo>
                <a:lnTo>
                  <a:pt x="55157" y="72330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1889"/>
          <p:cNvGrpSpPr/>
          <p:nvPr/>
        </p:nvGrpSpPr>
        <p:grpSpPr>
          <a:xfrm>
            <a:off x="4586883" y="4580930"/>
            <a:ext cx="1276946" cy="1348384"/>
            <a:chOff x="3062883" y="4580930"/>
            <a:chExt cx="1276946" cy="1348384"/>
          </a:xfrm>
        </p:grpSpPr>
        <p:sp>
          <p:nvSpPr>
            <p:cNvPr id="11" name="SMARTInkShape-6272"/>
            <p:cNvSpPr/>
            <p:nvPr>
              <p:custDataLst>
                <p:tags r:id="rId10"/>
              </p:custDataLst>
            </p:nvPr>
          </p:nvSpPr>
          <p:spPr>
            <a:xfrm>
              <a:off x="3187898" y="4580930"/>
              <a:ext cx="616150" cy="348259"/>
            </a:xfrm>
            <a:custGeom>
              <a:avLst/>
              <a:gdLst/>
              <a:ahLst/>
              <a:cxnLst/>
              <a:rect l="0" t="0" r="0" b="0"/>
              <a:pathLst>
                <a:path w="616150" h="348259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5292"/>
                  </a:lnTo>
                  <a:lnTo>
                    <a:pt x="46982" y="46722"/>
                  </a:lnTo>
                  <a:lnTo>
                    <a:pt x="81821" y="80776"/>
                  </a:lnTo>
                  <a:lnTo>
                    <a:pt x="115414" y="108269"/>
                  </a:lnTo>
                  <a:lnTo>
                    <a:pt x="155355" y="140117"/>
                  </a:lnTo>
                  <a:lnTo>
                    <a:pt x="194749" y="168847"/>
                  </a:lnTo>
                  <a:lnTo>
                    <a:pt x="226454" y="187160"/>
                  </a:lnTo>
                  <a:lnTo>
                    <a:pt x="260388" y="205221"/>
                  </a:lnTo>
                  <a:lnTo>
                    <a:pt x="294322" y="223170"/>
                  </a:lnTo>
                  <a:lnTo>
                    <a:pt x="325940" y="241069"/>
                  </a:lnTo>
                  <a:lnTo>
                    <a:pt x="359175" y="258946"/>
                  </a:lnTo>
                  <a:lnTo>
                    <a:pt x="392798" y="275822"/>
                  </a:lnTo>
                  <a:lnTo>
                    <a:pt x="424278" y="289936"/>
                  </a:lnTo>
                  <a:lnTo>
                    <a:pt x="457451" y="302824"/>
                  </a:lnTo>
                  <a:lnTo>
                    <a:pt x="491046" y="315166"/>
                  </a:lnTo>
                  <a:lnTo>
                    <a:pt x="522514" y="327267"/>
                  </a:lnTo>
                  <a:lnTo>
                    <a:pt x="563380" y="340494"/>
                  </a:lnTo>
                  <a:lnTo>
                    <a:pt x="616149" y="348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273"/>
            <p:cNvSpPr/>
            <p:nvPr>
              <p:custDataLst>
                <p:tags r:id="rId11"/>
              </p:custDataLst>
            </p:nvPr>
          </p:nvSpPr>
          <p:spPr>
            <a:xfrm>
              <a:off x="3178969" y="4902398"/>
              <a:ext cx="1035845" cy="535783"/>
            </a:xfrm>
            <a:custGeom>
              <a:avLst/>
              <a:gdLst/>
              <a:ahLst/>
              <a:cxnLst/>
              <a:rect l="0" t="0" r="0" b="0"/>
              <a:pathLst>
                <a:path w="1035845" h="535783">
                  <a:moveTo>
                    <a:pt x="1035844" y="535782"/>
                  </a:moveTo>
                  <a:lnTo>
                    <a:pt x="1035844" y="535782"/>
                  </a:lnTo>
                  <a:lnTo>
                    <a:pt x="1023415" y="535782"/>
                  </a:lnTo>
                  <a:lnTo>
                    <a:pt x="1017752" y="533136"/>
                  </a:lnTo>
                  <a:lnTo>
                    <a:pt x="980677" y="507976"/>
                  </a:lnTo>
                  <a:lnTo>
                    <a:pt x="936752" y="484979"/>
                  </a:lnTo>
                  <a:lnTo>
                    <a:pt x="894807" y="462521"/>
                  </a:lnTo>
                  <a:lnTo>
                    <a:pt x="863028" y="445674"/>
                  </a:lnTo>
                  <a:lnTo>
                    <a:pt x="828068" y="428265"/>
                  </a:lnTo>
                  <a:lnTo>
                    <a:pt x="789379" y="410606"/>
                  </a:lnTo>
                  <a:lnTo>
                    <a:pt x="749033" y="390189"/>
                  </a:lnTo>
                  <a:lnTo>
                    <a:pt x="706958" y="367887"/>
                  </a:lnTo>
                  <a:lnTo>
                    <a:pt x="684626" y="356383"/>
                  </a:lnTo>
                  <a:lnTo>
                    <a:pt x="661800" y="344745"/>
                  </a:lnTo>
                  <a:lnTo>
                    <a:pt x="638645" y="333017"/>
                  </a:lnTo>
                  <a:lnTo>
                    <a:pt x="615271" y="321231"/>
                  </a:lnTo>
                  <a:lnTo>
                    <a:pt x="591751" y="309404"/>
                  </a:lnTo>
                  <a:lnTo>
                    <a:pt x="569126" y="297551"/>
                  </a:lnTo>
                  <a:lnTo>
                    <a:pt x="525465" y="273797"/>
                  </a:lnTo>
                  <a:lnTo>
                    <a:pt x="503107" y="261907"/>
                  </a:lnTo>
                  <a:lnTo>
                    <a:pt x="480264" y="250011"/>
                  </a:lnTo>
                  <a:lnTo>
                    <a:pt x="457098" y="238111"/>
                  </a:lnTo>
                  <a:lnTo>
                    <a:pt x="433716" y="226210"/>
                  </a:lnTo>
                  <a:lnTo>
                    <a:pt x="410191" y="214307"/>
                  </a:lnTo>
                  <a:lnTo>
                    <a:pt x="386570" y="202403"/>
                  </a:lnTo>
                  <a:lnTo>
                    <a:pt x="362885" y="190497"/>
                  </a:lnTo>
                  <a:lnTo>
                    <a:pt x="339158" y="178592"/>
                  </a:lnTo>
                  <a:lnTo>
                    <a:pt x="315402" y="166687"/>
                  </a:lnTo>
                  <a:lnTo>
                    <a:pt x="292619" y="154781"/>
                  </a:lnTo>
                  <a:lnTo>
                    <a:pt x="248785" y="130968"/>
                  </a:lnTo>
                  <a:lnTo>
                    <a:pt x="208797" y="109802"/>
                  </a:lnTo>
                  <a:lnTo>
                    <a:pt x="171182" y="90473"/>
                  </a:lnTo>
                  <a:lnTo>
                    <a:pt x="134620" y="71960"/>
                  </a:lnTo>
                  <a:lnTo>
                    <a:pt x="90048" y="44804"/>
                  </a:lnTo>
                  <a:lnTo>
                    <a:pt x="51706" y="27386"/>
                  </a:lnTo>
                  <a:lnTo>
                    <a:pt x="13289" y="94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274"/>
            <p:cNvSpPr/>
            <p:nvPr>
              <p:custDataLst>
                <p:tags r:id="rId12"/>
              </p:custDataLst>
            </p:nvPr>
          </p:nvSpPr>
          <p:spPr>
            <a:xfrm>
              <a:off x="3205758" y="5277445"/>
              <a:ext cx="1134071" cy="437556"/>
            </a:xfrm>
            <a:custGeom>
              <a:avLst/>
              <a:gdLst/>
              <a:ahLst/>
              <a:cxnLst/>
              <a:rect l="0" t="0" r="0" b="0"/>
              <a:pathLst>
                <a:path w="1134071" h="437556">
                  <a:moveTo>
                    <a:pt x="1134070" y="437555"/>
                  </a:moveTo>
                  <a:lnTo>
                    <a:pt x="1134070" y="437555"/>
                  </a:lnTo>
                  <a:lnTo>
                    <a:pt x="1134070" y="432815"/>
                  </a:lnTo>
                  <a:lnTo>
                    <a:pt x="1132086" y="431418"/>
                  </a:lnTo>
                  <a:lnTo>
                    <a:pt x="1095241" y="419075"/>
                  </a:lnTo>
                  <a:lnTo>
                    <a:pt x="1052537" y="407667"/>
                  </a:lnTo>
                  <a:lnTo>
                    <a:pt x="1010804" y="398823"/>
                  </a:lnTo>
                  <a:lnTo>
                    <a:pt x="979074" y="390245"/>
                  </a:lnTo>
                  <a:lnTo>
                    <a:pt x="945129" y="380809"/>
                  </a:lnTo>
                  <a:lnTo>
                    <a:pt x="910197" y="373309"/>
                  </a:lnTo>
                  <a:lnTo>
                    <a:pt x="874829" y="366667"/>
                  </a:lnTo>
                  <a:lnTo>
                    <a:pt x="839266" y="360409"/>
                  </a:lnTo>
                  <a:lnTo>
                    <a:pt x="803617" y="354320"/>
                  </a:lnTo>
                  <a:lnTo>
                    <a:pt x="765283" y="345661"/>
                  </a:lnTo>
                  <a:lnTo>
                    <a:pt x="725094" y="334205"/>
                  </a:lnTo>
                  <a:lnTo>
                    <a:pt x="684082" y="319192"/>
                  </a:lnTo>
                  <a:lnTo>
                    <a:pt x="640057" y="305243"/>
                  </a:lnTo>
                  <a:lnTo>
                    <a:pt x="617205" y="298746"/>
                  </a:lnTo>
                  <a:lnTo>
                    <a:pt x="573292" y="280942"/>
                  </a:lnTo>
                  <a:lnTo>
                    <a:pt x="551859" y="270638"/>
                  </a:lnTo>
                  <a:lnTo>
                    <a:pt x="528640" y="260793"/>
                  </a:lnTo>
                  <a:lnTo>
                    <a:pt x="504231" y="251253"/>
                  </a:lnTo>
                  <a:lnTo>
                    <a:pt x="479029" y="241916"/>
                  </a:lnTo>
                  <a:lnTo>
                    <a:pt x="455282" y="231723"/>
                  </a:lnTo>
                  <a:lnTo>
                    <a:pt x="432506" y="220958"/>
                  </a:lnTo>
                  <a:lnTo>
                    <a:pt x="410376" y="209814"/>
                  </a:lnTo>
                  <a:lnTo>
                    <a:pt x="387686" y="198415"/>
                  </a:lnTo>
                  <a:lnTo>
                    <a:pt x="364621" y="186847"/>
                  </a:lnTo>
                  <a:lnTo>
                    <a:pt x="341307" y="175166"/>
                  </a:lnTo>
                  <a:lnTo>
                    <a:pt x="317827" y="163410"/>
                  </a:lnTo>
                  <a:lnTo>
                    <a:pt x="294236" y="151604"/>
                  </a:lnTo>
                  <a:lnTo>
                    <a:pt x="270571" y="139765"/>
                  </a:lnTo>
                  <a:lnTo>
                    <a:pt x="247850" y="127903"/>
                  </a:lnTo>
                  <a:lnTo>
                    <a:pt x="204082" y="104140"/>
                  </a:lnTo>
                  <a:lnTo>
                    <a:pt x="164125" y="82996"/>
                  </a:lnTo>
                  <a:lnTo>
                    <a:pt x="127515" y="64668"/>
                  </a:lnTo>
                  <a:lnTo>
                    <a:pt x="94707" y="49908"/>
                  </a:lnTo>
                  <a:lnTo>
                    <a:pt x="57827" y="30443"/>
                  </a:lnTo>
                  <a:lnTo>
                    <a:pt x="14781" y="53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275"/>
            <p:cNvSpPr/>
            <p:nvPr>
              <p:custDataLst>
                <p:tags r:id="rId13"/>
              </p:custDataLst>
            </p:nvPr>
          </p:nvSpPr>
          <p:spPr>
            <a:xfrm>
              <a:off x="3062883" y="5411391"/>
              <a:ext cx="1259087" cy="517923"/>
            </a:xfrm>
            <a:custGeom>
              <a:avLst/>
              <a:gdLst/>
              <a:ahLst/>
              <a:cxnLst/>
              <a:rect l="0" t="0" r="0" b="0"/>
              <a:pathLst>
                <a:path w="1259087" h="517923">
                  <a:moveTo>
                    <a:pt x="1259086" y="517922"/>
                  </a:moveTo>
                  <a:lnTo>
                    <a:pt x="1259086" y="517922"/>
                  </a:lnTo>
                  <a:lnTo>
                    <a:pt x="1220502" y="502690"/>
                  </a:lnTo>
                  <a:lnTo>
                    <a:pt x="1187902" y="494006"/>
                  </a:lnTo>
                  <a:lnTo>
                    <a:pt x="1147264" y="486141"/>
                  </a:lnTo>
                  <a:lnTo>
                    <a:pt x="1102812" y="483369"/>
                  </a:lnTo>
                  <a:lnTo>
                    <a:pt x="1069576" y="482721"/>
                  </a:lnTo>
                  <a:lnTo>
                    <a:pt x="1034961" y="482433"/>
                  </a:lnTo>
                  <a:lnTo>
                    <a:pt x="999733" y="481313"/>
                  </a:lnTo>
                  <a:lnTo>
                    <a:pt x="964232" y="477508"/>
                  </a:lnTo>
                  <a:lnTo>
                    <a:pt x="925964" y="475155"/>
                  </a:lnTo>
                  <a:lnTo>
                    <a:pt x="885805" y="473117"/>
                  </a:lnTo>
                  <a:lnTo>
                    <a:pt x="844806" y="468904"/>
                  </a:lnTo>
                  <a:lnTo>
                    <a:pt x="806079" y="463725"/>
                  </a:lnTo>
                  <a:lnTo>
                    <a:pt x="768030" y="457123"/>
                  </a:lnTo>
                  <a:lnTo>
                    <a:pt x="727969" y="447574"/>
                  </a:lnTo>
                  <a:lnTo>
                    <a:pt x="687013" y="434070"/>
                  </a:lnTo>
                  <a:lnTo>
                    <a:pt x="645660" y="417154"/>
                  </a:lnTo>
                  <a:lnTo>
                    <a:pt x="604129" y="396407"/>
                  </a:lnTo>
                  <a:lnTo>
                    <a:pt x="559874" y="373957"/>
                  </a:lnTo>
                  <a:lnTo>
                    <a:pt x="536960" y="362414"/>
                  </a:lnTo>
                  <a:lnTo>
                    <a:pt x="492979" y="336359"/>
                  </a:lnTo>
                  <a:lnTo>
                    <a:pt x="449289" y="308242"/>
                  </a:lnTo>
                  <a:lnTo>
                    <a:pt x="426526" y="293799"/>
                  </a:lnTo>
                  <a:lnTo>
                    <a:pt x="403413" y="279210"/>
                  </a:lnTo>
                  <a:lnTo>
                    <a:pt x="359211" y="249770"/>
                  </a:lnTo>
                  <a:lnTo>
                    <a:pt x="315423" y="219157"/>
                  </a:lnTo>
                  <a:lnTo>
                    <a:pt x="292634" y="202659"/>
                  </a:lnTo>
                  <a:lnTo>
                    <a:pt x="269503" y="185708"/>
                  </a:lnTo>
                  <a:lnTo>
                    <a:pt x="246145" y="169446"/>
                  </a:lnTo>
                  <a:lnTo>
                    <a:pt x="222636" y="153643"/>
                  </a:lnTo>
                  <a:lnTo>
                    <a:pt x="199026" y="138148"/>
                  </a:lnTo>
                  <a:lnTo>
                    <a:pt x="176340" y="122856"/>
                  </a:lnTo>
                  <a:lnTo>
                    <a:pt x="132613" y="92637"/>
                  </a:lnTo>
                  <a:lnTo>
                    <a:pt x="92674" y="65315"/>
                  </a:lnTo>
                  <a:lnTo>
                    <a:pt x="57063" y="409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890"/>
          <p:cNvGrpSpPr/>
          <p:nvPr/>
        </p:nvGrpSpPr>
        <p:grpSpPr>
          <a:xfrm>
            <a:off x="6471047" y="2464594"/>
            <a:ext cx="812602" cy="2473524"/>
            <a:chOff x="4947047" y="2464594"/>
            <a:chExt cx="812602" cy="2473524"/>
          </a:xfrm>
        </p:grpSpPr>
        <p:sp>
          <p:nvSpPr>
            <p:cNvPr id="16" name="SMARTInkShape-6276"/>
            <p:cNvSpPr/>
            <p:nvPr>
              <p:custDataLst>
                <p:tags r:id="rId2"/>
              </p:custDataLst>
            </p:nvPr>
          </p:nvSpPr>
          <p:spPr>
            <a:xfrm>
              <a:off x="5116711" y="4455914"/>
              <a:ext cx="500063" cy="446485"/>
            </a:xfrm>
            <a:custGeom>
              <a:avLst/>
              <a:gdLst/>
              <a:ahLst/>
              <a:cxnLst/>
              <a:rect l="0" t="0" r="0" b="0"/>
              <a:pathLst>
                <a:path w="500063" h="446485">
                  <a:moveTo>
                    <a:pt x="500062" y="0"/>
                  </a:moveTo>
                  <a:lnTo>
                    <a:pt x="500062" y="0"/>
                  </a:lnTo>
                  <a:lnTo>
                    <a:pt x="462543" y="30451"/>
                  </a:lnTo>
                  <a:lnTo>
                    <a:pt x="418788" y="67971"/>
                  </a:lnTo>
                  <a:lnTo>
                    <a:pt x="381613" y="97200"/>
                  </a:lnTo>
                  <a:lnTo>
                    <a:pt x="345463" y="129452"/>
                  </a:lnTo>
                  <a:lnTo>
                    <a:pt x="309617" y="164143"/>
                  </a:lnTo>
                  <a:lnTo>
                    <a:pt x="278600" y="199558"/>
                  </a:lnTo>
                  <a:lnTo>
                    <a:pt x="245818" y="235186"/>
                  </a:lnTo>
                  <a:lnTo>
                    <a:pt x="206314" y="275652"/>
                  </a:lnTo>
                  <a:lnTo>
                    <a:pt x="169848" y="309662"/>
                  </a:lnTo>
                  <a:lnTo>
                    <a:pt x="125816" y="348005"/>
                  </a:lnTo>
                  <a:lnTo>
                    <a:pt x="83391" y="385175"/>
                  </a:lnTo>
                  <a:lnTo>
                    <a:pt x="39627" y="416688"/>
                  </a:lnTo>
                  <a:lnTo>
                    <a:pt x="20032" y="434412"/>
                  </a:lnTo>
                  <a:lnTo>
                    <a:pt x="9421" y="437432"/>
                  </a:lnTo>
                  <a:lnTo>
                    <a:pt x="8930" y="446474"/>
                  </a:lnTo>
                  <a:lnTo>
                    <a:pt x="8930" y="437555"/>
                  </a:lnTo>
                  <a:lnTo>
                    <a:pt x="8930" y="442295"/>
                  </a:lnTo>
                  <a:lnTo>
                    <a:pt x="7937" y="443692"/>
                  </a:lnTo>
                  <a:lnTo>
                    <a:pt x="6284" y="444623"/>
                  </a:lnTo>
                  <a:lnTo>
                    <a:pt x="108" y="446452"/>
                  </a:lnTo>
                  <a:lnTo>
                    <a:pt x="8930" y="446484"/>
                  </a:lnTo>
                  <a:lnTo>
                    <a:pt x="108" y="446484"/>
                  </a:lnTo>
                  <a:lnTo>
                    <a:pt x="8898" y="446484"/>
                  </a:lnTo>
                  <a:lnTo>
                    <a:pt x="108" y="446484"/>
                  </a:lnTo>
                  <a:lnTo>
                    <a:pt x="8930" y="446484"/>
                  </a:lnTo>
                  <a:lnTo>
                    <a:pt x="0" y="446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277"/>
            <p:cNvSpPr/>
            <p:nvPr>
              <p:custDataLst>
                <p:tags r:id="rId3"/>
              </p:custDataLst>
            </p:nvPr>
          </p:nvSpPr>
          <p:spPr>
            <a:xfrm>
              <a:off x="5295305" y="4188023"/>
              <a:ext cx="410766" cy="750095"/>
            </a:xfrm>
            <a:custGeom>
              <a:avLst/>
              <a:gdLst/>
              <a:ahLst/>
              <a:cxnLst/>
              <a:rect l="0" t="0" r="0" b="0"/>
              <a:pathLst>
                <a:path w="410766" h="750095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7" y="9714"/>
                  </a:lnTo>
                  <a:lnTo>
                    <a:pt x="21250" y="46981"/>
                  </a:lnTo>
                  <a:lnTo>
                    <a:pt x="38419" y="89604"/>
                  </a:lnTo>
                  <a:lnTo>
                    <a:pt x="64848" y="133986"/>
                  </a:lnTo>
                  <a:lnTo>
                    <a:pt x="87608" y="178600"/>
                  </a:lnTo>
                  <a:lnTo>
                    <a:pt x="109395" y="221443"/>
                  </a:lnTo>
                  <a:lnTo>
                    <a:pt x="126928" y="265478"/>
                  </a:lnTo>
                  <a:lnTo>
                    <a:pt x="149205" y="307873"/>
                  </a:lnTo>
                  <a:lnTo>
                    <a:pt x="166799" y="347427"/>
                  </a:lnTo>
                  <a:lnTo>
                    <a:pt x="184580" y="385825"/>
                  </a:lnTo>
                  <a:lnTo>
                    <a:pt x="202416" y="422338"/>
                  </a:lnTo>
                  <a:lnTo>
                    <a:pt x="225008" y="463032"/>
                  </a:lnTo>
                  <a:lnTo>
                    <a:pt x="245814" y="501769"/>
                  </a:lnTo>
                  <a:lnTo>
                    <a:pt x="264546" y="538382"/>
                  </a:lnTo>
                  <a:lnTo>
                    <a:pt x="287405" y="574365"/>
                  </a:lnTo>
                  <a:lnTo>
                    <a:pt x="314667" y="615943"/>
                  </a:lnTo>
                  <a:lnTo>
                    <a:pt x="339160" y="656053"/>
                  </a:lnTo>
                  <a:lnTo>
                    <a:pt x="354491" y="679897"/>
                  </a:lnTo>
                  <a:lnTo>
                    <a:pt x="367964" y="703168"/>
                  </a:lnTo>
                  <a:lnTo>
                    <a:pt x="392284" y="735673"/>
                  </a:lnTo>
                  <a:lnTo>
                    <a:pt x="410765" y="750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278"/>
            <p:cNvSpPr/>
            <p:nvPr>
              <p:custDataLst>
                <p:tags r:id="rId4"/>
              </p:custDataLst>
            </p:nvPr>
          </p:nvSpPr>
          <p:spPr>
            <a:xfrm>
              <a:off x="5125641" y="3687961"/>
              <a:ext cx="616149" cy="321470"/>
            </a:xfrm>
            <a:custGeom>
              <a:avLst/>
              <a:gdLst/>
              <a:ahLst/>
              <a:cxnLst/>
              <a:rect l="0" t="0" r="0" b="0"/>
              <a:pathLst>
                <a:path w="616149" h="321470">
                  <a:moveTo>
                    <a:pt x="616148" y="0"/>
                  </a:moveTo>
                  <a:lnTo>
                    <a:pt x="616148" y="0"/>
                  </a:lnTo>
                  <a:lnTo>
                    <a:pt x="603719" y="0"/>
                  </a:lnTo>
                  <a:lnTo>
                    <a:pt x="598057" y="2646"/>
                  </a:lnTo>
                  <a:lnTo>
                    <a:pt x="595157" y="4740"/>
                  </a:lnTo>
                  <a:lnTo>
                    <a:pt x="552107" y="22942"/>
                  </a:lnTo>
                  <a:lnTo>
                    <a:pt x="514972" y="45064"/>
                  </a:lnTo>
                  <a:lnTo>
                    <a:pt x="474454" y="68543"/>
                  </a:lnTo>
                  <a:lnTo>
                    <a:pt x="437353" y="91085"/>
                  </a:lnTo>
                  <a:lnTo>
                    <a:pt x="399681" y="116615"/>
                  </a:lnTo>
                  <a:lnTo>
                    <a:pt x="358644" y="138291"/>
                  </a:lnTo>
                  <a:lnTo>
                    <a:pt x="319805" y="162022"/>
                  </a:lnTo>
                  <a:lnTo>
                    <a:pt x="278422" y="183164"/>
                  </a:lnTo>
                  <a:lnTo>
                    <a:pt x="239481" y="206737"/>
                  </a:lnTo>
                  <a:lnTo>
                    <a:pt x="198067" y="227833"/>
                  </a:lnTo>
                  <a:lnTo>
                    <a:pt x="163858" y="246651"/>
                  </a:lnTo>
                  <a:lnTo>
                    <a:pt x="119496" y="264650"/>
                  </a:lnTo>
                  <a:lnTo>
                    <a:pt x="81040" y="283640"/>
                  </a:lnTo>
                  <a:lnTo>
                    <a:pt x="39207" y="303424"/>
                  </a:lnTo>
                  <a:lnTo>
                    <a:pt x="21295" y="317475"/>
                  </a:lnTo>
                  <a:lnTo>
                    <a:pt x="12042" y="320285"/>
                  </a:lnTo>
                  <a:lnTo>
                    <a:pt x="0" y="321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279"/>
            <p:cNvSpPr/>
            <p:nvPr>
              <p:custDataLst>
                <p:tags r:id="rId5"/>
              </p:custDataLst>
            </p:nvPr>
          </p:nvSpPr>
          <p:spPr>
            <a:xfrm>
              <a:off x="5214938" y="3562945"/>
              <a:ext cx="544711" cy="526853"/>
            </a:xfrm>
            <a:custGeom>
              <a:avLst/>
              <a:gdLst/>
              <a:ahLst/>
              <a:cxnLst/>
              <a:rect l="0" t="0" r="0" b="0"/>
              <a:pathLst>
                <a:path w="544711" h="526853">
                  <a:moveTo>
                    <a:pt x="0" y="0"/>
                  </a:moveTo>
                  <a:lnTo>
                    <a:pt x="0" y="0"/>
                  </a:lnTo>
                  <a:lnTo>
                    <a:pt x="42240" y="37500"/>
                  </a:lnTo>
                  <a:lnTo>
                    <a:pt x="83377" y="74693"/>
                  </a:lnTo>
                  <a:lnTo>
                    <a:pt x="120057" y="116294"/>
                  </a:lnTo>
                  <a:lnTo>
                    <a:pt x="163876" y="155531"/>
                  </a:lnTo>
                  <a:lnTo>
                    <a:pt x="201056" y="196944"/>
                  </a:lnTo>
                  <a:lnTo>
                    <a:pt x="233081" y="233261"/>
                  </a:lnTo>
                  <a:lnTo>
                    <a:pt x="270716" y="274978"/>
                  </a:lnTo>
                  <a:lnTo>
                    <a:pt x="311333" y="312175"/>
                  </a:lnTo>
                  <a:lnTo>
                    <a:pt x="348019" y="348186"/>
                  </a:lnTo>
                  <a:lnTo>
                    <a:pt x="383929" y="383962"/>
                  </a:lnTo>
                  <a:lnTo>
                    <a:pt x="419686" y="419693"/>
                  </a:lnTo>
                  <a:lnTo>
                    <a:pt x="461696" y="461698"/>
                  </a:lnTo>
                  <a:lnTo>
                    <a:pt x="505860" y="498173"/>
                  </a:lnTo>
                  <a:lnTo>
                    <a:pt x="544710" y="526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280"/>
            <p:cNvSpPr/>
            <p:nvPr>
              <p:custDataLst>
                <p:tags r:id="rId6"/>
              </p:custDataLst>
            </p:nvPr>
          </p:nvSpPr>
          <p:spPr>
            <a:xfrm>
              <a:off x="5063133" y="3089672"/>
              <a:ext cx="526852" cy="392907"/>
            </a:xfrm>
            <a:custGeom>
              <a:avLst/>
              <a:gdLst/>
              <a:ahLst/>
              <a:cxnLst/>
              <a:rect l="0" t="0" r="0" b="0"/>
              <a:pathLst>
                <a:path w="526852" h="392907">
                  <a:moveTo>
                    <a:pt x="526851" y="0"/>
                  </a:moveTo>
                  <a:lnTo>
                    <a:pt x="526851" y="0"/>
                  </a:lnTo>
                  <a:lnTo>
                    <a:pt x="522111" y="0"/>
                  </a:lnTo>
                  <a:lnTo>
                    <a:pt x="517138" y="2646"/>
                  </a:lnTo>
                  <a:lnTo>
                    <a:pt x="477443" y="29504"/>
                  </a:lnTo>
                  <a:lnTo>
                    <a:pt x="436928" y="56912"/>
                  </a:lnTo>
                  <a:lnTo>
                    <a:pt x="399066" y="80438"/>
                  </a:lnTo>
                  <a:lnTo>
                    <a:pt x="365296" y="100893"/>
                  </a:lnTo>
                  <a:lnTo>
                    <a:pt x="330155" y="125806"/>
                  </a:lnTo>
                  <a:lnTo>
                    <a:pt x="287466" y="160890"/>
                  </a:lnTo>
                  <a:lnTo>
                    <a:pt x="243241" y="196484"/>
                  </a:lnTo>
                  <a:lnTo>
                    <a:pt x="198933" y="232178"/>
                  </a:lnTo>
                  <a:lnTo>
                    <a:pt x="161224" y="267892"/>
                  </a:lnTo>
                  <a:lnTo>
                    <a:pt x="119968" y="302617"/>
                  </a:lnTo>
                  <a:lnTo>
                    <a:pt x="95297" y="322277"/>
                  </a:lnTo>
                  <a:lnTo>
                    <a:pt x="57703" y="340957"/>
                  </a:lnTo>
                  <a:lnTo>
                    <a:pt x="15208" y="371785"/>
                  </a:lnTo>
                  <a:lnTo>
                    <a:pt x="2199" y="382175"/>
                  </a:lnTo>
                  <a:lnTo>
                    <a:pt x="977" y="385821"/>
                  </a:lnTo>
                  <a:lnTo>
                    <a:pt x="0" y="392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281"/>
            <p:cNvSpPr/>
            <p:nvPr>
              <p:custDataLst>
                <p:tags r:id="rId7"/>
              </p:custDataLst>
            </p:nvPr>
          </p:nvSpPr>
          <p:spPr>
            <a:xfrm>
              <a:off x="4947047" y="2464594"/>
              <a:ext cx="526852" cy="348259"/>
            </a:xfrm>
            <a:custGeom>
              <a:avLst/>
              <a:gdLst/>
              <a:ahLst/>
              <a:cxnLst/>
              <a:rect l="0" t="0" r="0" b="0"/>
              <a:pathLst>
                <a:path w="526852" h="348259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5" y="18091"/>
                  </a:lnTo>
                  <a:lnTo>
                    <a:pt x="29504" y="57014"/>
                  </a:lnTo>
                  <a:lnTo>
                    <a:pt x="51137" y="85235"/>
                  </a:lnTo>
                  <a:lnTo>
                    <a:pt x="90151" y="115943"/>
                  </a:lnTo>
                  <a:lnTo>
                    <a:pt x="125184" y="144610"/>
                  </a:lnTo>
                  <a:lnTo>
                    <a:pt x="166904" y="172799"/>
                  </a:lnTo>
                  <a:lnTo>
                    <a:pt x="210130" y="203356"/>
                  </a:lnTo>
                  <a:lnTo>
                    <a:pt x="248792" y="225287"/>
                  </a:lnTo>
                  <a:lnTo>
                    <a:pt x="285382" y="247991"/>
                  </a:lnTo>
                  <a:lnTo>
                    <a:pt x="321359" y="267286"/>
                  </a:lnTo>
                  <a:lnTo>
                    <a:pt x="357155" y="285571"/>
                  </a:lnTo>
                  <a:lnTo>
                    <a:pt x="392896" y="303556"/>
                  </a:lnTo>
                  <a:lnTo>
                    <a:pt x="435789" y="322670"/>
                  </a:lnTo>
                  <a:lnTo>
                    <a:pt x="479325" y="339094"/>
                  </a:lnTo>
                  <a:lnTo>
                    <a:pt x="500707" y="346447"/>
                  </a:lnTo>
                  <a:lnTo>
                    <a:pt x="526851" y="348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282"/>
            <p:cNvSpPr/>
            <p:nvPr>
              <p:custDataLst>
                <p:tags r:id="rId8"/>
              </p:custDataLst>
            </p:nvPr>
          </p:nvSpPr>
          <p:spPr>
            <a:xfrm>
              <a:off x="4947047" y="2544961"/>
              <a:ext cx="446485" cy="428626"/>
            </a:xfrm>
            <a:custGeom>
              <a:avLst/>
              <a:gdLst/>
              <a:ahLst/>
              <a:cxnLst/>
              <a:rect l="0" t="0" r="0" b="0"/>
              <a:pathLst>
                <a:path w="446485" h="428626">
                  <a:moveTo>
                    <a:pt x="446484" y="0"/>
                  </a:moveTo>
                  <a:lnTo>
                    <a:pt x="446484" y="0"/>
                  </a:lnTo>
                  <a:lnTo>
                    <a:pt x="446484" y="4740"/>
                  </a:lnTo>
                  <a:lnTo>
                    <a:pt x="438363" y="23352"/>
                  </a:lnTo>
                  <a:lnTo>
                    <a:pt x="408325" y="63231"/>
                  </a:lnTo>
                  <a:lnTo>
                    <a:pt x="373572" y="98369"/>
                  </a:lnTo>
                  <a:lnTo>
                    <a:pt x="329519" y="136619"/>
                  </a:lnTo>
                  <a:lnTo>
                    <a:pt x="294419" y="167810"/>
                  </a:lnTo>
                  <a:lnTo>
                    <a:pt x="258883" y="195904"/>
                  </a:lnTo>
                  <a:lnTo>
                    <a:pt x="223220" y="225725"/>
                  </a:lnTo>
                  <a:lnTo>
                    <a:pt x="180353" y="266617"/>
                  </a:lnTo>
                  <a:lnTo>
                    <a:pt x="137086" y="303358"/>
                  </a:lnTo>
                  <a:lnTo>
                    <a:pt x="98847" y="336632"/>
                  </a:lnTo>
                  <a:lnTo>
                    <a:pt x="76913" y="356389"/>
                  </a:lnTo>
                  <a:lnTo>
                    <a:pt x="38493" y="398812"/>
                  </a:lnTo>
                  <a:lnTo>
                    <a:pt x="31990" y="408099"/>
                  </a:lnTo>
                  <a:lnTo>
                    <a:pt x="30257" y="411964"/>
                  </a:lnTo>
                  <a:lnTo>
                    <a:pt x="28109" y="414541"/>
                  </a:lnTo>
                  <a:lnTo>
                    <a:pt x="10629" y="427182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283"/>
            <p:cNvSpPr/>
            <p:nvPr>
              <p:custDataLst>
                <p:tags r:id="rId9"/>
              </p:custDataLst>
            </p:nvPr>
          </p:nvSpPr>
          <p:spPr>
            <a:xfrm>
              <a:off x="5179219" y="3036094"/>
              <a:ext cx="491134" cy="392907"/>
            </a:xfrm>
            <a:custGeom>
              <a:avLst/>
              <a:gdLst/>
              <a:ahLst/>
              <a:cxnLst/>
              <a:rect l="0" t="0" r="0" b="0"/>
              <a:pathLst>
                <a:path w="491134" h="392907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4740" y="7688"/>
                  </a:lnTo>
                  <a:lnTo>
                    <a:pt x="12428" y="13302"/>
                  </a:lnTo>
                  <a:lnTo>
                    <a:pt x="15445" y="18479"/>
                  </a:lnTo>
                  <a:lnTo>
                    <a:pt x="16250" y="21249"/>
                  </a:lnTo>
                  <a:lnTo>
                    <a:pt x="22436" y="26973"/>
                  </a:lnTo>
                  <a:lnTo>
                    <a:pt x="30807" y="33816"/>
                  </a:lnTo>
                  <a:lnTo>
                    <a:pt x="64167" y="77549"/>
                  </a:lnTo>
                  <a:lnTo>
                    <a:pt x="103345" y="113123"/>
                  </a:lnTo>
                  <a:lnTo>
                    <a:pt x="147513" y="153569"/>
                  </a:lnTo>
                  <a:lnTo>
                    <a:pt x="185647" y="180743"/>
                  </a:lnTo>
                  <a:lnTo>
                    <a:pt x="222871" y="207865"/>
                  </a:lnTo>
                  <a:lnTo>
                    <a:pt x="263628" y="236851"/>
                  </a:lnTo>
                  <a:lnTo>
                    <a:pt x="298157" y="260347"/>
                  </a:lnTo>
                  <a:lnTo>
                    <a:pt x="333524" y="286161"/>
                  </a:lnTo>
                  <a:lnTo>
                    <a:pt x="374892" y="314420"/>
                  </a:lnTo>
                  <a:lnTo>
                    <a:pt x="417606" y="339111"/>
                  </a:lnTo>
                  <a:lnTo>
                    <a:pt x="456939" y="362928"/>
                  </a:lnTo>
                  <a:lnTo>
                    <a:pt x="469652" y="373299"/>
                  </a:lnTo>
                  <a:lnTo>
                    <a:pt x="472843" y="377850"/>
                  </a:lnTo>
                  <a:lnTo>
                    <a:pt x="473979" y="381876"/>
                  </a:lnTo>
                  <a:lnTo>
                    <a:pt x="473744" y="385553"/>
                  </a:lnTo>
                  <a:lnTo>
                    <a:pt x="474579" y="388004"/>
                  </a:lnTo>
                  <a:lnTo>
                    <a:pt x="476128" y="389638"/>
                  </a:lnTo>
                  <a:lnTo>
                    <a:pt x="481003" y="392260"/>
                  </a:lnTo>
                  <a:lnTo>
                    <a:pt x="491133" y="392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28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>
            <a:extLst>
              <a:ext uri="{FF2B5EF4-FFF2-40B4-BE49-F238E27FC236}">
                <a16:creationId xmlns:a16="http://schemas.microsoft.com/office/drawing/2014/main" id="{92D3F945-CAE8-41EB-A353-E42AB97093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5" t="12289" r="25703"/>
          <a:stretch>
            <a:fillRect/>
          </a:stretch>
        </p:blipFill>
        <p:spPr bwMode="auto">
          <a:xfrm>
            <a:off x="3733800" y="457201"/>
            <a:ext cx="44958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 descr="Large confetti">
            <a:extLst>
              <a:ext uri="{FF2B5EF4-FFF2-40B4-BE49-F238E27FC236}">
                <a16:creationId xmlns:a16="http://schemas.microsoft.com/office/drawing/2014/main" id="{A8BF2407-8493-4F37-B659-8056C2DC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6" y="127001"/>
            <a:ext cx="6469063" cy="110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Which Stage?</a:t>
            </a:r>
          </a:p>
        </p:txBody>
      </p:sp>
      <p:grpSp>
        <p:nvGrpSpPr>
          <p:cNvPr id="10" name="SMARTInkShape-Group1891"/>
          <p:cNvGrpSpPr/>
          <p:nvPr/>
        </p:nvGrpSpPr>
        <p:grpSpPr>
          <a:xfrm>
            <a:off x="1827978" y="1529073"/>
            <a:ext cx="2008813" cy="557971"/>
            <a:chOff x="303977" y="1529072"/>
            <a:chExt cx="2008813" cy="557971"/>
          </a:xfrm>
        </p:grpSpPr>
        <p:sp>
          <p:nvSpPr>
            <p:cNvPr id="2" name="SMARTInkShape-6284"/>
            <p:cNvSpPr/>
            <p:nvPr>
              <p:custDataLst>
                <p:tags r:id="rId10"/>
              </p:custDataLst>
            </p:nvPr>
          </p:nvSpPr>
          <p:spPr>
            <a:xfrm>
              <a:off x="334598" y="1678781"/>
              <a:ext cx="49380" cy="408262"/>
            </a:xfrm>
            <a:custGeom>
              <a:avLst/>
              <a:gdLst/>
              <a:ahLst/>
              <a:cxnLst/>
              <a:rect l="0" t="0" r="0" b="0"/>
              <a:pathLst>
                <a:path w="49380" h="408262">
                  <a:moveTo>
                    <a:pt x="49379" y="0"/>
                  </a:moveTo>
                  <a:lnTo>
                    <a:pt x="49379" y="0"/>
                  </a:lnTo>
                  <a:lnTo>
                    <a:pt x="46733" y="37519"/>
                  </a:lnTo>
                  <a:lnTo>
                    <a:pt x="42311" y="70979"/>
                  </a:lnTo>
                  <a:lnTo>
                    <a:pt x="40284" y="101992"/>
                  </a:lnTo>
                  <a:lnTo>
                    <a:pt x="36076" y="135619"/>
                  </a:lnTo>
                  <a:lnTo>
                    <a:pt x="28253" y="170408"/>
                  </a:lnTo>
                  <a:lnTo>
                    <a:pt x="19154" y="205714"/>
                  </a:lnTo>
                  <a:lnTo>
                    <a:pt x="11802" y="241249"/>
                  </a:lnTo>
                  <a:lnTo>
                    <a:pt x="7873" y="274240"/>
                  </a:lnTo>
                  <a:lnTo>
                    <a:pt x="3016" y="318059"/>
                  </a:lnTo>
                  <a:lnTo>
                    <a:pt x="0" y="342774"/>
                  </a:lnTo>
                  <a:lnTo>
                    <a:pt x="3502" y="380248"/>
                  </a:lnTo>
                  <a:lnTo>
                    <a:pt x="5176" y="393233"/>
                  </a:lnTo>
                  <a:lnTo>
                    <a:pt x="9228" y="402312"/>
                  </a:lnTo>
                  <a:lnTo>
                    <a:pt x="11698" y="405130"/>
                  </a:lnTo>
                  <a:lnTo>
                    <a:pt x="17087" y="408261"/>
                  </a:lnTo>
                  <a:lnTo>
                    <a:pt x="18921" y="408104"/>
                  </a:lnTo>
                  <a:lnTo>
                    <a:pt x="20144" y="407007"/>
                  </a:lnTo>
                  <a:lnTo>
                    <a:pt x="22495" y="403142"/>
                  </a:lnTo>
                  <a:lnTo>
                    <a:pt x="28404" y="395388"/>
                  </a:lnTo>
                  <a:lnTo>
                    <a:pt x="31519" y="383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285"/>
            <p:cNvSpPr/>
            <p:nvPr>
              <p:custDataLst>
                <p:tags r:id="rId11"/>
              </p:custDataLst>
            </p:nvPr>
          </p:nvSpPr>
          <p:spPr>
            <a:xfrm>
              <a:off x="303977" y="1627695"/>
              <a:ext cx="331158" cy="245456"/>
            </a:xfrm>
            <a:custGeom>
              <a:avLst/>
              <a:gdLst/>
              <a:ahLst/>
              <a:cxnLst/>
              <a:rect l="0" t="0" r="0" b="0"/>
              <a:pathLst>
                <a:path w="331158" h="245456">
                  <a:moveTo>
                    <a:pt x="8562" y="86805"/>
                  </a:moveTo>
                  <a:lnTo>
                    <a:pt x="8562" y="86805"/>
                  </a:lnTo>
                  <a:lnTo>
                    <a:pt x="8562" y="82065"/>
                  </a:lnTo>
                  <a:lnTo>
                    <a:pt x="7570" y="80668"/>
                  </a:lnTo>
                  <a:lnTo>
                    <a:pt x="5916" y="79737"/>
                  </a:lnTo>
                  <a:lnTo>
                    <a:pt x="3822" y="79117"/>
                  </a:lnTo>
                  <a:lnTo>
                    <a:pt x="2425" y="77711"/>
                  </a:lnTo>
                  <a:lnTo>
                    <a:pt x="874" y="73503"/>
                  </a:lnTo>
                  <a:lnTo>
                    <a:pt x="0" y="60815"/>
                  </a:lnTo>
                  <a:lnTo>
                    <a:pt x="1862" y="56580"/>
                  </a:lnTo>
                  <a:lnTo>
                    <a:pt x="9222" y="49228"/>
                  </a:lnTo>
                  <a:lnTo>
                    <a:pt x="45367" y="29295"/>
                  </a:lnTo>
                  <a:lnTo>
                    <a:pt x="86054" y="13100"/>
                  </a:lnTo>
                  <a:lnTo>
                    <a:pt x="118409" y="5099"/>
                  </a:lnTo>
                  <a:lnTo>
                    <a:pt x="155279" y="882"/>
                  </a:lnTo>
                  <a:lnTo>
                    <a:pt x="193824" y="0"/>
                  </a:lnTo>
                  <a:lnTo>
                    <a:pt x="230799" y="2915"/>
                  </a:lnTo>
                  <a:lnTo>
                    <a:pt x="261785" y="7518"/>
                  </a:lnTo>
                  <a:lnTo>
                    <a:pt x="298896" y="18333"/>
                  </a:lnTo>
                  <a:lnTo>
                    <a:pt x="317185" y="28592"/>
                  </a:lnTo>
                  <a:lnTo>
                    <a:pt x="328621" y="39766"/>
                  </a:lnTo>
                  <a:lnTo>
                    <a:pt x="331076" y="46516"/>
                  </a:lnTo>
                  <a:lnTo>
                    <a:pt x="331157" y="61953"/>
                  </a:lnTo>
                  <a:lnTo>
                    <a:pt x="316143" y="92119"/>
                  </a:lnTo>
                  <a:lnTo>
                    <a:pt x="283411" y="131732"/>
                  </a:lnTo>
                  <a:lnTo>
                    <a:pt x="250182" y="164168"/>
                  </a:lnTo>
                  <a:lnTo>
                    <a:pt x="210350" y="193071"/>
                  </a:lnTo>
                  <a:lnTo>
                    <a:pt x="172972" y="218502"/>
                  </a:lnTo>
                  <a:lnTo>
                    <a:pt x="132724" y="236990"/>
                  </a:lnTo>
                  <a:lnTo>
                    <a:pt x="118111" y="244413"/>
                  </a:lnTo>
                  <a:lnTo>
                    <a:pt x="114337" y="245455"/>
                  </a:lnTo>
                  <a:lnTo>
                    <a:pt x="111821" y="245158"/>
                  </a:lnTo>
                  <a:lnTo>
                    <a:pt x="110144" y="243967"/>
                  </a:lnTo>
                  <a:lnTo>
                    <a:pt x="106789" y="238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286"/>
            <p:cNvSpPr/>
            <p:nvPr>
              <p:custDataLst>
                <p:tags r:id="rId12"/>
              </p:custDataLst>
            </p:nvPr>
          </p:nvSpPr>
          <p:spPr>
            <a:xfrm>
              <a:off x="830507" y="1592087"/>
              <a:ext cx="482158" cy="353433"/>
            </a:xfrm>
            <a:custGeom>
              <a:avLst/>
              <a:gdLst/>
              <a:ahLst/>
              <a:cxnLst/>
              <a:rect l="0" t="0" r="0" b="0"/>
              <a:pathLst>
                <a:path w="482158" h="353433">
                  <a:moveTo>
                    <a:pt x="53532" y="42046"/>
                  </a:moveTo>
                  <a:lnTo>
                    <a:pt x="53532" y="42046"/>
                  </a:lnTo>
                  <a:lnTo>
                    <a:pt x="48792" y="46786"/>
                  </a:lnTo>
                  <a:lnTo>
                    <a:pt x="46464" y="54405"/>
                  </a:lnTo>
                  <a:lnTo>
                    <a:pt x="43856" y="90306"/>
                  </a:lnTo>
                  <a:lnTo>
                    <a:pt x="37546" y="128223"/>
                  </a:lnTo>
                  <a:lnTo>
                    <a:pt x="29393" y="171870"/>
                  </a:lnTo>
                  <a:lnTo>
                    <a:pt x="23621" y="204917"/>
                  </a:lnTo>
                  <a:lnTo>
                    <a:pt x="17749" y="236803"/>
                  </a:lnTo>
                  <a:lnTo>
                    <a:pt x="8865" y="279999"/>
                  </a:lnTo>
                  <a:lnTo>
                    <a:pt x="1714" y="320670"/>
                  </a:lnTo>
                  <a:lnTo>
                    <a:pt x="0" y="353432"/>
                  </a:lnTo>
                  <a:lnTo>
                    <a:pt x="4708" y="349503"/>
                  </a:lnTo>
                  <a:lnTo>
                    <a:pt x="12387" y="332574"/>
                  </a:lnTo>
                  <a:lnTo>
                    <a:pt x="17734" y="291073"/>
                  </a:lnTo>
                  <a:lnTo>
                    <a:pt x="22077" y="260873"/>
                  </a:lnTo>
                  <a:lnTo>
                    <a:pt x="27315" y="224961"/>
                  </a:lnTo>
                  <a:lnTo>
                    <a:pt x="31958" y="185849"/>
                  </a:lnTo>
                  <a:lnTo>
                    <a:pt x="34022" y="145315"/>
                  </a:lnTo>
                  <a:lnTo>
                    <a:pt x="37585" y="109441"/>
                  </a:lnTo>
                  <a:lnTo>
                    <a:pt x="42523" y="66645"/>
                  </a:lnTo>
                  <a:lnTo>
                    <a:pt x="44671" y="47026"/>
                  </a:lnTo>
                  <a:lnTo>
                    <a:pt x="48932" y="34999"/>
                  </a:lnTo>
                  <a:lnTo>
                    <a:pt x="50466" y="32387"/>
                  </a:lnTo>
                  <a:lnTo>
                    <a:pt x="51488" y="31638"/>
                  </a:lnTo>
                  <a:lnTo>
                    <a:pt x="57869" y="37564"/>
                  </a:lnTo>
                  <a:lnTo>
                    <a:pt x="68684" y="56411"/>
                  </a:lnTo>
                  <a:lnTo>
                    <a:pt x="88074" y="96340"/>
                  </a:lnTo>
                  <a:lnTo>
                    <a:pt x="111434" y="136629"/>
                  </a:lnTo>
                  <a:lnTo>
                    <a:pt x="152328" y="176883"/>
                  </a:lnTo>
                  <a:lnTo>
                    <a:pt x="173976" y="193564"/>
                  </a:lnTo>
                  <a:lnTo>
                    <a:pt x="189414" y="198684"/>
                  </a:lnTo>
                  <a:lnTo>
                    <a:pt x="218838" y="201971"/>
                  </a:lnTo>
                  <a:lnTo>
                    <a:pt x="237670" y="197800"/>
                  </a:lnTo>
                  <a:lnTo>
                    <a:pt x="255817" y="185540"/>
                  </a:lnTo>
                  <a:lnTo>
                    <a:pt x="279727" y="148369"/>
                  </a:lnTo>
                  <a:lnTo>
                    <a:pt x="297603" y="109488"/>
                  </a:lnTo>
                  <a:lnTo>
                    <a:pt x="316460" y="72391"/>
                  </a:lnTo>
                  <a:lnTo>
                    <a:pt x="346350" y="29593"/>
                  </a:lnTo>
                  <a:lnTo>
                    <a:pt x="365519" y="10575"/>
                  </a:lnTo>
                  <a:lnTo>
                    <a:pt x="381121" y="1302"/>
                  </a:lnTo>
                  <a:lnTo>
                    <a:pt x="385034" y="0"/>
                  </a:lnTo>
                  <a:lnTo>
                    <a:pt x="387643" y="125"/>
                  </a:lnTo>
                  <a:lnTo>
                    <a:pt x="389382" y="1200"/>
                  </a:lnTo>
                  <a:lnTo>
                    <a:pt x="399531" y="20902"/>
                  </a:lnTo>
                  <a:lnTo>
                    <a:pt x="413791" y="60649"/>
                  </a:lnTo>
                  <a:lnTo>
                    <a:pt x="430766" y="101908"/>
                  </a:lnTo>
                  <a:lnTo>
                    <a:pt x="441469" y="139750"/>
                  </a:lnTo>
                  <a:lnTo>
                    <a:pt x="466507" y="184091"/>
                  </a:lnTo>
                  <a:lnTo>
                    <a:pt x="477520" y="199888"/>
                  </a:lnTo>
                  <a:lnTo>
                    <a:pt x="482157" y="211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287"/>
            <p:cNvSpPr/>
            <p:nvPr>
              <p:custDataLst>
                <p:tags r:id="rId13"/>
              </p:custDataLst>
            </p:nvPr>
          </p:nvSpPr>
          <p:spPr>
            <a:xfrm>
              <a:off x="1421062" y="1529072"/>
              <a:ext cx="364877" cy="399742"/>
            </a:xfrm>
            <a:custGeom>
              <a:avLst/>
              <a:gdLst/>
              <a:ahLst/>
              <a:cxnLst/>
              <a:rect l="0" t="0" r="0" b="0"/>
              <a:pathLst>
                <a:path w="364877" h="399742">
                  <a:moveTo>
                    <a:pt x="7688" y="399741"/>
                  </a:moveTo>
                  <a:lnTo>
                    <a:pt x="7688" y="399741"/>
                  </a:lnTo>
                  <a:lnTo>
                    <a:pt x="0" y="399741"/>
                  </a:lnTo>
                  <a:lnTo>
                    <a:pt x="19781" y="361580"/>
                  </a:lnTo>
                  <a:lnTo>
                    <a:pt x="38667" y="319699"/>
                  </a:lnTo>
                  <a:lnTo>
                    <a:pt x="56665" y="278018"/>
                  </a:lnTo>
                  <a:lnTo>
                    <a:pt x="72120" y="245431"/>
                  </a:lnTo>
                  <a:lnTo>
                    <a:pt x="88910" y="211104"/>
                  </a:lnTo>
                  <a:lnTo>
                    <a:pt x="106295" y="176003"/>
                  </a:lnTo>
                  <a:lnTo>
                    <a:pt x="123943" y="140559"/>
                  </a:lnTo>
                  <a:lnTo>
                    <a:pt x="150613" y="96617"/>
                  </a:lnTo>
                  <a:lnTo>
                    <a:pt x="186292" y="53343"/>
                  </a:lnTo>
                  <a:lnTo>
                    <a:pt x="213074" y="27229"/>
                  </a:lnTo>
                  <a:lnTo>
                    <a:pt x="253383" y="2619"/>
                  </a:lnTo>
                  <a:lnTo>
                    <a:pt x="264391" y="0"/>
                  </a:lnTo>
                  <a:lnTo>
                    <a:pt x="273252" y="1481"/>
                  </a:lnTo>
                  <a:lnTo>
                    <a:pt x="283819" y="7894"/>
                  </a:lnTo>
                  <a:lnTo>
                    <a:pt x="290155" y="14250"/>
                  </a:lnTo>
                  <a:lnTo>
                    <a:pt x="296279" y="23690"/>
                  </a:lnTo>
                  <a:lnTo>
                    <a:pt x="304212" y="64102"/>
                  </a:lnTo>
                  <a:lnTo>
                    <a:pt x="309198" y="99870"/>
                  </a:lnTo>
                  <a:lnTo>
                    <a:pt x="313321" y="141887"/>
                  </a:lnTo>
                  <a:lnTo>
                    <a:pt x="318181" y="185756"/>
                  </a:lnTo>
                  <a:lnTo>
                    <a:pt x="322267" y="230174"/>
                  </a:lnTo>
                  <a:lnTo>
                    <a:pt x="329761" y="272108"/>
                  </a:lnTo>
                  <a:lnTo>
                    <a:pt x="341182" y="312352"/>
                  </a:lnTo>
                  <a:lnTo>
                    <a:pt x="355792" y="345821"/>
                  </a:lnTo>
                  <a:lnTo>
                    <a:pt x="364876" y="346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288"/>
            <p:cNvSpPr/>
            <p:nvPr>
              <p:custDataLst>
                <p:tags r:id="rId14"/>
              </p:custDataLst>
            </p:nvPr>
          </p:nvSpPr>
          <p:spPr>
            <a:xfrm>
              <a:off x="1553766" y="1696641"/>
              <a:ext cx="205384" cy="53579"/>
            </a:xfrm>
            <a:custGeom>
              <a:avLst/>
              <a:gdLst/>
              <a:ahLst/>
              <a:cxnLst/>
              <a:rect l="0" t="0" r="0" b="0"/>
              <a:pathLst>
                <a:path w="205384" h="53579">
                  <a:moveTo>
                    <a:pt x="0" y="53578"/>
                  </a:moveTo>
                  <a:lnTo>
                    <a:pt x="0" y="53578"/>
                  </a:lnTo>
                  <a:lnTo>
                    <a:pt x="4740" y="53578"/>
                  </a:lnTo>
                  <a:lnTo>
                    <a:pt x="9713" y="50932"/>
                  </a:lnTo>
                  <a:lnTo>
                    <a:pt x="17215" y="46449"/>
                  </a:lnTo>
                  <a:lnTo>
                    <a:pt x="59409" y="32587"/>
                  </a:lnTo>
                  <a:lnTo>
                    <a:pt x="102600" y="23766"/>
                  </a:lnTo>
                  <a:lnTo>
                    <a:pt x="141181" y="15193"/>
                  </a:lnTo>
                  <a:lnTo>
                    <a:pt x="176848" y="6752"/>
                  </a:lnTo>
                  <a:lnTo>
                    <a:pt x="2053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289"/>
            <p:cNvSpPr/>
            <p:nvPr>
              <p:custDataLst>
                <p:tags r:id="rId15"/>
              </p:custDataLst>
            </p:nvPr>
          </p:nvSpPr>
          <p:spPr>
            <a:xfrm>
              <a:off x="2109565" y="1571625"/>
              <a:ext cx="51420" cy="437556"/>
            </a:xfrm>
            <a:custGeom>
              <a:avLst/>
              <a:gdLst/>
              <a:ahLst/>
              <a:cxnLst/>
              <a:rect l="0" t="0" r="0" b="0"/>
              <a:pathLst>
                <a:path w="51420" h="437556">
                  <a:moveTo>
                    <a:pt x="33560" y="0"/>
                  </a:moveTo>
                  <a:lnTo>
                    <a:pt x="33560" y="0"/>
                  </a:lnTo>
                  <a:lnTo>
                    <a:pt x="32568" y="14258"/>
                  </a:lnTo>
                  <a:lnTo>
                    <a:pt x="21131" y="56203"/>
                  </a:lnTo>
                  <a:lnTo>
                    <a:pt x="15468" y="85503"/>
                  </a:lnTo>
                  <a:lnTo>
                    <a:pt x="9644" y="119361"/>
                  </a:lnTo>
                  <a:lnTo>
                    <a:pt x="3749" y="157559"/>
                  </a:lnTo>
                  <a:lnTo>
                    <a:pt x="467" y="195042"/>
                  </a:lnTo>
                  <a:lnTo>
                    <a:pt x="0" y="232537"/>
                  </a:lnTo>
                  <a:lnTo>
                    <a:pt x="3100" y="272352"/>
                  </a:lnTo>
                  <a:lnTo>
                    <a:pt x="7786" y="307907"/>
                  </a:lnTo>
                  <a:lnTo>
                    <a:pt x="13175" y="339254"/>
                  </a:lnTo>
                  <a:lnTo>
                    <a:pt x="22780" y="378222"/>
                  </a:lnTo>
                  <a:lnTo>
                    <a:pt x="41490" y="422791"/>
                  </a:lnTo>
                  <a:lnTo>
                    <a:pt x="51419" y="437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290"/>
            <p:cNvSpPr/>
            <p:nvPr>
              <p:custDataLst>
                <p:tags r:id="rId16"/>
              </p:custDataLst>
            </p:nvPr>
          </p:nvSpPr>
          <p:spPr>
            <a:xfrm>
              <a:off x="1964531" y="1553766"/>
              <a:ext cx="348259" cy="44649"/>
            </a:xfrm>
            <a:custGeom>
              <a:avLst/>
              <a:gdLst/>
              <a:ahLst/>
              <a:cxnLst/>
              <a:rect l="0" t="0" r="0" b="0"/>
              <a:pathLst>
                <a:path w="348259" h="44649">
                  <a:moveTo>
                    <a:pt x="0" y="44648"/>
                  </a:moveTo>
                  <a:lnTo>
                    <a:pt x="0" y="44648"/>
                  </a:lnTo>
                  <a:lnTo>
                    <a:pt x="17216" y="43656"/>
                  </a:lnTo>
                  <a:lnTo>
                    <a:pt x="59410" y="32219"/>
                  </a:lnTo>
                  <a:lnTo>
                    <a:pt x="102601" y="23657"/>
                  </a:lnTo>
                  <a:lnTo>
                    <a:pt x="135890" y="20436"/>
                  </a:lnTo>
                  <a:lnTo>
                    <a:pt x="170528" y="18012"/>
                  </a:lnTo>
                  <a:lnTo>
                    <a:pt x="205767" y="13628"/>
                  </a:lnTo>
                  <a:lnTo>
                    <a:pt x="241273" y="8371"/>
                  </a:lnTo>
                  <a:lnTo>
                    <a:pt x="274912" y="3721"/>
                  </a:lnTo>
                  <a:lnTo>
                    <a:pt x="314179" y="1102"/>
                  </a:lnTo>
                  <a:lnTo>
                    <a:pt x="3482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893"/>
          <p:cNvGrpSpPr/>
          <p:nvPr/>
        </p:nvGrpSpPr>
        <p:grpSpPr>
          <a:xfrm>
            <a:off x="4819056" y="2027039"/>
            <a:ext cx="383809" cy="821532"/>
            <a:chOff x="3295055" y="2027039"/>
            <a:chExt cx="383809" cy="821532"/>
          </a:xfrm>
        </p:grpSpPr>
        <p:sp>
          <p:nvSpPr>
            <p:cNvPr id="12" name="SMARTInkShape-6292"/>
            <p:cNvSpPr/>
            <p:nvPr>
              <p:custDataLst>
                <p:tags r:id="rId7"/>
              </p:custDataLst>
            </p:nvPr>
          </p:nvSpPr>
          <p:spPr>
            <a:xfrm>
              <a:off x="3295055" y="2053828"/>
              <a:ext cx="294680" cy="187525"/>
            </a:xfrm>
            <a:custGeom>
              <a:avLst/>
              <a:gdLst/>
              <a:ahLst/>
              <a:cxnLst/>
              <a:rect l="0" t="0" r="0" b="0"/>
              <a:pathLst>
                <a:path w="294680" h="187525">
                  <a:moveTo>
                    <a:pt x="294679" y="0"/>
                  </a:moveTo>
                  <a:lnTo>
                    <a:pt x="294679" y="0"/>
                  </a:lnTo>
                  <a:lnTo>
                    <a:pt x="260128" y="0"/>
                  </a:lnTo>
                  <a:lnTo>
                    <a:pt x="249227" y="5292"/>
                  </a:lnTo>
                  <a:lnTo>
                    <a:pt x="213030" y="31455"/>
                  </a:lnTo>
                  <a:lnTo>
                    <a:pt x="175694" y="60784"/>
                  </a:lnTo>
                  <a:lnTo>
                    <a:pt x="142016" y="82502"/>
                  </a:lnTo>
                  <a:lnTo>
                    <a:pt x="106902" y="107789"/>
                  </a:lnTo>
                  <a:lnTo>
                    <a:pt x="64221" y="138260"/>
                  </a:lnTo>
                  <a:lnTo>
                    <a:pt x="20730" y="169448"/>
                  </a:lnTo>
                  <a:lnTo>
                    <a:pt x="0" y="187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293"/>
            <p:cNvSpPr/>
            <p:nvPr>
              <p:custDataLst>
                <p:tags r:id="rId8"/>
              </p:custDataLst>
            </p:nvPr>
          </p:nvSpPr>
          <p:spPr>
            <a:xfrm>
              <a:off x="3545086" y="2035969"/>
              <a:ext cx="133778" cy="160543"/>
            </a:xfrm>
            <a:custGeom>
              <a:avLst/>
              <a:gdLst/>
              <a:ahLst/>
              <a:cxnLst/>
              <a:rect l="0" t="0" r="0" b="0"/>
              <a:pathLst>
                <a:path w="133778" h="160543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8" y="12359"/>
                  </a:lnTo>
                  <a:lnTo>
                    <a:pt x="11024" y="27805"/>
                  </a:lnTo>
                  <a:lnTo>
                    <a:pt x="16806" y="39147"/>
                  </a:lnTo>
                  <a:lnTo>
                    <a:pt x="46797" y="83039"/>
                  </a:lnTo>
                  <a:lnTo>
                    <a:pt x="68885" y="111873"/>
                  </a:lnTo>
                  <a:lnTo>
                    <a:pt x="113457" y="149662"/>
                  </a:lnTo>
                  <a:lnTo>
                    <a:pt x="120870" y="155813"/>
                  </a:lnTo>
                  <a:lnTo>
                    <a:pt x="133377" y="160542"/>
                  </a:lnTo>
                  <a:lnTo>
                    <a:pt x="133777" y="155937"/>
                  </a:lnTo>
                  <a:lnTo>
                    <a:pt x="131224" y="150995"/>
                  </a:lnTo>
                  <a:lnTo>
                    <a:pt x="125016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294"/>
            <p:cNvSpPr/>
            <p:nvPr>
              <p:custDataLst>
                <p:tags r:id="rId9"/>
              </p:custDataLst>
            </p:nvPr>
          </p:nvSpPr>
          <p:spPr>
            <a:xfrm>
              <a:off x="3348811" y="2027039"/>
              <a:ext cx="187346" cy="821532"/>
            </a:xfrm>
            <a:custGeom>
              <a:avLst/>
              <a:gdLst/>
              <a:ahLst/>
              <a:cxnLst/>
              <a:rect l="0" t="0" r="0" b="0"/>
              <a:pathLst>
                <a:path w="187346" h="821532">
                  <a:moveTo>
                    <a:pt x="17681" y="821531"/>
                  </a:moveTo>
                  <a:lnTo>
                    <a:pt x="17681" y="821531"/>
                  </a:lnTo>
                  <a:lnTo>
                    <a:pt x="16689" y="806281"/>
                  </a:lnTo>
                  <a:lnTo>
                    <a:pt x="10613" y="770343"/>
                  </a:lnTo>
                  <a:lnTo>
                    <a:pt x="8587" y="742226"/>
                  </a:lnTo>
                  <a:lnTo>
                    <a:pt x="4379" y="706579"/>
                  </a:lnTo>
                  <a:lnTo>
                    <a:pt x="1847" y="670230"/>
                  </a:lnTo>
                  <a:lnTo>
                    <a:pt x="722" y="633240"/>
                  </a:lnTo>
                  <a:lnTo>
                    <a:pt x="222" y="593648"/>
                  </a:lnTo>
                  <a:lnTo>
                    <a:pt x="0" y="555547"/>
                  </a:lnTo>
                  <a:lnTo>
                    <a:pt x="893" y="518769"/>
                  </a:lnTo>
                  <a:lnTo>
                    <a:pt x="4597" y="482580"/>
                  </a:lnTo>
                  <a:lnTo>
                    <a:pt x="9551" y="444006"/>
                  </a:lnTo>
                  <a:lnTo>
                    <a:pt x="15060" y="404703"/>
                  </a:lnTo>
                  <a:lnTo>
                    <a:pt x="20815" y="367391"/>
                  </a:lnTo>
                  <a:lnTo>
                    <a:pt x="26681" y="330965"/>
                  </a:lnTo>
                  <a:lnTo>
                    <a:pt x="33588" y="295923"/>
                  </a:lnTo>
                  <a:lnTo>
                    <a:pt x="43271" y="263813"/>
                  </a:lnTo>
                  <a:lnTo>
                    <a:pt x="51544" y="233005"/>
                  </a:lnTo>
                  <a:lnTo>
                    <a:pt x="64426" y="190416"/>
                  </a:lnTo>
                  <a:lnTo>
                    <a:pt x="83455" y="152662"/>
                  </a:lnTo>
                  <a:lnTo>
                    <a:pt x="107072" y="109090"/>
                  </a:lnTo>
                  <a:lnTo>
                    <a:pt x="134172" y="65408"/>
                  </a:lnTo>
                  <a:lnTo>
                    <a:pt x="166177" y="22125"/>
                  </a:lnTo>
                  <a:lnTo>
                    <a:pt x="1873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6295"/>
          <p:cNvSpPr/>
          <p:nvPr>
            <p:custDataLst>
              <p:tags r:id="rId1"/>
            </p:custDataLst>
          </p:nvPr>
        </p:nvSpPr>
        <p:spPr>
          <a:xfrm>
            <a:off x="5238859" y="3920133"/>
            <a:ext cx="660674" cy="705410"/>
          </a:xfrm>
          <a:custGeom>
            <a:avLst/>
            <a:gdLst/>
            <a:ahLst/>
            <a:cxnLst/>
            <a:rect l="0" t="0" r="0" b="0"/>
            <a:pathLst>
              <a:path w="660674" h="705410">
                <a:moveTo>
                  <a:pt x="8821" y="0"/>
                </a:moveTo>
                <a:lnTo>
                  <a:pt x="8821" y="0"/>
                </a:lnTo>
                <a:lnTo>
                  <a:pt x="4080" y="0"/>
                </a:lnTo>
                <a:lnTo>
                  <a:pt x="2684" y="992"/>
                </a:lnTo>
                <a:lnTo>
                  <a:pt x="1753" y="2645"/>
                </a:lnTo>
                <a:lnTo>
                  <a:pt x="136" y="9094"/>
                </a:lnTo>
                <a:lnTo>
                  <a:pt x="0" y="13302"/>
                </a:lnTo>
                <a:lnTo>
                  <a:pt x="7999" y="49047"/>
                </a:lnTo>
                <a:lnTo>
                  <a:pt x="11305" y="83882"/>
                </a:lnTo>
                <a:lnTo>
                  <a:pt x="18486" y="117127"/>
                </a:lnTo>
                <a:lnTo>
                  <a:pt x="26898" y="152113"/>
                </a:lnTo>
                <a:lnTo>
                  <a:pt x="35674" y="187615"/>
                </a:lnTo>
                <a:lnTo>
                  <a:pt x="44558" y="225915"/>
                </a:lnTo>
                <a:lnTo>
                  <a:pt x="52485" y="253203"/>
                </a:lnTo>
                <a:lnTo>
                  <a:pt x="72690" y="290879"/>
                </a:lnTo>
                <a:lnTo>
                  <a:pt x="93671" y="327178"/>
                </a:lnTo>
                <a:lnTo>
                  <a:pt x="124140" y="363068"/>
                </a:lnTo>
                <a:lnTo>
                  <a:pt x="158304" y="398837"/>
                </a:lnTo>
                <a:lnTo>
                  <a:pt x="194554" y="433579"/>
                </a:lnTo>
                <a:lnTo>
                  <a:pt x="235281" y="464158"/>
                </a:lnTo>
                <a:lnTo>
                  <a:pt x="273917" y="496920"/>
                </a:lnTo>
                <a:lnTo>
                  <a:pt x="315350" y="526913"/>
                </a:lnTo>
                <a:lnTo>
                  <a:pt x="354196" y="559501"/>
                </a:lnTo>
                <a:lnTo>
                  <a:pt x="394699" y="588450"/>
                </a:lnTo>
                <a:lnTo>
                  <a:pt x="436058" y="622253"/>
                </a:lnTo>
                <a:lnTo>
                  <a:pt x="474782" y="653479"/>
                </a:lnTo>
                <a:lnTo>
                  <a:pt x="507317" y="677210"/>
                </a:lnTo>
                <a:lnTo>
                  <a:pt x="507839" y="676700"/>
                </a:lnTo>
                <a:lnTo>
                  <a:pt x="508419" y="673487"/>
                </a:lnTo>
                <a:lnTo>
                  <a:pt x="507582" y="672234"/>
                </a:lnTo>
                <a:lnTo>
                  <a:pt x="506031" y="671398"/>
                </a:lnTo>
                <a:lnTo>
                  <a:pt x="504005" y="670841"/>
                </a:lnTo>
                <a:lnTo>
                  <a:pt x="502655" y="669477"/>
                </a:lnTo>
                <a:lnTo>
                  <a:pt x="501154" y="665316"/>
                </a:lnTo>
                <a:lnTo>
                  <a:pt x="500059" y="631595"/>
                </a:lnTo>
                <a:lnTo>
                  <a:pt x="507035" y="589041"/>
                </a:lnTo>
                <a:lnTo>
                  <a:pt x="511367" y="545467"/>
                </a:lnTo>
                <a:lnTo>
                  <a:pt x="515903" y="527075"/>
                </a:lnTo>
                <a:lnTo>
                  <a:pt x="517701" y="497621"/>
                </a:lnTo>
                <a:lnTo>
                  <a:pt x="518731" y="495459"/>
                </a:lnTo>
                <a:lnTo>
                  <a:pt x="520409" y="494017"/>
                </a:lnTo>
                <a:lnTo>
                  <a:pt x="526632" y="491183"/>
                </a:lnTo>
                <a:lnTo>
                  <a:pt x="526710" y="495887"/>
                </a:lnTo>
                <a:lnTo>
                  <a:pt x="529374" y="500853"/>
                </a:lnTo>
                <a:lnTo>
                  <a:pt x="531473" y="503566"/>
                </a:lnTo>
                <a:lnTo>
                  <a:pt x="533806" y="511872"/>
                </a:lnTo>
                <a:lnTo>
                  <a:pt x="537765" y="527704"/>
                </a:lnTo>
                <a:lnTo>
                  <a:pt x="543548" y="539137"/>
                </a:lnTo>
                <a:lnTo>
                  <a:pt x="573806" y="581639"/>
                </a:lnTo>
                <a:lnTo>
                  <a:pt x="596501" y="620497"/>
                </a:lnTo>
                <a:lnTo>
                  <a:pt x="635959" y="662687"/>
                </a:lnTo>
                <a:lnTo>
                  <a:pt x="656377" y="684252"/>
                </a:lnTo>
                <a:lnTo>
                  <a:pt x="660120" y="694705"/>
                </a:lnTo>
                <a:lnTo>
                  <a:pt x="660673" y="705030"/>
                </a:lnTo>
                <a:lnTo>
                  <a:pt x="648258" y="705409"/>
                </a:lnTo>
                <a:lnTo>
                  <a:pt x="604211" y="697066"/>
                </a:lnTo>
                <a:lnTo>
                  <a:pt x="561087" y="695596"/>
                </a:lnTo>
                <a:lnTo>
                  <a:pt x="516953" y="689462"/>
                </a:lnTo>
                <a:lnTo>
                  <a:pt x="481839" y="688142"/>
                </a:lnTo>
                <a:lnTo>
                  <a:pt x="446300" y="687750"/>
                </a:lnTo>
                <a:lnTo>
                  <a:pt x="410634" y="687635"/>
                </a:lnTo>
                <a:lnTo>
                  <a:pt x="372508" y="687595"/>
                </a:lnTo>
                <a:lnTo>
                  <a:pt x="329503" y="687587"/>
                </a:lnTo>
                <a:lnTo>
                  <a:pt x="321360" y="68758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1895"/>
          <p:cNvGrpSpPr/>
          <p:nvPr/>
        </p:nvGrpSpPr>
        <p:grpSpPr>
          <a:xfrm>
            <a:off x="4926211" y="1919927"/>
            <a:ext cx="703638" cy="696473"/>
            <a:chOff x="3402211" y="1919926"/>
            <a:chExt cx="703638" cy="696473"/>
          </a:xfrm>
        </p:grpSpPr>
        <p:sp>
          <p:nvSpPr>
            <p:cNvPr id="17" name="SMARTInkShape-6296"/>
            <p:cNvSpPr/>
            <p:nvPr>
              <p:custDataLst>
                <p:tags r:id="rId2"/>
              </p:custDataLst>
            </p:nvPr>
          </p:nvSpPr>
          <p:spPr>
            <a:xfrm>
              <a:off x="3653593" y="1991320"/>
              <a:ext cx="61158" cy="625079"/>
            </a:xfrm>
            <a:custGeom>
              <a:avLst/>
              <a:gdLst/>
              <a:ahLst/>
              <a:cxnLst/>
              <a:rect l="0" t="0" r="0" b="0"/>
              <a:pathLst>
                <a:path w="61158" h="625079">
                  <a:moveTo>
                    <a:pt x="61157" y="0"/>
                  </a:moveTo>
                  <a:lnTo>
                    <a:pt x="61157" y="0"/>
                  </a:lnTo>
                  <a:lnTo>
                    <a:pt x="60165" y="31218"/>
                  </a:lnTo>
                  <a:lnTo>
                    <a:pt x="50133" y="74168"/>
                  </a:lnTo>
                  <a:lnTo>
                    <a:pt x="44648" y="112436"/>
                  </a:lnTo>
                  <a:lnTo>
                    <a:pt x="37427" y="152076"/>
                  </a:lnTo>
                  <a:lnTo>
                    <a:pt x="34282" y="185509"/>
                  </a:lnTo>
                  <a:lnTo>
                    <a:pt x="27479" y="229716"/>
                  </a:lnTo>
                  <a:lnTo>
                    <a:pt x="25841" y="267406"/>
                  </a:lnTo>
                  <a:lnTo>
                    <a:pt x="25518" y="309651"/>
                  </a:lnTo>
                  <a:lnTo>
                    <a:pt x="22808" y="347687"/>
                  </a:lnTo>
                  <a:lnTo>
                    <a:pt x="17753" y="388605"/>
                  </a:lnTo>
                  <a:lnTo>
                    <a:pt x="16754" y="427776"/>
                  </a:lnTo>
                  <a:lnTo>
                    <a:pt x="13911" y="464176"/>
                  </a:lnTo>
                  <a:lnTo>
                    <a:pt x="7421" y="507978"/>
                  </a:lnTo>
                  <a:lnTo>
                    <a:pt x="0" y="541209"/>
                  </a:lnTo>
                  <a:lnTo>
                    <a:pt x="6456" y="585096"/>
                  </a:lnTo>
                  <a:lnTo>
                    <a:pt x="7480" y="609560"/>
                  </a:lnTo>
                  <a:lnTo>
                    <a:pt x="10181" y="615866"/>
                  </a:lnTo>
                  <a:lnTo>
                    <a:pt x="16509" y="625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297"/>
            <p:cNvSpPr/>
            <p:nvPr>
              <p:custDataLst>
                <p:tags r:id="rId3"/>
              </p:custDataLst>
            </p:nvPr>
          </p:nvSpPr>
          <p:spPr>
            <a:xfrm>
              <a:off x="3402211" y="1991320"/>
              <a:ext cx="294681" cy="625079"/>
            </a:xfrm>
            <a:custGeom>
              <a:avLst/>
              <a:gdLst/>
              <a:ahLst/>
              <a:cxnLst/>
              <a:rect l="0" t="0" r="0" b="0"/>
              <a:pathLst>
                <a:path w="294681" h="625079">
                  <a:moveTo>
                    <a:pt x="294680" y="0"/>
                  </a:moveTo>
                  <a:lnTo>
                    <a:pt x="294680" y="0"/>
                  </a:lnTo>
                  <a:lnTo>
                    <a:pt x="294680" y="12429"/>
                  </a:lnTo>
                  <a:lnTo>
                    <a:pt x="292034" y="18092"/>
                  </a:lnTo>
                  <a:lnTo>
                    <a:pt x="270764" y="57905"/>
                  </a:lnTo>
                  <a:lnTo>
                    <a:pt x="251230" y="98797"/>
                  </a:lnTo>
                  <a:lnTo>
                    <a:pt x="228844" y="135050"/>
                  </a:lnTo>
                  <a:lnTo>
                    <a:pt x="211232" y="168889"/>
                  </a:lnTo>
                  <a:lnTo>
                    <a:pt x="193445" y="208902"/>
                  </a:lnTo>
                  <a:lnTo>
                    <a:pt x="174616" y="247326"/>
                  </a:lnTo>
                  <a:lnTo>
                    <a:pt x="151618" y="289689"/>
                  </a:lnTo>
                  <a:lnTo>
                    <a:pt x="130803" y="333660"/>
                  </a:lnTo>
                  <a:lnTo>
                    <a:pt x="107217" y="377116"/>
                  </a:lnTo>
                  <a:lnTo>
                    <a:pt x="87220" y="415568"/>
                  </a:lnTo>
                  <a:lnTo>
                    <a:pt x="68728" y="452097"/>
                  </a:lnTo>
                  <a:lnTo>
                    <a:pt x="50681" y="488055"/>
                  </a:lnTo>
                  <a:lnTo>
                    <a:pt x="32766" y="522853"/>
                  </a:lnTo>
                  <a:lnTo>
                    <a:pt x="14226" y="559135"/>
                  </a:lnTo>
                  <a:lnTo>
                    <a:pt x="2327" y="597988"/>
                  </a:lnTo>
                  <a:lnTo>
                    <a:pt x="0" y="625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298"/>
            <p:cNvSpPr/>
            <p:nvPr>
              <p:custDataLst>
                <p:tags r:id="rId4"/>
              </p:custDataLst>
            </p:nvPr>
          </p:nvSpPr>
          <p:spPr>
            <a:xfrm>
              <a:off x="4009955" y="1919926"/>
              <a:ext cx="95894" cy="35677"/>
            </a:xfrm>
            <a:custGeom>
              <a:avLst/>
              <a:gdLst/>
              <a:ahLst/>
              <a:cxnLst/>
              <a:rect l="0" t="0" r="0" b="0"/>
              <a:pathLst>
                <a:path w="95894" h="35677">
                  <a:moveTo>
                    <a:pt x="79842" y="35676"/>
                  </a:moveTo>
                  <a:lnTo>
                    <a:pt x="79842" y="35676"/>
                  </a:lnTo>
                  <a:lnTo>
                    <a:pt x="37035" y="35676"/>
                  </a:lnTo>
                  <a:lnTo>
                    <a:pt x="14465" y="35676"/>
                  </a:lnTo>
                  <a:lnTo>
                    <a:pt x="8452" y="33030"/>
                  </a:lnTo>
                  <a:lnTo>
                    <a:pt x="5460" y="30935"/>
                  </a:lnTo>
                  <a:lnTo>
                    <a:pt x="2135" y="25962"/>
                  </a:lnTo>
                  <a:lnTo>
                    <a:pt x="0" y="19425"/>
                  </a:lnTo>
                  <a:lnTo>
                    <a:pt x="4371" y="13552"/>
                  </a:lnTo>
                  <a:lnTo>
                    <a:pt x="11950" y="5529"/>
                  </a:lnTo>
                  <a:lnTo>
                    <a:pt x="20233" y="2433"/>
                  </a:lnTo>
                  <a:lnTo>
                    <a:pt x="64080" y="53"/>
                  </a:lnTo>
                  <a:lnTo>
                    <a:pt x="72175" y="0"/>
                  </a:lnTo>
                  <a:lnTo>
                    <a:pt x="79080" y="2622"/>
                  </a:lnTo>
                  <a:lnTo>
                    <a:pt x="95893" y="16208"/>
                  </a:lnTo>
                  <a:lnTo>
                    <a:pt x="95503" y="17736"/>
                  </a:lnTo>
                  <a:close/>
                </a:path>
              </a:pathLst>
            </a:custGeom>
            <a:noFill/>
            <a:ln w="19050" cap="rnd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299"/>
            <p:cNvSpPr/>
            <p:nvPr>
              <p:custDataLst>
                <p:tags r:id="rId5"/>
              </p:custDataLst>
            </p:nvPr>
          </p:nvSpPr>
          <p:spPr>
            <a:xfrm>
              <a:off x="3848695" y="1921236"/>
              <a:ext cx="61105" cy="25437"/>
            </a:xfrm>
            <a:custGeom>
              <a:avLst/>
              <a:gdLst/>
              <a:ahLst/>
              <a:cxnLst/>
              <a:rect l="0" t="0" r="0" b="0"/>
              <a:pathLst>
                <a:path w="61105" h="25437">
                  <a:moveTo>
                    <a:pt x="35719" y="25436"/>
                  </a:moveTo>
                  <a:lnTo>
                    <a:pt x="35719" y="25436"/>
                  </a:lnTo>
                  <a:lnTo>
                    <a:pt x="13596" y="25436"/>
                  </a:lnTo>
                  <a:lnTo>
                    <a:pt x="12041" y="24444"/>
                  </a:lnTo>
                  <a:lnTo>
                    <a:pt x="11004" y="22790"/>
                  </a:lnTo>
                  <a:lnTo>
                    <a:pt x="9052" y="16874"/>
                  </a:lnTo>
                  <a:lnTo>
                    <a:pt x="8941" y="8850"/>
                  </a:lnTo>
                  <a:lnTo>
                    <a:pt x="13674" y="3213"/>
                  </a:lnTo>
                  <a:lnTo>
                    <a:pt x="21290" y="676"/>
                  </a:lnTo>
                  <a:lnTo>
                    <a:pt x="26100" y="0"/>
                  </a:lnTo>
                  <a:lnTo>
                    <a:pt x="34090" y="1894"/>
                  </a:lnTo>
                  <a:lnTo>
                    <a:pt x="40948" y="5051"/>
                  </a:lnTo>
                  <a:lnTo>
                    <a:pt x="55398" y="7429"/>
                  </a:lnTo>
                  <a:lnTo>
                    <a:pt x="57768" y="7478"/>
                  </a:lnTo>
                  <a:lnTo>
                    <a:pt x="59348" y="8503"/>
                  </a:lnTo>
                  <a:lnTo>
                    <a:pt x="60402" y="10178"/>
                  </a:lnTo>
                  <a:lnTo>
                    <a:pt x="61104" y="12288"/>
                  </a:lnTo>
                  <a:lnTo>
                    <a:pt x="60580" y="13694"/>
                  </a:lnTo>
                  <a:lnTo>
                    <a:pt x="59238" y="14631"/>
                  </a:lnTo>
                  <a:lnTo>
                    <a:pt x="57351" y="15256"/>
                  </a:lnTo>
                  <a:lnTo>
                    <a:pt x="56094" y="16665"/>
                  </a:lnTo>
                  <a:lnTo>
                    <a:pt x="53909" y="24085"/>
                  </a:lnTo>
                  <a:lnTo>
                    <a:pt x="51079" y="24835"/>
                  </a:lnTo>
                  <a:lnTo>
                    <a:pt x="7111" y="25434"/>
                  </a:lnTo>
                  <a:lnTo>
                    <a:pt x="0" y="254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300"/>
            <p:cNvSpPr/>
            <p:nvPr>
              <p:custDataLst>
                <p:tags r:id="rId6"/>
              </p:custDataLst>
            </p:nvPr>
          </p:nvSpPr>
          <p:spPr>
            <a:xfrm>
              <a:off x="3652774" y="1920293"/>
              <a:ext cx="79791" cy="43861"/>
            </a:xfrm>
            <a:custGeom>
              <a:avLst/>
              <a:gdLst/>
              <a:ahLst/>
              <a:cxnLst/>
              <a:rect l="0" t="0" r="0" b="0"/>
              <a:pathLst>
                <a:path w="79791" h="43861">
                  <a:moveTo>
                    <a:pt x="26257" y="26379"/>
                  </a:moveTo>
                  <a:lnTo>
                    <a:pt x="26257" y="26379"/>
                  </a:lnTo>
                  <a:lnTo>
                    <a:pt x="18569" y="26379"/>
                  </a:lnTo>
                  <a:lnTo>
                    <a:pt x="18155" y="25387"/>
                  </a:lnTo>
                  <a:lnTo>
                    <a:pt x="17436" y="18690"/>
                  </a:lnTo>
                  <a:lnTo>
                    <a:pt x="22100" y="13077"/>
                  </a:lnTo>
                  <a:lnTo>
                    <a:pt x="27056" y="10545"/>
                  </a:lnTo>
                  <a:lnTo>
                    <a:pt x="47140" y="8638"/>
                  </a:lnTo>
                  <a:lnTo>
                    <a:pt x="73884" y="8523"/>
                  </a:lnTo>
                  <a:lnTo>
                    <a:pt x="75867" y="9514"/>
                  </a:lnTo>
                  <a:lnTo>
                    <a:pt x="77190" y="11167"/>
                  </a:lnTo>
                  <a:lnTo>
                    <a:pt x="78660" y="15649"/>
                  </a:lnTo>
                  <a:lnTo>
                    <a:pt x="79790" y="30643"/>
                  </a:lnTo>
                  <a:lnTo>
                    <a:pt x="78813" y="32198"/>
                  </a:lnTo>
                  <a:lnTo>
                    <a:pt x="77169" y="33235"/>
                  </a:lnTo>
                  <a:lnTo>
                    <a:pt x="70116" y="34694"/>
                  </a:lnTo>
                  <a:lnTo>
                    <a:pt x="67402" y="34899"/>
                  </a:lnTo>
                  <a:lnTo>
                    <a:pt x="61742" y="37772"/>
                  </a:lnTo>
                  <a:lnTo>
                    <a:pt x="55919" y="41364"/>
                  </a:lnTo>
                  <a:lnTo>
                    <a:pt x="46070" y="43387"/>
                  </a:lnTo>
                  <a:lnTo>
                    <a:pt x="36386" y="43860"/>
                  </a:lnTo>
                  <a:lnTo>
                    <a:pt x="28113" y="41424"/>
                  </a:lnTo>
                  <a:lnTo>
                    <a:pt x="21129" y="38027"/>
                  </a:lnTo>
                  <a:lnTo>
                    <a:pt x="11619" y="35122"/>
                  </a:lnTo>
                  <a:lnTo>
                    <a:pt x="1264" y="27726"/>
                  </a:lnTo>
                  <a:lnTo>
                    <a:pt x="267" y="24332"/>
                  </a:lnTo>
                  <a:lnTo>
                    <a:pt x="0" y="22038"/>
                  </a:lnTo>
                  <a:lnTo>
                    <a:pt x="2351" y="16843"/>
                  </a:lnTo>
                  <a:lnTo>
                    <a:pt x="4366" y="14068"/>
                  </a:lnTo>
                  <a:lnTo>
                    <a:pt x="11898" y="10985"/>
                  </a:lnTo>
                  <a:lnTo>
                    <a:pt x="20868" y="8623"/>
                  </a:lnTo>
                  <a:lnTo>
                    <a:pt x="34710" y="1668"/>
                  </a:lnTo>
                  <a:lnTo>
                    <a:pt x="51740" y="0"/>
                  </a:lnTo>
                  <a:lnTo>
                    <a:pt x="60073" y="2418"/>
                  </a:lnTo>
                  <a:lnTo>
                    <a:pt x="70272" y="8162"/>
                  </a:lnTo>
                  <a:lnTo>
                    <a:pt x="70906" y="26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60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975C78A7-6CE1-4204-9AE4-ADC91AB6E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1"/>
            <a:ext cx="54864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 descr="Large confetti">
            <a:extLst>
              <a:ext uri="{FF2B5EF4-FFF2-40B4-BE49-F238E27FC236}">
                <a16:creationId xmlns:a16="http://schemas.microsoft.com/office/drawing/2014/main" id="{A8BF2407-8493-4F37-B659-8056C2DC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6" y="127001"/>
            <a:ext cx="6469063" cy="110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Lydian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Which Stage?</a:t>
            </a:r>
          </a:p>
        </p:txBody>
      </p:sp>
      <p:grpSp>
        <p:nvGrpSpPr>
          <p:cNvPr id="5" name="SMARTInkShape-Group1896"/>
          <p:cNvGrpSpPr/>
          <p:nvPr/>
        </p:nvGrpSpPr>
        <p:grpSpPr>
          <a:xfrm>
            <a:off x="2024064" y="1840179"/>
            <a:ext cx="292039" cy="534007"/>
            <a:chOff x="500063" y="1840178"/>
            <a:chExt cx="292039" cy="534007"/>
          </a:xfrm>
        </p:grpSpPr>
        <p:sp>
          <p:nvSpPr>
            <p:cNvPr id="2" name="SMARTInkShape-6301"/>
            <p:cNvSpPr/>
            <p:nvPr>
              <p:custDataLst>
                <p:tags r:id="rId6"/>
              </p:custDataLst>
            </p:nvPr>
          </p:nvSpPr>
          <p:spPr>
            <a:xfrm>
              <a:off x="535781" y="1902023"/>
              <a:ext cx="98178" cy="472162"/>
            </a:xfrm>
            <a:custGeom>
              <a:avLst/>
              <a:gdLst/>
              <a:ahLst/>
              <a:cxnLst/>
              <a:rect l="0" t="0" r="0" b="0"/>
              <a:pathLst>
                <a:path w="98178" h="472162">
                  <a:moveTo>
                    <a:pt x="8930" y="0"/>
                  </a:moveTo>
                  <a:lnTo>
                    <a:pt x="8930" y="0"/>
                  </a:lnTo>
                  <a:lnTo>
                    <a:pt x="7938" y="15251"/>
                  </a:lnTo>
                  <a:lnTo>
                    <a:pt x="1862" y="51189"/>
                  </a:lnTo>
                  <a:lnTo>
                    <a:pt x="552" y="93881"/>
                  </a:lnTo>
                  <a:lnTo>
                    <a:pt x="1238" y="128045"/>
                  </a:lnTo>
                  <a:lnTo>
                    <a:pt x="4850" y="166381"/>
                  </a:lnTo>
                  <a:lnTo>
                    <a:pt x="9762" y="206569"/>
                  </a:lnTo>
                  <a:lnTo>
                    <a:pt x="17238" y="246590"/>
                  </a:lnTo>
                  <a:lnTo>
                    <a:pt x="30482" y="284221"/>
                  </a:lnTo>
                  <a:lnTo>
                    <a:pt x="43644" y="320789"/>
                  </a:lnTo>
                  <a:lnTo>
                    <a:pt x="56108" y="354901"/>
                  </a:lnTo>
                  <a:lnTo>
                    <a:pt x="73290" y="395426"/>
                  </a:lnTo>
                  <a:lnTo>
                    <a:pt x="88487" y="433643"/>
                  </a:lnTo>
                  <a:lnTo>
                    <a:pt x="95341" y="454255"/>
                  </a:lnTo>
                  <a:lnTo>
                    <a:pt x="98058" y="472161"/>
                  </a:lnTo>
                  <a:lnTo>
                    <a:pt x="98177" y="463463"/>
                  </a:lnTo>
                  <a:lnTo>
                    <a:pt x="85794" y="421782"/>
                  </a:lnTo>
                  <a:lnTo>
                    <a:pt x="72494" y="384044"/>
                  </a:lnTo>
                  <a:lnTo>
                    <a:pt x="51246" y="341443"/>
                  </a:lnTo>
                  <a:lnTo>
                    <a:pt x="37328" y="309511"/>
                  </a:lnTo>
                  <a:lnTo>
                    <a:pt x="25520" y="276467"/>
                  </a:lnTo>
                  <a:lnTo>
                    <a:pt x="16965" y="245244"/>
                  </a:lnTo>
                  <a:lnTo>
                    <a:pt x="6570" y="204516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302"/>
            <p:cNvSpPr/>
            <p:nvPr>
              <p:custDataLst>
                <p:tags r:id="rId7"/>
              </p:custDataLst>
            </p:nvPr>
          </p:nvSpPr>
          <p:spPr>
            <a:xfrm>
              <a:off x="500063" y="1840178"/>
              <a:ext cx="292039" cy="276159"/>
            </a:xfrm>
            <a:custGeom>
              <a:avLst/>
              <a:gdLst/>
              <a:ahLst/>
              <a:cxnLst/>
              <a:rect l="0" t="0" r="0" b="0"/>
              <a:pathLst>
                <a:path w="292039" h="276159">
                  <a:moveTo>
                    <a:pt x="0" y="61845"/>
                  </a:moveTo>
                  <a:lnTo>
                    <a:pt x="0" y="61845"/>
                  </a:lnTo>
                  <a:lnTo>
                    <a:pt x="0" y="57105"/>
                  </a:lnTo>
                  <a:lnTo>
                    <a:pt x="2645" y="52132"/>
                  </a:lnTo>
                  <a:lnTo>
                    <a:pt x="4740" y="49417"/>
                  </a:lnTo>
                  <a:lnTo>
                    <a:pt x="7067" y="41108"/>
                  </a:lnTo>
                  <a:lnTo>
                    <a:pt x="7688" y="36114"/>
                  </a:lnTo>
                  <a:lnTo>
                    <a:pt x="13669" y="25274"/>
                  </a:lnTo>
                  <a:lnTo>
                    <a:pt x="18042" y="19605"/>
                  </a:lnTo>
                  <a:lnTo>
                    <a:pt x="38419" y="6886"/>
                  </a:lnTo>
                  <a:lnTo>
                    <a:pt x="72788" y="1574"/>
                  </a:lnTo>
                  <a:lnTo>
                    <a:pt x="114391" y="0"/>
                  </a:lnTo>
                  <a:lnTo>
                    <a:pt x="158137" y="4274"/>
                  </a:lnTo>
                  <a:lnTo>
                    <a:pt x="202518" y="16565"/>
                  </a:lnTo>
                  <a:lnTo>
                    <a:pt x="242347" y="32775"/>
                  </a:lnTo>
                  <a:lnTo>
                    <a:pt x="269803" y="54885"/>
                  </a:lnTo>
                  <a:lnTo>
                    <a:pt x="285765" y="80288"/>
                  </a:lnTo>
                  <a:lnTo>
                    <a:pt x="292038" y="111407"/>
                  </a:lnTo>
                  <a:lnTo>
                    <a:pt x="288214" y="131498"/>
                  </a:lnTo>
                  <a:lnTo>
                    <a:pt x="264849" y="173389"/>
                  </a:lnTo>
                  <a:lnTo>
                    <a:pt x="224442" y="212753"/>
                  </a:lnTo>
                  <a:lnTo>
                    <a:pt x="189973" y="238189"/>
                  </a:lnTo>
                  <a:lnTo>
                    <a:pt x="145416" y="259324"/>
                  </a:lnTo>
                  <a:lnTo>
                    <a:pt x="119485" y="271170"/>
                  </a:lnTo>
                  <a:lnTo>
                    <a:pt x="80367" y="276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897"/>
          <p:cNvGrpSpPr/>
          <p:nvPr/>
        </p:nvGrpSpPr>
        <p:grpSpPr>
          <a:xfrm>
            <a:off x="2533165" y="1643064"/>
            <a:ext cx="1348275" cy="616149"/>
            <a:chOff x="1009164" y="1643063"/>
            <a:chExt cx="1348275" cy="616149"/>
          </a:xfrm>
        </p:grpSpPr>
        <p:sp>
          <p:nvSpPr>
            <p:cNvPr id="6" name="SMARTInkShape-6303"/>
            <p:cNvSpPr/>
            <p:nvPr>
              <p:custDataLst>
                <p:tags r:id="rId1"/>
              </p:custDataLst>
            </p:nvPr>
          </p:nvSpPr>
          <p:spPr>
            <a:xfrm>
              <a:off x="1009164" y="1755779"/>
              <a:ext cx="499954" cy="503433"/>
            </a:xfrm>
            <a:custGeom>
              <a:avLst/>
              <a:gdLst/>
              <a:ahLst/>
              <a:cxnLst/>
              <a:rect l="0" t="0" r="0" b="0"/>
              <a:pathLst>
                <a:path w="499954" h="503433">
                  <a:moveTo>
                    <a:pt x="8820" y="503432"/>
                  </a:moveTo>
                  <a:lnTo>
                    <a:pt x="8820" y="503432"/>
                  </a:lnTo>
                  <a:lnTo>
                    <a:pt x="8820" y="460531"/>
                  </a:lnTo>
                  <a:lnTo>
                    <a:pt x="4080" y="423031"/>
                  </a:lnTo>
                  <a:lnTo>
                    <a:pt x="1753" y="389646"/>
                  </a:lnTo>
                  <a:lnTo>
                    <a:pt x="718" y="350665"/>
                  </a:lnTo>
                  <a:lnTo>
                    <a:pt x="258" y="306882"/>
                  </a:lnTo>
                  <a:lnTo>
                    <a:pt x="136" y="284094"/>
                  </a:lnTo>
                  <a:lnTo>
                    <a:pt x="54" y="260964"/>
                  </a:lnTo>
                  <a:lnTo>
                    <a:pt x="0" y="237607"/>
                  </a:lnTo>
                  <a:lnTo>
                    <a:pt x="2585" y="193134"/>
                  </a:lnTo>
                  <a:lnTo>
                    <a:pt x="7041" y="153194"/>
                  </a:lnTo>
                  <a:lnTo>
                    <a:pt x="15128" y="109388"/>
                  </a:lnTo>
                  <a:lnTo>
                    <a:pt x="26750" y="72708"/>
                  </a:lnTo>
                  <a:lnTo>
                    <a:pt x="33859" y="60061"/>
                  </a:lnTo>
                  <a:lnTo>
                    <a:pt x="35435" y="60015"/>
                  </a:lnTo>
                  <a:lnTo>
                    <a:pt x="39831" y="62610"/>
                  </a:lnTo>
                  <a:lnTo>
                    <a:pt x="56279" y="97234"/>
                  </a:lnTo>
                  <a:lnTo>
                    <a:pt x="69515" y="132384"/>
                  </a:lnTo>
                  <a:lnTo>
                    <a:pt x="85012" y="174218"/>
                  </a:lnTo>
                  <a:lnTo>
                    <a:pt x="105810" y="218033"/>
                  </a:lnTo>
                  <a:lnTo>
                    <a:pt x="127186" y="257143"/>
                  </a:lnTo>
                  <a:lnTo>
                    <a:pt x="163718" y="299166"/>
                  </a:lnTo>
                  <a:lnTo>
                    <a:pt x="200940" y="325806"/>
                  </a:lnTo>
                  <a:lnTo>
                    <a:pt x="219754" y="331409"/>
                  </a:lnTo>
                  <a:lnTo>
                    <a:pt x="229238" y="330074"/>
                  </a:lnTo>
                  <a:lnTo>
                    <a:pt x="233156" y="328328"/>
                  </a:lnTo>
                  <a:lnTo>
                    <a:pt x="240155" y="321098"/>
                  </a:lnTo>
                  <a:lnTo>
                    <a:pt x="243411" y="316391"/>
                  </a:lnTo>
                  <a:lnTo>
                    <a:pt x="249628" y="279330"/>
                  </a:lnTo>
                  <a:lnTo>
                    <a:pt x="256670" y="238483"/>
                  </a:lnTo>
                  <a:lnTo>
                    <a:pt x="262182" y="206091"/>
                  </a:lnTo>
                  <a:lnTo>
                    <a:pt x="270584" y="169205"/>
                  </a:lnTo>
                  <a:lnTo>
                    <a:pt x="280933" y="131645"/>
                  </a:lnTo>
                  <a:lnTo>
                    <a:pt x="292148" y="98414"/>
                  </a:lnTo>
                  <a:lnTo>
                    <a:pt x="309617" y="56556"/>
                  </a:lnTo>
                  <a:lnTo>
                    <a:pt x="340446" y="12359"/>
                  </a:lnTo>
                  <a:lnTo>
                    <a:pt x="355347" y="1292"/>
                  </a:lnTo>
                  <a:lnTo>
                    <a:pt x="359893" y="0"/>
                  </a:lnTo>
                  <a:lnTo>
                    <a:pt x="363916" y="131"/>
                  </a:lnTo>
                  <a:lnTo>
                    <a:pt x="382241" y="7470"/>
                  </a:lnTo>
                  <a:lnTo>
                    <a:pt x="390752" y="15445"/>
                  </a:lnTo>
                  <a:lnTo>
                    <a:pt x="397841" y="27588"/>
                  </a:lnTo>
                  <a:lnTo>
                    <a:pt x="410477" y="67721"/>
                  </a:lnTo>
                  <a:lnTo>
                    <a:pt x="419533" y="104788"/>
                  </a:lnTo>
                  <a:lnTo>
                    <a:pt x="428500" y="147190"/>
                  </a:lnTo>
                  <a:lnTo>
                    <a:pt x="437441" y="191173"/>
                  </a:lnTo>
                  <a:lnTo>
                    <a:pt x="446374" y="235624"/>
                  </a:lnTo>
                  <a:lnTo>
                    <a:pt x="455304" y="274923"/>
                  </a:lnTo>
                  <a:lnTo>
                    <a:pt x="462471" y="314868"/>
                  </a:lnTo>
                  <a:lnTo>
                    <a:pt x="466096" y="328014"/>
                  </a:lnTo>
                  <a:lnTo>
                    <a:pt x="480439" y="349527"/>
                  </a:lnTo>
                  <a:lnTo>
                    <a:pt x="481983" y="348242"/>
                  </a:lnTo>
                  <a:lnTo>
                    <a:pt x="496236" y="328171"/>
                  </a:lnTo>
                  <a:lnTo>
                    <a:pt x="499953" y="3159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304"/>
            <p:cNvSpPr/>
            <p:nvPr>
              <p:custDataLst>
                <p:tags r:id="rId2"/>
              </p:custDataLst>
            </p:nvPr>
          </p:nvSpPr>
          <p:spPr>
            <a:xfrm>
              <a:off x="1697063" y="1724194"/>
              <a:ext cx="253446" cy="371370"/>
            </a:xfrm>
            <a:custGeom>
              <a:avLst/>
              <a:gdLst/>
              <a:ahLst/>
              <a:cxnLst/>
              <a:rect l="0" t="0" r="0" b="0"/>
              <a:pathLst>
                <a:path w="253446" h="371370">
                  <a:moveTo>
                    <a:pt x="53156" y="8165"/>
                  </a:moveTo>
                  <a:lnTo>
                    <a:pt x="53156" y="8165"/>
                  </a:lnTo>
                  <a:lnTo>
                    <a:pt x="53156" y="12906"/>
                  </a:lnTo>
                  <a:lnTo>
                    <a:pt x="44061" y="56426"/>
                  </a:lnTo>
                  <a:lnTo>
                    <a:pt x="36350" y="95335"/>
                  </a:lnTo>
                  <a:lnTo>
                    <a:pt x="27166" y="127275"/>
                  </a:lnTo>
                  <a:lnTo>
                    <a:pt x="19115" y="161314"/>
                  </a:lnTo>
                  <a:lnTo>
                    <a:pt x="13222" y="196286"/>
                  </a:lnTo>
                  <a:lnTo>
                    <a:pt x="10603" y="231673"/>
                  </a:lnTo>
                  <a:lnTo>
                    <a:pt x="6793" y="264598"/>
                  </a:lnTo>
                  <a:lnTo>
                    <a:pt x="1715" y="305734"/>
                  </a:lnTo>
                  <a:lnTo>
                    <a:pt x="0" y="346300"/>
                  </a:lnTo>
                  <a:lnTo>
                    <a:pt x="2411" y="359531"/>
                  </a:lnTo>
                  <a:lnTo>
                    <a:pt x="7303" y="371369"/>
                  </a:lnTo>
                  <a:lnTo>
                    <a:pt x="8697" y="371348"/>
                  </a:lnTo>
                  <a:lnTo>
                    <a:pt x="12891" y="368679"/>
                  </a:lnTo>
                  <a:lnTo>
                    <a:pt x="14406" y="366578"/>
                  </a:lnTo>
                  <a:lnTo>
                    <a:pt x="21778" y="338995"/>
                  </a:lnTo>
                  <a:lnTo>
                    <a:pt x="25007" y="302421"/>
                  </a:lnTo>
                  <a:lnTo>
                    <a:pt x="28408" y="271899"/>
                  </a:lnTo>
                  <a:lnTo>
                    <a:pt x="33227" y="237498"/>
                  </a:lnTo>
                  <a:lnTo>
                    <a:pt x="38676" y="199057"/>
                  </a:lnTo>
                  <a:lnTo>
                    <a:pt x="41760" y="161467"/>
                  </a:lnTo>
                  <a:lnTo>
                    <a:pt x="44122" y="124917"/>
                  </a:lnTo>
                  <a:lnTo>
                    <a:pt x="48479" y="88828"/>
                  </a:lnTo>
                  <a:lnTo>
                    <a:pt x="56511" y="49263"/>
                  </a:lnTo>
                  <a:lnTo>
                    <a:pt x="69861" y="5044"/>
                  </a:lnTo>
                  <a:lnTo>
                    <a:pt x="70503" y="1817"/>
                  </a:lnTo>
                  <a:lnTo>
                    <a:pt x="71665" y="957"/>
                  </a:lnTo>
                  <a:lnTo>
                    <a:pt x="75604" y="0"/>
                  </a:lnTo>
                  <a:lnTo>
                    <a:pt x="80661" y="2221"/>
                  </a:lnTo>
                  <a:lnTo>
                    <a:pt x="83399" y="4203"/>
                  </a:lnTo>
                  <a:lnTo>
                    <a:pt x="110914" y="40380"/>
                  </a:lnTo>
                  <a:lnTo>
                    <a:pt x="136407" y="81263"/>
                  </a:lnTo>
                  <a:lnTo>
                    <a:pt x="161166" y="115813"/>
                  </a:lnTo>
                  <a:lnTo>
                    <a:pt x="187354" y="151186"/>
                  </a:lnTo>
                  <a:lnTo>
                    <a:pt x="211319" y="186802"/>
                  </a:lnTo>
                  <a:lnTo>
                    <a:pt x="232454" y="229652"/>
                  </a:lnTo>
                  <a:lnTo>
                    <a:pt x="249310" y="273179"/>
                  </a:lnTo>
                  <a:lnTo>
                    <a:pt x="252386" y="280091"/>
                  </a:lnTo>
                  <a:lnTo>
                    <a:pt x="253445" y="285691"/>
                  </a:lnTo>
                  <a:lnTo>
                    <a:pt x="249609" y="3028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305"/>
            <p:cNvSpPr/>
            <p:nvPr>
              <p:custDataLst>
                <p:tags r:id="rId3"/>
              </p:custDataLst>
            </p:nvPr>
          </p:nvSpPr>
          <p:spPr>
            <a:xfrm>
              <a:off x="1643063" y="1830586"/>
              <a:ext cx="348259" cy="133946"/>
            </a:xfrm>
            <a:custGeom>
              <a:avLst/>
              <a:gdLst/>
              <a:ahLst/>
              <a:cxnLst/>
              <a:rect l="0" t="0" r="0" b="0"/>
              <a:pathLst>
                <a:path w="348259" h="133946">
                  <a:moveTo>
                    <a:pt x="0" y="133945"/>
                  </a:moveTo>
                  <a:lnTo>
                    <a:pt x="0" y="133945"/>
                  </a:lnTo>
                  <a:lnTo>
                    <a:pt x="0" y="129205"/>
                  </a:lnTo>
                  <a:lnTo>
                    <a:pt x="5291" y="124232"/>
                  </a:lnTo>
                  <a:lnTo>
                    <a:pt x="13265" y="117722"/>
                  </a:lnTo>
                  <a:lnTo>
                    <a:pt x="20117" y="108214"/>
                  </a:lnTo>
                  <a:lnTo>
                    <a:pt x="61116" y="85941"/>
                  </a:lnTo>
                  <a:lnTo>
                    <a:pt x="103546" y="68348"/>
                  </a:lnTo>
                  <a:lnTo>
                    <a:pt x="136310" y="56505"/>
                  </a:lnTo>
                  <a:lnTo>
                    <a:pt x="170715" y="47272"/>
                  </a:lnTo>
                  <a:lnTo>
                    <a:pt x="205850" y="38869"/>
                  </a:lnTo>
                  <a:lnTo>
                    <a:pt x="241309" y="28520"/>
                  </a:lnTo>
                  <a:lnTo>
                    <a:pt x="274266" y="19951"/>
                  </a:lnTo>
                  <a:lnTo>
                    <a:pt x="315420" y="9550"/>
                  </a:lnTo>
                  <a:lnTo>
                    <a:pt x="3482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306"/>
            <p:cNvSpPr/>
            <p:nvPr>
              <p:custDataLst>
                <p:tags r:id="rId4"/>
              </p:custDataLst>
            </p:nvPr>
          </p:nvSpPr>
          <p:spPr>
            <a:xfrm>
              <a:off x="2107406" y="1643063"/>
              <a:ext cx="232173" cy="62508"/>
            </a:xfrm>
            <a:custGeom>
              <a:avLst/>
              <a:gdLst/>
              <a:ahLst/>
              <a:cxnLst/>
              <a:rect l="0" t="0" r="0" b="0"/>
              <a:pathLst>
                <a:path w="232173" h="62508">
                  <a:moveTo>
                    <a:pt x="0" y="62507"/>
                  </a:moveTo>
                  <a:lnTo>
                    <a:pt x="0" y="62507"/>
                  </a:lnTo>
                  <a:lnTo>
                    <a:pt x="8121" y="55378"/>
                  </a:lnTo>
                  <a:lnTo>
                    <a:pt x="24345" y="47276"/>
                  </a:lnTo>
                  <a:lnTo>
                    <a:pt x="64377" y="35649"/>
                  </a:lnTo>
                  <a:lnTo>
                    <a:pt x="101426" y="26768"/>
                  </a:lnTo>
                  <a:lnTo>
                    <a:pt x="143823" y="17853"/>
                  </a:lnTo>
                  <a:lnTo>
                    <a:pt x="182513" y="8927"/>
                  </a:lnTo>
                  <a:lnTo>
                    <a:pt x="2321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307"/>
            <p:cNvSpPr/>
            <p:nvPr>
              <p:custDataLst>
                <p:tags r:id="rId5"/>
              </p:custDataLst>
            </p:nvPr>
          </p:nvSpPr>
          <p:spPr>
            <a:xfrm>
              <a:off x="2214563" y="1732359"/>
              <a:ext cx="142876" cy="357189"/>
            </a:xfrm>
            <a:custGeom>
              <a:avLst/>
              <a:gdLst/>
              <a:ahLst/>
              <a:cxnLst/>
              <a:rect l="0" t="0" r="0" b="0"/>
              <a:pathLst>
                <a:path w="142876" h="357189">
                  <a:moveTo>
                    <a:pt x="0" y="0"/>
                  </a:moveTo>
                  <a:lnTo>
                    <a:pt x="0" y="0"/>
                  </a:lnTo>
                  <a:lnTo>
                    <a:pt x="2645" y="44121"/>
                  </a:lnTo>
                  <a:lnTo>
                    <a:pt x="12359" y="82857"/>
                  </a:lnTo>
                  <a:lnTo>
                    <a:pt x="23352" y="112232"/>
                  </a:lnTo>
                  <a:lnTo>
                    <a:pt x="38160" y="145131"/>
                  </a:lnTo>
                  <a:lnTo>
                    <a:pt x="52017" y="176951"/>
                  </a:lnTo>
                  <a:lnTo>
                    <a:pt x="70975" y="220110"/>
                  </a:lnTo>
                  <a:lnTo>
                    <a:pt x="89159" y="258033"/>
                  </a:lnTo>
                  <a:lnTo>
                    <a:pt x="113082" y="301663"/>
                  </a:lnTo>
                  <a:lnTo>
                    <a:pt x="134932" y="342104"/>
                  </a:lnTo>
                  <a:lnTo>
                    <a:pt x="142875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13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905" y="734762"/>
            <a:ext cx="689409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*CYTOKENISIS IS NOT A PART OF MITOSIS*</a:t>
            </a:r>
          </a:p>
        </p:txBody>
      </p:sp>
      <p:pic>
        <p:nvPicPr>
          <p:cNvPr id="5122" name="Picture 2" descr="http://media-2.web.britannica.com/eb-media/60/53060-004-C11479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52" y="1690688"/>
            <a:ext cx="7852422" cy="492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vs. Animal Cytokinesis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Cleavage furrow  </a:t>
            </a:r>
          </a:p>
          <a:p>
            <a:r>
              <a:rPr lang="en-US" dirty="0" smtClean="0"/>
              <a:t>Cell plate</a:t>
            </a:r>
            <a:endParaRPr lang="en-US" dirty="0"/>
          </a:p>
        </p:txBody>
      </p:sp>
      <p:pic>
        <p:nvPicPr>
          <p:cNvPr id="4" name="Picture 3" descr="http://www.ucl.ac.uk/~sjjgsca/Muscleslidingfilament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17" y="1183473"/>
            <a:ext cx="3907322" cy="346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education.kings.edu/dsmith/cytokinesi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4" b="13851"/>
          <a:stretch/>
        </p:blipFill>
        <p:spPr bwMode="auto">
          <a:xfrm>
            <a:off x="838200" y="3271754"/>
            <a:ext cx="4591050" cy="275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u="sng" dirty="0" smtClean="0"/>
              <a:t>Prokaryote Reproduction</a:t>
            </a:r>
            <a:endParaRPr lang="en-US" sz="5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2563"/>
            <a:ext cx="62230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Asexual Reproduction</a:t>
            </a:r>
          </a:p>
          <a:p>
            <a:pPr lvl="1"/>
            <a:r>
              <a:rPr lang="en-US" sz="3600" dirty="0" smtClean="0"/>
              <a:t>1 parent</a:t>
            </a:r>
          </a:p>
          <a:p>
            <a:pPr lvl="1"/>
            <a:r>
              <a:rPr lang="en-US" sz="3600" dirty="0" smtClean="0"/>
              <a:t>Offspring identical to parent</a:t>
            </a:r>
          </a:p>
          <a:p>
            <a:pPr lvl="1"/>
            <a:r>
              <a:rPr lang="en-US" sz="3600" dirty="0" smtClean="0"/>
              <a:t>100% of DNA comes from that parent</a:t>
            </a:r>
          </a:p>
          <a:p>
            <a:r>
              <a:rPr lang="en-US" sz="3600" dirty="0" smtClean="0"/>
              <a:t>Binary Fission</a:t>
            </a:r>
          </a:p>
          <a:p>
            <a:pPr lvl="1"/>
            <a:r>
              <a:rPr lang="en-US" sz="3600" dirty="0" smtClean="0"/>
              <a:t>Not mitosis because there is no nucleus</a:t>
            </a:r>
            <a:endParaRPr lang="en-US" sz="3600" dirty="0"/>
          </a:p>
        </p:txBody>
      </p:sp>
      <p:pic>
        <p:nvPicPr>
          <p:cNvPr id="4" name="Picture 3" descr="Image result for binary fission bacter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1" y="365125"/>
            <a:ext cx="4927600" cy="54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MARTInkShape-387"/>
          <p:cNvSpPr/>
          <p:nvPr>
            <p:custDataLst>
              <p:tags r:id="rId1"/>
            </p:custDataLst>
          </p:nvPr>
        </p:nvSpPr>
        <p:spPr>
          <a:xfrm>
            <a:off x="1219200" y="3495675"/>
            <a:ext cx="2946585" cy="180938"/>
          </a:xfrm>
          <a:custGeom>
            <a:avLst/>
            <a:gdLst/>
            <a:ahLst/>
            <a:cxnLst/>
            <a:rect l="0" t="0" r="0" b="0"/>
            <a:pathLst>
              <a:path w="2946585" h="180938">
                <a:moveTo>
                  <a:pt x="0" y="104775"/>
                </a:moveTo>
                <a:lnTo>
                  <a:pt x="0" y="104775"/>
                </a:lnTo>
                <a:lnTo>
                  <a:pt x="44240" y="104775"/>
                </a:lnTo>
                <a:lnTo>
                  <a:pt x="83664" y="107597"/>
                </a:lnTo>
                <a:lnTo>
                  <a:pt x="117617" y="111321"/>
                </a:lnTo>
                <a:lnTo>
                  <a:pt x="153874" y="112976"/>
                </a:lnTo>
                <a:lnTo>
                  <a:pt x="193977" y="113712"/>
                </a:lnTo>
                <a:lnTo>
                  <a:pt x="236496" y="115097"/>
                </a:lnTo>
                <a:lnTo>
                  <a:pt x="280087" y="119240"/>
                </a:lnTo>
                <a:lnTo>
                  <a:pt x="326977" y="121787"/>
                </a:lnTo>
                <a:lnTo>
                  <a:pt x="351335" y="122467"/>
                </a:lnTo>
                <a:lnTo>
                  <a:pt x="377098" y="123978"/>
                </a:lnTo>
                <a:lnTo>
                  <a:pt x="403799" y="126043"/>
                </a:lnTo>
                <a:lnTo>
                  <a:pt x="431124" y="128479"/>
                </a:lnTo>
                <a:lnTo>
                  <a:pt x="458866" y="130103"/>
                </a:lnTo>
                <a:lnTo>
                  <a:pt x="486886" y="131185"/>
                </a:lnTo>
                <a:lnTo>
                  <a:pt x="515090" y="131907"/>
                </a:lnTo>
                <a:lnTo>
                  <a:pt x="543419" y="132388"/>
                </a:lnTo>
                <a:lnTo>
                  <a:pt x="571829" y="132709"/>
                </a:lnTo>
                <a:lnTo>
                  <a:pt x="600294" y="132923"/>
                </a:lnTo>
                <a:lnTo>
                  <a:pt x="629855" y="133065"/>
                </a:lnTo>
                <a:lnTo>
                  <a:pt x="660145" y="133160"/>
                </a:lnTo>
                <a:lnTo>
                  <a:pt x="690921" y="133223"/>
                </a:lnTo>
                <a:lnTo>
                  <a:pt x="723081" y="133266"/>
                </a:lnTo>
                <a:lnTo>
                  <a:pt x="756162" y="133293"/>
                </a:lnTo>
                <a:lnTo>
                  <a:pt x="789858" y="133312"/>
                </a:lnTo>
                <a:lnTo>
                  <a:pt x="823964" y="133325"/>
                </a:lnTo>
                <a:lnTo>
                  <a:pt x="858343" y="133333"/>
                </a:lnTo>
                <a:lnTo>
                  <a:pt x="892903" y="133339"/>
                </a:lnTo>
                <a:lnTo>
                  <a:pt x="926527" y="133342"/>
                </a:lnTo>
                <a:lnTo>
                  <a:pt x="959527" y="133345"/>
                </a:lnTo>
                <a:lnTo>
                  <a:pt x="992109" y="133347"/>
                </a:lnTo>
                <a:lnTo>
                  <a:pt x="1025473" y="133348"/>
                </a:lnTo>
                <a:lnTo>
                  <a:pt x="1059357" y="133348"/>
                </a:lnTo>
                <a:lnTo>
                  <a:pt x="1093588" y="133349"/>
                </a:lnTo>
                <a:lnTo>
                  <a:pt x="1128050" y="133349"/>
                </a:lnTo>
                <a:lnTo>
                  <a:pt x="1162667" y="133349"/>
                </a:lnTo>
                <a:lnTo>
                  <a:pt x="1197386" y="133350"/>
                </a:lnTo>
                <a:lnTo>
                  <a:pt x="1232174" y="133350"/>
                </a:lnTo>
                <a:lnTo>
                  <a:pt x="1267008" y="133350"/>
                </a:lnTo>
                <a:lnTo>
                  <a:pt x="1301872" y="133350"/>
                </a:lnTo>
                <a:lnTo>
                  <a:pt x="1336756" y="133350"/>
                </a:lnTo>
                <a:lnTo>
                  <a:pt x="1371654" y="133350"/>
                </a:lnTo>
                <a:lnTo>
                  <a:pt x="1406561" y="133350"/>
                </a:lnTo>
                <a:lnTo>
                  <a:pt x="1442532" y="133350"/>
                </a:lnTo>
                <a:lnTo>
                  <a:pt x="1479214" y="133350"/>
                </a:lnTo>
                <a:lnTo>
                  <a:pt x="1516367" y="133350"/>
                </a:lnTo>
                <a:lnTo>
                  <a:pt x="1552778" y="133350"/>
                </a:lnTo>
                <a:lnTo>
                  <a:pt x="1588694" y="133350"/>
                </a:lnTo>
                <a:lnTo>
                  <a:pt x="1624279" y="133350"/>
                </a:lnTo>
                <a:lnTo>
                  <a:pt x="1660703" y="133350"/>
                </a:lnTo>
                <a:lnTo>
                  <a:pt x="1697685" y="133350"/>
                </a:lnTo>
                <a:lnTo>
                  <a:pt x="1735040" y="133350"/>
                </a:lnTo>
                <a:lnTo>
                  <a:pt x="1771585" y="133350"/>
                </a:lnTo>
                <a:lnTo>
                  <a:pt x="1807590" y="133350"/>
                </a:lnTo>
                <a:lnTo>
                  <a:pt x="1843235" y="133350"/>
                </a:lnTo>
                <a:lnTo>
                  <a:pt x="1878640" y="133350"/>
                </a:lnTo>
                <a:lnTo>
                  <a:pt x="1913885" y="133350"/>
                </a:lnTo>
                <a:lnTo>
                  <a:pt x="1949023" y="133350"/>
                </a:lnTo>
                <a:lnTo>
                  <a:pt x="1984091" y="133350"/>
                </a:lnTo>
                <a:lnTo>
                  <a:pt x="2019110" y="133350"/>
                </a:lnTo>
                <a:lnTo>
                  <a:pt x="2054099" y="133350"/>
                </a:lnTo>
                <a:lnTo>
                  <a:pt x="2088007" y="133350"/>
                </a:lnTo>
                <a:lnTo>
                  <a:pt x="2121197" y="133350"/>
                </a:lnTo>
                <a:lnTo>
                  <a:pt x="2153906" y="133350"/>
                </a:lnTo>
                <a:lnTo>
                  <a:pt x="2186296" y="133350"/>
                </a:lnTo>
                <a:lnTo>
                  <a:pt x="2218472" y="133350"/>
                </a:lnTo>
                <a:lnTo>
                  <a:pt x="2250506" y="133350"/>
                </a:lnTo>
                <a:lnTo>
                  <a:pt x="2282446" y="134408"/>
                </a:lnTo>
                <a:lnTo>
                  <a:pt x="2314322" y="136172"/>
                </a:lnTo>
                <a:lnTo>
                  <a:pt x="2346156" y="138407"/>
                </a:lnTo>
                <a:lnTo>
                  <a:pt x="2376905" y="139896"/>
                </a:lnTo>
                <a:lnTo>
                  <a:pt x="2406928" y="140889"/>
                </a:lnTo>
                <a:lnTo>
                  <a:pt x="2436469" y="141551"/>
                </a:lnTo>
                <a:lnTo>
                  <a:pt x="2464629" y="143051"/>
                </a:lnTo>
                <a:lnTo>
                  <a:pt x="2491870" y="145109"/>
                </a:lnTo>
                <a:lnTo>
                  <a:pt x="2518496" y="147539"/>
                </a:lnTo>
                <a:lnTo>
                  <a:pt x="2544714" y="150218"/>
                </a:lnTo>
                <a:lnTo>
                  <a:pt x="2570659" y="153062"/>
                </a:lnTo>
                <a:lnTo>
                  <a:pt x="2596423" y="156016"/>
                </a:lnTo>
                <a:lnTo>
                  <a:pt x="2621007" y="157986"/>
                </a:lnTo>
                <a:lnTo>
                  <a:pt x="2668078" y="160174"/>
                </a:lnTo>
                <a:lnTo>
                  <a:pt x="2710871" y="163969"/>
                </a:lnTo>
                <a:lnTo>
                  <a:pt x="2751056" y="168125"/>
                </a:lnTo>
                <a:lnTo>
                  <a:pt x="2790084" y="169972"/>
                </a:lnTo>
                <a:lnTo>
                  <a:pt x="2837642" y="176069"/>
                </a:lnTo>
                <a:lnTo>
                  <a:pt x="2878545" y="179521"/>
                </a:lnTo>
                <a:lnTo>
                  <a:pt x="2920571" y="180688"/>
                </a:lnTo>
                <a:lnTo>
                  <a:pt x="2945089" y="180937"/>
                </a:lnTo>
                <a:lnTo>
                  <a:pt x="2946584" y="179891"/>
                </a:lnTo>
                <a:lnTo>
                  <a:pt x="2946523" y="178136"/>
                </a:lnTo>
                <a:lnTo>
                  <a:pt x="2945424" y="175907"/>
                </a:lnTo>
                <a:lnTo>
                  <a:pt x="2942574" y="174422"/>
                </a:lnTo>
                <a:lnTo>
                  <a:pt x="2899071" y="161263"/>
                </a:lnTo>
                <a:lnTo>
                  <a:pt x="2862409" y="152204"/>
                </a:lnTo>
                <a:lnTo>
                  <a:pt x="2818032" y="145639"/>
                </a:lnTo>
                <a:lnTo>
                  <a:pt x="2784926" y="143045"/>
                </a:lnTo>
                <a:lnTo>
                  <a:pt x="2745517" y="138364"/>
                </a:lnTo>
                <a:lnTo>
                  <a:pt x="2703308" y="135579"/>
                </a:lnTo>
                <a:lnTo>
                  <a:pt x="2659853" y="133282"/>
                </a:lnTo>
                <a:lnTo>
                  <a:pt x="2615846" y="128734"/>
                </a:lnTo>
                <a:lnTo>
                  <a:pt x="2568770" y="123184"/>
                </a:lnTo>
                <a:lnTo>
                  <a:pt x="2544364" y="120223"/>
                </a:lnTo>
                <a:lnTo>
                  <a:pt x="2519626" y="118249"/>
                </a:lnTo>
                <a:lnTo>
                  <a:pt x="2494667" y="116932"/>
                </a:lnTo>
                <a:lnTo>
                  <a:pt x="2469562" y="116055"/>
                </a:lnTo>
                <a:lnTo>
                  <a:pt x="2444358" y="115470"/>
                </a:lnTo>
                <a:lnTo>
                  <a:pt x="2419089" y="115080"/>
                </a:lnTo>
                <a:lnTo>
                  <a:pt x="2393776" y="114820"/>
                </a:lnTo>
                <a:lnTo>
                  <a:pt x="2367376" y="113588"/>
                </a:lnTo>
                <a:lnTo>
                  <a:pt x="2340250" y="111709"/>
                </a:lnTo>
                <a:lnTo>
                  <a:pt x="2312642" y="109398"/>
                </a:lnTo>
                <a:lnTo>
                  <a:pt x="2283653" y="107857"/>
                </a:lnTo>
                <a:lnTo>
                  <a:pt x="2253743" y="106830"/>
                </a:lnTo>
                <a:lnTo>
                  <a:pt x="2223221" y="106145"/>
                </a:lnTo>
                <a:lnTo>
                  <a:pt x="2193347" y="105688"/>
                </a:lnTo>
                <a:lnTo>
                  <a:pt x="2163907" y="105383"/>
                </a:lnTo>
                <a:lnTo>
                  <a:pt x="2134754" y="105181"/>
                </a:lnTo>
                <a:lnTo>
                  <a:pt x="2104736" y="105046"/>
                </a:lnTo>
                <a:lnTo>
                  <a:pt x="2074141" y="104955"/>
                </a:lnTo>
                <a:lnTo>
                  <a:pt x="2043161" y="104895"/>
                </a:lnTo>
                <a:lnTo>
                  <a:pt x="2011924" y="103797"/>
                </a:lnTo>
                <a:lnTo>
                  <a:pt x="1980516" y="102006"/>
                </a:lnTo>
                <a:lnTo>
                  <a:pt x="1948994" y="99754"/>
                </a:lnTo>
                <a:lnTo>
                  <a:pt x="1916338" y="98253"/>
                </a:lnTo>
                <a:lnTo>
                  <a:pt x="1882925" y="97252"/>
                </a:lnTo>
                <a:lnTo>
                  <a:pt x="1849008" y="96584"/>
                </a:lnTo>
                <a:lnTo>
                  <a:pt x="1814756" y="96140"/>
                </a:lnTo>
                <a:lnTo>
                  <a:pt x="1780279" y="95843"/>
                </a:lnTo>
                <a:lnTo>
                  <a:pt x="1745652" y="95646"/>
                </a:lnTo>
                <a:lnTo>
                  <a:pt x="1711985" y="94455"/>
                </a:lnTo>
                <a:lnTo>
                  <a:pt x="1678957" y="92604"/>
                </a:lnTo>
                <a:lnTo>
                  <a:pt x="1646355" y="90311"/>
                </a:lnTo>
                <a:lnTo>
                  <a:pt x="1612978" y="88782"/>
                </a:lnTo>
                <a:lnTo>
                  <a:pt x="1579085" y="87763"/>
                </a:lnTo>
                <a:lnTo>
                  <a:pt x="1544848" y="87084"/>
                </a:lnTo>
                <a:lnTo>
                  <a:pt x="1511441" y="85572"/>
                </a:lnTo>
                <a:lnTo>
                  <a:pt x="1478586" y="83507"/>
                </a:lnTo>
                <a:lnTo>
                  <a:pt x="1446099" y="81071"/>
                </a:lnTo>
                <a:lnTo>
                  <a:pt x="1412799" y="79447"/>
                </a:lnTo>
                <a:lnTo>
                  <a:pt x="1378958" y="78365"/>
                </a:lnTo>
                <a:lnTo>
                  <a:pt x="1344755" y="77643"/>
                </a:lnTo>
                <a:lnTo>
                  <a:pt x="1311370" y="76104"/>
                </a:lnTo>
                <a:lnTo>
                  <a:pt x="1278530" y="74020"/>
                </a:lnTo>
                <a:lnTo>
                  <a:pt x="1246053" y="71571"/>
                </a:lnTo>
                <a:lnTo>
                  <a:pt x="1212760" y="69939"/>
                </a:lnTo>
                <a:lnTo>
                  <a:pt x="1178924" y="68851"/>
                </a:lnTo>
                <a:lnTo>
                  <a:pt x="1144724" y="68126"/>
                </a:lnTo>
                <a:lnTo>
                  <a:pt x="1111341" y="66584"/>
                </a:lnTo>
                <a:lnTo>
                  <a:pt x="1078502" y="64498"/>
                </a:lnTo>
                <a:lnTo>
                  <a:pt x="1046026" y="62049"/>
                </a:lnTo>
                <a:lnTo>
                  <a:pt x="1013793" y="60416"/>
                </a:lnTo>
                <a:lnTo>
                  <a:pt x="981720" y="59327"/>
                </a:lnTo>
                <a:lnTo>
                  <a:pt x="949755" y="58601"/>
                </a:lnTo>
                <a:lnTo>
                  <a:pt x="917862" y="57059"/>
                </a:lnTo>
                <a:lnTo>
                  <a:pt x="886016" y="54973"/>
                </a:lnTo>
                <a:lnTo>
                  <a:pt x="854203" y="52524"/>
                </a:lnTo>
                <a:lnTo>
                  <a:pt x="823468" y="50891"/>
                </a:lnTo>
                <a:lnTo>
                  <a:pt x="793454" y="49802"/>
                </a:lnTo>
                <a:lnTo>
                  <a:pt x="763919" y="49076"/>
                </a:lnTo>
                <a:lnTo>
                  <a:pt x="735763" y="47534"/>
                </a:lnTo>
                <a:lnTo>
                  <a:pt x="708525" y="45448"/>
                </a:lnTo>
                <a:lnTo>
                  <a:pt x="681900" y="42999"/>
                </a:lnTo>
                <a:lnTo>
                  <a:pt x="655683" y="41366"/>
                </a:lnTo>
                <a:lnTo>
                  <a:pt x="629739" y="40277"/>
                </a:lnTo>
                <a:lnTo>
                  <a:pt x="603976" y="39551"/>
                </a:lnTo>
                <a:lnTo>
                  <a:pt x="579392" y="39068"/>
                </a:lnTo>
                <a:lnTo>
                  <a:pt x="532322" y="38530"/>
                </a:lnTo>
                <a:lnTo>
                  <a:pt x="492351" y="35469"/>
                </a:lnTo>
                <a:lnTo>
                  <a:pt x="456948" y="31639"/>
                </a:lnTo>
                <a:lnTo>
                  <a:pt x="423574" y="29937"/>
                </a:lnTo>
                <a:lnTo>
                  <a:pt x="380091" y="28978"/>
                </a:lnTo>
                <a:lnTo>
                  <a:pt x="340396" y="23638"/>
                </a:lnTo>
                <a:lnTo>
                  <a:pt x="297036" y="19654"/>
                </a:lnTo>
                <a:lnTo>
                  <a:pt x="283358" y="18260"/>
                </a:lnTo>
                <a:lnTo>
                  <a:pt x="241692" y="8735"/>
                </a:lnTo>
                <a:lnTo>
                  <a:pt x="229173" y="403"/>
                </a:lnTo>
                <a:lnTo>
                  <a:pt x="2190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123"/>
          <p:cNvGrpSpPr/>
          <p:nvPr/>
        </p:nvGrpSpPr>
        <p:grpSpPr>
          <a:xfrm>
            <a:off x="533400" y="4210480"/>
            <a:ext cx="3323999" cy="751308"/>
            <a:chOff x="533400" y="4210480"/>
            <a:chExt cx="3323999" cy="751308"/>
          </a:xfrm>
        </p:grpSpPr>
        <p:sp>
          <p:nvSpPr>
            <p:cNvPr id="6" name="SMARTInkShape-388"/>
            <p:cNvSpPr/>
            <p:nvPr>
              <p:custDataLst>
                <p:tags r:id="rId2"/>
              </p:custDataLst>
            </p:nvPr>
          </p:nvSpPr>
          <p:spPr>
            <a:xfrm>
              <a:off x="561975" y="4210480"/>
              <a:ext cx="3295424" cy="751308"/>
            </a:xfrm>
            <a:custGeom>
              <a:avLst/>
              <a:gdLst/>
              <a:ahLst/>
              <a:cxnLst/>
              <a:rect l="0" t="0" r="0" b="0"/>
              <a:pathLst>
                <a:path w="3295424" h="751308">
                  <a:moveTo>
                    <a:pt x="0" y="66245"/>
                  </a:moveTo>
                  <a:lnTo>
                    <a:pt x="0" y="66245"/>
                  </a:lnTo>
                  <a:lnTo>
                    <a:pt x="5056" y="66245"/>
                  </a:lnTo>
                  <a:lnTo>
                    <a:pt x="6546" y="65187"/>
                  </a:lnTo>
                  <a:lnTo>
                    <a:pt x="7539" y="63423"/>
                  </a:lnTo>
                  <a:lnTo>
                    <a:pt x="8201" y="61189"/>
                  </a:lnTo>
                  <a:lnTo>
                    <a:pt x="10759" y="59699"/>
                  </a:lnTo>
                  <a:lnTo>
                    <a:pt x="51662" y="49377"/>
                  </a:lnTo>
                  <a:lnTo>
                    <a:pt x="91978" y="41609"/>
                  </a:lnTo>
                  <a:lnTo>
                    <a:pt x="137437" y="38837"/>
                  </a:lnTo>
                  <a:lnTo>
                    <a:pt x="168680" y="38189"/>
                  </a:lnTo>
                  <a:lnTo>
                    <a:pt x="205850" y="37901"/>
                  </a:lnTo>
                  <a:lnTo>
                    <a:pt x="248122" y="37772"/>
                  </a:lnTo>
                  <a:lnTo>
                    <a:pt x="295132" y="37715"/>
                  </a:lnTo>
                  <a:lnTo>
                    <a:pt x="320580" y="37700"/>
                  </a:lnTo>
                  <a:lnTo>
                    <a:pt x="347070" y="37690"/>
                  </a:lnTo>
                  <a:lnTo>
                    <a:pt x="374255" y="37683"/>
                  </a:lnTo>
                  <a:lnTo>
                    <a:pt x="404020" y="37679"/>
                  </a:lnTo>
                  <a:lnTo>
                    <a:pt x="435505" y="37676"/>
                  </a:lnTo>
                  <a:lnTo>
                    <a:pt x="468137" y="37674"/>
                  </a:lnTo>
                  <a:lnTo>
                    <a:pt x="500474" y="37673"/>
                  </a:lnTo>
                  <a:lnTo>
                    <a:pt x="532616" y="37672"/>
                  </a:lnTo>
                  <a:lnTo>
                    <a:pt x="564628" y="37672"/>
                  </a:lnTo>
                  <a:lnTo>
                    <a:pt x="599727" y="36613"/>
                  </a:lnTo>
                  <a:lnTo>
                    <a:pt x="636885" y="34848"/>
                  </a:lnTo>
                  <a:lnTo>
                    <a:pt x="675415" y="32614"/>
                  </a:lnTo>
                  <a:lnTo>
                    <a:pt x="714860" y="31125"/>
                  </a:lnTo>
                  <a:lnTo>
                    <a:pt x="754915" y="30132"/>
                  </a:lnTo>
                  <a:lnTo>
                    <a:pt x="795377" y="29469"/>
                  </a:lnTo>
                  <a:lnTo>
                    <a:pt x="836109" y="27969"/>
                  </a:lnTo>
                  <a:lnTo>
                    <a:pt x="877023" y="25911"/>
                  </a:lnTo>
                  <a:lnTo>
                    <a:pt x="918057" y="23481"/>
                  </a:lnTo>
                  <a:lnTo>
                    <a:pt x="960230" y="21861"/>
                  </a:lnTo>
                  <a:lnTo>
                    <a:pt x="1003161" y="20781"/>
                  </a:lnTo>
                  <a:lnTo>
                    <a:pt x="1046599" y="20060"/>
                  </a:lnTo>
                  <a:lnTo>
                    <a:pt x="1089316" y="18522"/>
                  </a:lnTo>
                  <a:lnTo>
                    <a:pt x="1131553" y="16438"/>
                  </a:lnTo>
                  <a:lnTo>
                    <a:pt x="1173468" y="13990"/>
                  </a:lnTo>
                  <a:lnTo>
                    <a:pt x="1216229" y="12358"/>
                  </a:lnTo>
                  <a:lnTo>
                    <a:pt x="1259553" y="11270"/>
                  </a:lnTo>
                  <a:lnTo>
                    <a:pt x="1303252" y="10545"/>
                  </a:lnTo>
                  <a:lnTo>
                    <a:pt x="1348260" y="9004"/>
                  </a:lnTo>
                  <a:lnTo>
                    <a:pt x="1394140" y="6917"/>
                  </a:lnTo>
                  <a:lnTo>
                    <a:pt x="1440601" y="4468"/>
                  </a:lnTo>
                  <a:lnTo>
                    <a:pt x="1487451" y="2836"/>
                  </a:lnTo>
                  <a:lnTo>
                    <a:pt x="1534559" y="1747"/>
                  </a:lnTo>
                  <a:lnTo>
                    <a:pt x="1581839" y="1021"/>
                  </a:lnTo>
                  <a:lnTo>
                    <a:pt x="1628176" y="538"/>
                  </a:lnTo>
                  <a:lnTo>
                    <a:pt x="1673884" y="215"/>
                  </a:lnTo>
                  <a:lnTo>
                    <a:pt x="1719173" y="0"/>
                  </a:lnTo>
                  <a:lnTo>
                    <a:pt x="1765240" y="915"/>
                  </a:lnTo>
                  <a:lnTo>
                    <a:pt x="1811827" y="2583"/>
                  </a:lnTo>
                  <a:lnTo>
                    <a:pt x="1858760" y="4754"/>
                  </a:lnTo>
                  <a:lnTo>
                    <a:pt x="1904865" y="6201"/>
                  </a:lnTo>
                  <a:lnTo>
                    <a:pt x="1950418" y="7166"/>
                  </a:lnTo>
                  <a:lnTo>
                    <a:pt x="1995604" y="7809"/>
                  </a:lnTo>
                  <a:lnTo>
                    <a:pt x="2040544" y="9296"/>
                  </a:lnTo>
                  <a:lnTo>
                    <a:pt x="2085321" y="11345"/>
                  </a:lnTo>
                  <a:lnTo>
                    <a:pt x="2129989" y="13770"/>
                  </a:lnTo>
                  <a:lnTo>
                    <a:pt x="2173526" y="16445"/>
                  </a:lnTo>
                  <a:lnTo>
                    <a:pt x="2216309" y="19287"/>
                  </a:lnTo>
                  <a:lnTo>
                    <a:pt x="2258589" y="22240"/>
                  </a:lnTo>
                  <a:lnTo>
                    <a:pt x="2300535" y="25266"/>
                  </a:lnTo>
                  <a:lnTo>
                    <a:pt x="2342256" y="28342"/>
                  </a:lnTo>
                  <a:lnTo>
                    <a:pt x="2383829" y="31451"/>
                  </a:lnTo>
                  <a:lnTo>
                    <a:pt x="2424244" y="34583"/>
                  </a:lnTo>
                  <a:lnTo>
                    <a:pt x="2463888" y="37729"/>
                  </a:lnTo>
                  <a:lnTo>
                    <a:pt x="2503017" y="40884"/>
                  </a:lnTo>
                  <a:lnTo>
                    <a:pt x="2541803" y="45104"/>
                  </a:lnTo>
                  <a:lnTo>
                    <a:pt x="2580360" y="50035"/>
                  </a:lnTo>
                  <a:lnTo>
                    <a:pt x="2618765" y="55438"/>
                  </a:lnTo>
                  <a:lnTo>
                    <a:pt x="2654952" y="60099"/>
                  </a:lnTo>
                  <a:lnTo>
                    <a:pt x="2689660" y="64265"/>
                  </a:lnTo>
                  <a:lnTo>
                    <a:pt x="2723381" y="68100"/>
                  </a:lnTo>
                  <a:lnTo>
                    <a:pt x="2755388" y="72773"/>
                  </a:lnTo>
                  <a:lnTo>
                    <a:pt x="2786250" y="78006"/>
                  </a:lnTo>
                  <a:lnTo>
                    <a:pt x="2816350" y="83610"/>
                  </a:lnTo>
                  <a:lnTo>
                    <a:pt x="2845942" y="88405"/>
                  </a:lnTo>
                  <a:lnTo>
                    <a:pt x="2875195" y="92660"/>
                  </a:lnTo>
                  <a:lnTo>
                    <a:pt x="2904221" y="96555"/>
                  </a:lnTo>
                  <a:lnTo>
                    <a:pt x="2932039" y="100210"/>
                  </a:lnTo>
                  <a:lnTo>
                    <a:pt x="2959051" y="103705"/>
                  </a:lnTo>
                  <a:lnTo>
                    <a:pt x="2985526" y="107093"/>
                  </a:lnTo>
                  <a:lnTo>
                    <a:pt x="3010584" y="111469"/>
                  </a:lnTo>
                  <a:lnTo>
                    <a:pt x="3058182" y="121975"/>
                  </a:lnTo>
                  <a:lnTo>
                    <a:pt x="3098386" y="130877"/>
                  </a:lnTo>
                  <a:lnTo>
                    <a:pt x="3133894" y="139421"/>
                  </a:lnTo>
                  <a:lnTo>
                    <a:pt x="3167314" y="150273"/>
                  </a:lnTo>
                  <a:lnTo>
                    <a:pt x="3210823" y="163227"/>
                  </a:lnTo>
                  <a:lnTo>
                    <a:pt x="3255578" y="180355"/>
                  </a:lnTo>
                  <a:lnTo>
                    <a:pt x="3282560" y="193208"/>
                  </a:lnTo>
                  <a:lnTo>
                    <a:pt x="3286923" y="197453"/>
                  </a:lnTo>
                  <a:lnTo>
                    <a:pt x="3291772" y="207815"/>
                  </a:lnTo>
                  <a:lnTo>
                    <a:pt x="3295423" y="250505"/>
                  </a:lnTo>
                  <a:lnTo>
                    <a:pt x="3292783" y="278639"/>
                  </a:lnTo>
                  <a:lnTo>
                    <a:pt x="3279398" y="324853"/>
                  </a:lnTo>
                  <a:lnTo>
                    <a:pt x="3267000" y="371955"/>
                  </a:lnTo>
                  <a:lnTo>
                    <a:pt x="3257528" y="409415"/>
                  </a:lnTo>
                  <a:lnTo>
                    <a:pt x="3248019" y="447325"/>
                  </a:lnTo>
                  <a:lnTo>
                    <a:pt x="3238498" y="488191"/>
                  </a:lnTo>
                  <a:lnTo>
                    <a:pt x="3228974" y="530991"/>
                  </a:lnTo>
                  <a:lnTo>
                    <a:pt x="3219450" y="573306"/>
                  </a:lnTo>
                  <a:lnTo>
                    <a:pt x="3209925" y="613713"/>
                  </a:lnTo>
                  <a:lnTo>
                    <a:pt x="3192169" y="655811"/>
                  </a:lnTo>
                  <a:lnTo>
                    <a:pt x="3167220" y="693642"/>
                  </a:lnTo>
                  <a:lnTo>
                    <a:pt x="3123594" y="729237"/>
                  </a:lnTo>
                  <a:lnTo>
                    <a:pt x="3095445" y="743641"/>
                  </a:lnTo>
                  <a:lnTo>
                    <a:pt x="3056884" y="749555"/>
                  </a:lnTo>
                  <a:lnTo>
                    <a:pt x="3011944" y="751307"/>
                  </a:lnTo>
                  <a:lnTo>
                    <a:pt x="2978000" y="748895"/>
                  </a:lnTo>
                  <a:lnTo>
                    <a:pt x="2941747" y="744295"/>
                  </a:lnTo>
                  <a:lnTo>
                    <a:pt x="2904468" y="738723"/>
                  </a:lnTo>
                  <a:lnTo>
                    <a:pt x="2861089" y="732718"/>
                  </a:lnTo>
                  <a:lnTo>
                    <a:pt x="2813587" y="725464"/>
                  </a:lnTo>
                  <a:lnTo>
                    <a:pt x="2789066" y="720566"/>
                  </a:lnTo>
                  <a:lnTo>
                    <a:pt x="2764253" y="715184"/>
                  </a:lnTo>
                  <a:lnTo>
                    <a:pt x="2738185" y="710537"/>
                  </a:lnTo>
                  <a:lnTo>
                    <a:pt x="2711282" y="706382"/>
                  </a:lnTo>
                  <a:lnTo>
                    <a:pt x="2683821" y="702553"/>
                  </a:lnTo>
                  <a:lnTo>
                    <a:pt x="2654931" y="698942"/>
                  </a:lnTo>
                  <a:lnTo>
                    <a:pt x="2625087" y="695476"/>
                  </a:lnTo>
                  <a:lnTo>
                    <a:pt x="2594608" y="692108"/>
                  </a:lnTo>
                  <a:lnTo>
                    <a:pt x="2562647" y="688804"/>
                  </a:lnTo>
                  <a:lnTo>
                    <a:pt x="2529698" y="685542"/>
                  </a:lnTo>
                  <a:lnTo>
                    <a:pt x="2496090" y="682310"/>
                  </a:lnTo>
                  <a:lnTo>
                    <a:pt x="2463102" y="678038"/>
                  </a:lnTo>
                  <a:lnTo>
                    <a:pt x="2430526" y="673074"/>
                  </a:lnTo>
                  <a:lnTo>
                    <a:pt x="2398226" y="667647"/>
                  </a:lnTo>
                  <a:lnTo>
                    <a:pt x="2363992" y="664030"/>
                  </a:lnTo>
                  <a:lnTo>
                    <a:pt x="2328470" y="661619"/>
                  </a:lnTo>
                  <a:lnTo>
                    <a:pt x="2292088" y="660011"/>
                  </a:lnTo>
                  <a:lnTo>
                    <a:pt x="2255134" y="657880"/>
                  </a:lnTo>
                  <a:lnTo>
                    <a:pt x="2217798" y="655402"/>
                  </a:lnTo>
                  <a:lnTo>
                    <a:pt x="2180207" y="652691"/>
                  </a:lnTo>
                  <a:lnTo>
                    <a:pt x="2142446" y="649826"/>
                  </a:lnTo>
                  <a:lnTo>
                    <a:pt x="2104572" y="646857"/>
                  </a:lnTo>
                  <a:lnTo>
                    <a:pt x="2066623" y="643820"/>
                  </a:lnTo>
                  <a:lnTo>
                    <a:pt x="2028624" y="641795"/>
                  </a:lnTo>
                  <a:lnTo>
                    <a:pt x="1990591" y="640445"/>
                  </a:lnTo>
                  <a:lnTo>
                    <a:pt x="1952536" y="639545"/>
                  </a:lnTo>
                  <a:lnTo>
                    <a:pt x="1913407" y="637887"/>
                  </a:lnTo>
                  <a:lnTo>
                    <a:pt x="1873563" y="635723"/>
                  </a:lnTo>
                  <a:lnTo>
                    <a:pt x="1833242" y="633222"/>
                  </a:lnTo>
                  <a:lnTo>
                    <a:pt x="1792603" y="631555"/>
                  </a:lnTo>
                  <a:lnTo>
                    <a:pt x="1751752" y="630443"/>
                  </a:lnTo>
                  <a:lnTo>
                    <a:pt x="1710760" y="629702"/>
                  </a:lnTo>
                  <a:lnTo>
                    <a:pt x="1668615" y="629208"/>
                  </a:lnTo>
                  <a:lnTo>
                    <a:pt x="1625702" y="628879"/>
                  </a:lnTo>
                  <a:lnTo>
                    <a:pt x="1582276" y="628659"/>
                  </a:lnTo>
                  <a:lnTo>
                    <a:pt x="1538509" y="628513"/>
                  </a:lnTo>
                  <a:lnTo>
                    <a:pt x="1494514" y="628415"/>
                  </a:lnTo>
                  <a:lnTo>
                    <a:pt x="1450368" y="628350"/>
                  </a:lnTo>
                  <a:lnTo>
                    <a:pt x="1405062" y="628307"/>
                  </a:lnTo>
                  <a:lnTo>
                    <a:pt x="1358983" y="628278"/>
                  </a:lnTo>
                  <a:lnTo>
                    <a:pt x="1312389" y="628259"/>
                  </a:lnTo>
                  <a:lnTo>
                    <a:pt x="1266509" y="629304"/>
                  </a:lnTo>
                  <a:lnTo>
                    <a:pt x="1221106" y="631060"/>
                  </a:lnTo>
                  <a:lnTo>
                    <a:pt x="1176021" y="633288"/>
                  </a:lnTo>
                  <a:lnTo>
                    <a:pt x="1131147" y="635832"/>
                  </a:lnTo>
                  <a:lnTo>
                    <a:pt x="1086415" y="638586"/>
                  </a:lnTo>
                  <a:lnTo>
                    <a:pt x="1041777" y="641481"/>
                  </a:lnTo>
                  <a:lnTo>
                    <a:pt x="997201" y="644469"/>
                  </a:lnTo>
                  <a:lnTo>
                    <a:pt x="952667" y="647519"/>
                  </a:lnTo>
                  <a:lnTo>
                    <a:pt x="908162" y="650611"/>
                  </a:lnTo>
                  <a:lnTo>
                    <a:pt x="863674" y="653731"/>
                  </a:lnTo>
                  <a:lnTo>
                    <a:pt x="819200" y="656869"/>
                  </a:lnTo>
                  <a:lnTo>
                    <a:pt x="774733" y="660019"/>
                  </a:lnTo>
                  <a:lnTo>
                    <a:pt x="732389" y="663178"/>
                  </a:lnTo>
                  <a:lnTo>
                    <a:pt x="691459" y="666342"/>
                  </a:lnTo>
                  <a:lnTo>
                    <a:pt x="651473" y="669509"/>
                  </a:lnTo>
                  <a:lnTo>
                    <a:pt x="612115" y="673738"/>
                  </a:lnTo>
                  <a:lnTo>
                    <a:pt x="573177" y="678674"/>
                  </a:lnTo>
                  <a:lnTo>
                    <a:pt x="534518" y="684081"/>
                  </a:lnTo>
                  <a:lnTo>
                    <a:pt x="497104" y="689802"/>
                  </a:lnTo>
                  <a:lnTo>
                    <a:pt x="460519" y="695733"/>
                  </a:lnTo>
                  <a:lnTo>
                    <a:pt x="424488" y="701804"/>
                  </a:lnTo>
                  <a:lnTo>
                    <a:pt x="392000" y="706909"/>
                  </a:lnTo>
                  <a:lnTo>
                    <a:pt x="361875" y="711371"/>
                  </a:lnTo>
                  <a:lnTo>
                    <a:pt x="333325" y="715404"/>
                  </a:lnTo>
                  <a:lnTo>
                    <a:pt x="287492" y="722707"/>
                  </a:lnTo>
                  <a:lnTo>
                    <a:pt x="228600" y="732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89"/>
            <p:cNvSpPr/>
            <p:nvPr>
              <p:custDataLst>
                <p:tags r:id="rId3"/>
              </p:custDataLst>
            </p:nvPr>
          </p:nvSpPr>
          <p:spPr>
            <a:xfrm>
              <a:off x="533400" y="4229100"/>
              <a:ext cx="85726" cy="542926"/>
            </a:xfrm>
            <a:custGeom>
              <a:avLst/>
              <a:gdLst/>
              <a:ahLst/>
              <a:cxnLst/>
              <a:rect l="0" t="0" r="0" b="0"/>
              <a:pathLst>
                <a:path w="85726" h="542926">
                  <a:moveTo>
                    <a:pt x="0" y="0"/>
                  </a:moveTo>
                  <a:lnTo>
                    <a:pt x="0" y="0"/>
                  </a:lnTo>
                  <a:lnTo>
                    <a:pt x="1058" y="15209"/>
                  </a:lnTo>
                  <a:lnTo>
                    <a:pt x="13257" y="54893"/>
                  </a:lnTo>
                  <a:lnTo>
                    <a:pt x="22390" y="90113"/>
                  </a:lnTo>
                  <a:lnTo>
                    <a:pt x="31799" y="132416"/>
                  </a:lnTo>
                  <a:lnTo>
                    <a:pt x="36233" y="173407"/>
                  </a:lnTo>
                  <a:lnTo>
                    <a:pt x="40092" y="205129"/>
                  </a:lnTo>
                  <a:lnTo>
                    <a:pt x="45336" y="239335"/>
                  </a:lnTo>
                  <a:lnTo>
                    <a:pt x="51194" y="272177"/>
                  </a:lnTo>
                  <a:lnTo>
                    <a:pt x="54503" y="307234"/>
                  </a:lnTo>
                  <a:lnTo>
                    <a:pt x="57032" y="342924"/>
                  </a:lnTo>
                  <a:lnTo>
                    <a:pt x="61684" y="376424"/>
                  </a:lnTo>
                  <a:lnTo>
                    <a:pt x="70253" y="419978"/>
                  </a:lnTo>
                  <a:lnTo>
                    <a:pt x="79494" y="459694"/>
                  </a:lnTo>
                  <a:lnTo>
                    <a:pt x="84494" y="502378"/>
                  </a:lnTo>
                  <a:lnTo>
                    <a:pt x="85725" y="542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1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48663" cy="1325563"/>
          </a:xfrm>
        </p:spPr>
        <p:txBody>
          <a:bodyPr/>
          <a:lstStyle/>
          <a:p>
            <a:r>
              <a:rPr lang="en-US" dirty="0" smtClean="0"/>
              <a:t>“Mitosis” </a:t>
            </a:r>
            <a:r>
              <a:rPr lang="en-US" smtClean="0"/>
              <a:t>in prokaryotes= </a:t>
            </a:r>
            <a:r>
              <a:rPr lang="en-US" dirty="0" smtClean="0"/>
              <a:t>Binary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232" y="2242720"/>
            <a:ext cx="3027947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587" y="172620"/>
            <a:ext cx="3753623" cy="65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850" y="623094"/>
            <a:ext cx="6864350" cy="545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43800" y="623094"/>
            <a:ext cx="464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/>
              <a:t>All eukaryotic organisms contain DNA that is loosely wrapped around proteins called </a:t>
            </a:r>
            <a:r>
              <a:rPr lang="en-US" sz="3000" b="1" dirty="0"/>
              <a:t>histones.</a:t>
            </a:r>
            <a:r>
              <a:rPr lang="en-US" sz="3000" dirty="0"/>
              <a:t>  This loose arrangement of DNA and histone proteins is called </a:t>
            </a:r>
            <a:r>
              <a:rPr lang="en-US" sz="3000" b="1" dirty="0"/>
              <a:t>chromatin.</a:t>
            </a:r>
            <a:r>
              <a:rPr lang="en-US" sz="3000" dirty="0"/>
              <a:t> </a:t>
            </a:r>
          </a:p>
          <a:p>
            <a:r>
              <a:rPr lang="en-US" sz="3000" dirty="0"/>
              <a:t>Before cell division in eukaryotic cells, the parent cell copies its DNA.  This is called </a:t>
            </a:r>
            <a:r>
              <a:rPr lang="en-US" sz="3000" b="1" dirty="0"/>
              <a:t>DNA replication</a:t>
            </a:r>
            <a:endParaRPr lang="en-US" sz="3000" dirty="0" smtClean="0"/>
          </a:p>
        </p:txBody>
      </p:sp>
      <p:sp>
        <p:nvSpPr>
          <p:cNvPr id="2" name="SMARTInkShape-390"/>
          <p:cNvSpPr/>
          <p:nvPr>
            <p:custDataLst>
              <p:tags r:id="rId1"/>
            </p:custDataLst>
          </p:nvPr>
        </p:nvSpPr>
        <p:spPr>
          <a:xfrm>
            <a:off x="1095756" y="2563719"/>
            <a:ext cx="771145" cy="768531"/>
          </a:xfrm>
          <a:custGeom>
            <a:avLst/>
            <a:gdLst/>
            <a:ahLst/>
            <a:cxnLst/>
            <a:rect l="0" t="0" r="0" b="0"/>
            <a:pathLst>
              <a:path w="771145" h="768531">
                <a:moveTo>
                  <a:pt x="371094" y="74706"/>
                </a:moveTo>
                <a:lnTo>
                  <a:pt x="371094" y="74706"/>
                </a:lnTo>
                <a:lnTo>
                  <a:pt x="376150" y="79763"/>
                </a:lnTo>
                <a:lnTo>
                  <a:pt x="378633" y="85067"/>
                </a:lnTo>
                <a:lnTo>
                  <a:pt x="379295" y="87963"/>
                </a:lnTo>
                <a:lnTo>
                  <a:pt x="385675" y="94004"/>
                </a:lnTo>
                <a:lnTo>
                  <a:pt x="394508" y="101275"/>
                </a:lnTo>
                <a:lnTo>
                  <a:pt x="401961" y="111561"/>
                </a:lnTo>
                <a:lnTo>
                  <a:pt x="405979" y="123189"/>
                </a:lnTo>
                <a:lnTo>
                  <a:pt x="415317" y="161798"/>
                </a:lnTo>
                <a:lnTo>
                  <a:pt x="418271" y="203180"/>
                </a:lnTo>
                <a:lnTo>
                  <a:pt x="417572" y="244095"/>
                </a:lnTo>
                <a:lnTo>
                  <a:pt x="411162" y="286671"/>
                </a:lnTo>
                <a:lnTo>
                  <a:pt x="404526" y="330477"/>
                </a:lnTo>
                <a:lnTo>
                  <a:pt x="393024" y="377308"/>
                </a:lnTo>
                <a:lnTo>
                  <a:pt x="383707" y="414721"/>
                </a:lnTo>
                <a:lnTo>
                  <a:pt x="373185" y="451559"/>
                </a:lnTo>
                <a:lnTo>
                  <a:pt x="354025" y="495809"/>
                </a:lnTo>
                <a:lnTo>
                  <a:pt x="334679" y="539945"/>
                </a:lnTo>
                <a:lnTo>
                  <a:pt x="304223" y="586038"/>
                </a:lnTo>
                <a:lnTo>
                  <a:pt x="273701" y="626954"/>
                </a:lnTo>
                <a:lnTo>
                  <a:pt x="260157" y="647322"/>
                </a:lnTo>
                <a:lnTo>
                  <a:pt x="225840" y="676634"/>
                </a:lnTo>
                <a:lnTo>
                  <a:pt x="195563" y="690179"/>
                </a:lnTo>
                <a:lnTo>
                  <a:pt x="169656" y="693350"/>
                </a:lnTo>
                <a:lnTo>
                  <a:pt x="129525" y="683044"/>
                </a:lnTo>
                <a:lnTo>
                  <a:pt x="85328" y="656122"/>
                </a:lnTo>
                <a:lnTo>
                  <a:pt x="66289" y="643500"/>
                </a:lnTo>
                <a:lnTo>
                  <a:pt x="35602" y="614099"/>
                </a:lnTo>
                <a:lnTo>
                  <a:pt x="19505" y="586164"/>
                </a:lnTo>
                <a:lnTo>
                  <a:pt x="2515" y="539191"/>
                </a:lnTo>
                <a:lnTo>
                  <a:pt x="0" y="493511"/>
                </a:lnTo>
                <a:lnTo>
                  <a:pt x="2516" y="452826"/>
                </a:lnTo>
                <a:lnTo>
                  <a:pt x="12891" y="409394"/>
                </a:lnTo>
                <a:lnTo>
                  <a:pt x="33795" y="370240"/>
                </a:lnTo>
                <a:lnTo>
                  <a:pt x="64578" y="331932"/>
                </a:lnTo>
                <a:lnTo>
                  <a:pt x="91355" y="293791"/>
                </a:lnTo>
                <a:lnTo>
                  <a:pt x="123573" y="255683"/>
                </a:lnTo>
                <a:lnTo>
                  <a:pt x="154240" y="217581"/>
                </a:lnTo>
                <a:lnTo>
                  <a:pt x="193391" y="171014"/>
                </a:lnTo>
                <a:lnTo>
                  <a:pt x="238175" y="130532"/>
                </a:lnTo>
                <a:lnTo>
                  <a:pt x="282604" y="94418"/>
                </a:lnTo>
                <a:lnTo>
                  <a:pt x="323301" y="62093"/>
                </a:lnTo>
                <a:lnTo>
                  <a:pt x="368076" y="27922"/>
                </a:lnTo>
                <a:lnTo>
                  <a:pt x="388254" y="14547"/>
                </a:lnTo>
                <a:lnTo>
                  <a:pt x="431494" y="1867"/>
                </a:lnTo>
                <a:lnTo>
                  <a:pt x="444153" y="0"/>
                </a:lnTo>
                <a:lnTo>
                  <a:pt x="463179" y="4005"/>
                </a:lnTo>
                <a:lnTo>
                  <a:pt x="507620" y="24042"/>
                </a:lnTo>
                <a:lnTo>
                  <a:pt x="533019" y="39455"/>
                </a:lnTo>
                <a:lnTo>
                  <a:pt x="558419" y="62569"/>
                </a:lnTo>
                <a:lnTo>
                  <a:pt x="583262" y="108357"/>
                </a:lnTo>
                <a:lnTo>
                  <a:pt x="607159" y="151575"/>
                </a:lnTo>
                <a:lnTo>
                  <a:pt x="623764" y="198619"/>
                </a:lnTo>
                <a:lnTo>
                  <a:pt x="630201" y="239471"/>
                </a:lnTo>
                <a:lnTo>
                  <a:pt x="641351" y="282936"/>
                </a:lnTo>
                <a:lnTo>
                  <a:pt x="646140" y="328641"/>
                </a:lnTo>
                <a:lnTo>
                  <a:pt x="647086" y="372163"/>
                </a:lnTo>
                <a:lnTo>
                  <a:pt x="642217" y="416156"/>
                </a:lnTo>
                <a:lnTo>
                  <a:pt x="637609" y="456478"/>
                </a:lnTo>
                <a:lnTo>
                  <a:pt x="627605" y="501288"/>
                </a:lnTo>
                <a:lnTo>
                  <a:pt x="615438" y="541028"/>
                </a:lnTo>
                <a:lnTo>
                  <a:pt x="595239" y="579451"/>
                </a:lnTo>
                <a:lnTo>
                  <a:pt x="573688" y="617615"/>
                </a:lnTo>
                <a:lnTo>
                  <a:pt x="559533" y="643379"/>
                </a:lnTo>
                <a:lnTo>
                  <a:pt x="544756" y="667241"/>
                </a:lnTo>
                <a:lnTo>
                  <a:pt x="530852" y="691597"/>
                </a:lnTo>
                <a:lnTo>
                  <a:pt x="513327" y="709397"/>
                </a:lnTo>
                <a:lnTo>
                  <a:pt x="469481" y="743103"/>
                </a:lnTo>
                <a:lnTo>
                  <a:pt x="444112" y="755971"/>
                </a:lnTo>
                <a:lnTo>
                  <a:pt x="398375" y="768530"/>
                </a:lnTo>
                <a:lnTo>
                  <a:pt x="394573" y="767972"/>
                </a:lnTo>
                <a:lnTo>
                  <a:pt x="378044" y="762294"/>
                </a:lnTo>
                <a:lnTo>
                  <a:pt x="360806" y="758214"/>
                </a:lnTo>
                <a:lnTo>
                  <a:pt x="345115" y="750302"/>
                </a:lnTo>
                <a:lnTo>
                  <a:pt x="337323" y="743271"/>
                </a:lnTo>
                <a:lnTo>
                  <a:pt x="318279" y="715854"/>
                </a:lnTo>
                <a:lnTo>
                  <a:pt x="314515" y="687036"/>
                </a:lnTo>
                <a:lnTo>
                  <a:pt x="313994" y="644286"/>
                </a:lnTo>
                <a:lnTo>
                  <a:pt x="321490" y="601150"/>
                </a:lnTo>
                <a:lnTo>
                  <a:pt x="324706" y="585965"/>
                </a:lnTo>
                <a:lnTo>
                  <a:pt x="344812" y="541024"/>
                </a:lnTo>
                <a:lnTo>
                  <a:pt x="358220" y="496705"/>
                </a:lnTo>
                <a:lnTo>
                  <a:pt x="371060" y="456279"/>
                </a:lnTo>
                <a:lnTo>
                  <a:pt x="383787" y="417719"/>
                </a:lnTo>
                <a:lnTo>
                  <a:pt x="397551" y="379528"/>
                </a:lnTo>
                <a:lnTo>
                  <a:pt x="416733" y="338588"/>
                </a:lnTo>
                <a:lnTo>
                  <a:pt x="431027" y="295106"/>
                </a:lnTo>
                <a:lnTo>
                  <a:pt x="451646" y="255943"/>
                </a:lnTo>
                <a:lnTo>
                  <a:pt x="476101" y="217633"/>
                </a:lnTo>
                <a:lnTo>
                  <a:pt x="497810" y="191844"/>
                </a:lnTo>
                <a:lnTo>
                  <a:pt x="542925" y="156571"/>
                </a:lnTo>
                <a:lnTo>
                  <a:pt x="580719" y="127213"/>
                </a:lnTo>
                <a:lnTo>
                  <a:pt x="623815" y="105539"/>
                </a:lnTo>
                <a:lnTo>
                  <a:pt x="660581" y="92191"/>
                </a:lnTo>
                <a:lnTo>
                  <a:pt x="698285" y="81533"/>
                </a:lnTo>
                <a:lnTo>
                  <a:pt x="740289" y="69508"/>
                </a:lnTo>
                <a:lnTo>
                  <a:pt x="771144" y="651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125"/>
          <p:cNvGrpSpPr/>
          <p:nvPr/>
        </p:nvGrpSpPr>
        <p:grpSpPr>
          <a:xfrm>
            <a:off x="9594134" y="3324225"/>
            <a:ext cx="1845392" cy="409576"/>
            <a:chOff x="9594134" y="3324225"/>
            <a:chExt cx="1845392" cy="409576"/>
          </a:xfrm>
        </p:grpSpPr>
        <p:sp>
          <p:nvSpPr>
            <p:cNvPr id="3" name="SMARTInkShape-391"/>
            <p:cNvSpPr/>
            <p:nvPr>
              <p:custDataLst>
                <p:tags r:id="rId3"/>
              </p:custDataLst>
            </p:nvPr>
          </p:nvSpPr>
          <p:spPr>
            <a:xfrm>
              <a:off x="11049000" y="3514725"/>
              <a:ext cx="218504" cy="219076"/>
            </a:xfrm>
            <a:custGeom>
              <a:avLst/>
              <a:gdLst/>
              <a:ahLst/>
              <a:cxnLst/>
              <a:rect l="0" t="0" r="0" b="0"/>
              <a:pathLst>
                <a:path w="218504" h="2190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3" y="7539"/>
                  </a:lnTo>
                  <a:lnTo>
                    <a:pt x="5057" y="8201"/>
                  </a:lnTo>
                  <a:lnTo>
                    <a:pt x="19298" y="19712"/>
                  </a:lnTo>
                  <a:lnTo>
                    <a:pt x="22391" y="22666"/>
                  </a:lnTo>
                  <a:lnTo>
                    <a:pt x="31471" y="25949"/>
                  </a:lnTo>
                  <a:lnTo>
                    <a:pt x="41503" y="28466"/>
                  </a:lnTo>
                  <a:lnTo>
                    <a:pt x="84403" y="47805"/>
                  </a:lnTo>
                  <a:lnTo>
                    <a:pt x="98896" y="52996"/>
                  </a:lnTo>
                  <a:lnTo>
                    <a:pt x="138299" y="56603"/>
                  </a:lnTo>
                  <a:lnTo>
                    <a:pt x="183010" y="47417"/>
                  </a:lnTo>
                  <a:lnTo>
                    <a:pt x="195572" y="40273"/>
                  </a:lnTo>
                  <a:lnTo>
                    <a:pt x="205995" y="32511"/>
                  </a:lnTo>
                  <a:lnTo>
                    <a:pt x="212557" y="30325"/>
                  </a:lnTo>
                  <a:lnTo>
                    <a:pt x="214730" y="28683"/>
                  </a:lnTo>
                  <a:lnTo>
                    <a:pt x="218503" y="20527"/>
                  </a:lnTo>
                  <a:lnTo>
                    <a:pt x="188204" y="49929"/>
                  </a:lnTo>
                  <a:lnTo>
                    <a:pt x="174799" y="71991"/>
                  </a:lnTo>
                  <a:lnTo>
                    <a:pt x="164782" y="103003"/>
                  </a:lnTo>
                  <a:lnTo>
                    <a:pt x="159950" y="123300"/>
                  </a:lnTo>
                  <a:lnTo>
                    <a:pt x="155756" y="137350"/>
                  </a:lnTo>
                  <a:lnTo>
                    <a:pt x="146149" y="182188"/>
                  </a:lnTo>
                  <a:lnTo>
                    <a:pt x="143306" y="202524"/>
                  </a:lnTo>
                  <a:lnTo>
                    <a:pt x="145889" y="209249"/>
                  </a:lnTo>
                  <a:lnTo>
                    <a:pt x="148059" y="212525"/>
                  </a:lnTo>
                  <a:lnTo>
                    <a:pt x="150564" y="214708"/>
                  </a:lnTo>
                  <a:lnTo>
                    <a:pt x="161925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92"/>
            <p:cNvSpPr/>
            <p:nvPr>
              <p:custDataLst>
                <p:tags r:id="rId4"/>
              </p:custDataLst>
            </p:nvPr>
          </p:nvSpPr>
          <p:spPr>
            <a:xfrm>
              <a:off x="10877550" y="3371850"/>
              <a:ext cx="76201" cy="219076"/>
            </a:xfrm>
            <a:custGeom>
              <a:avLst/>
              <a:gdLst/>
              <a:ahLst/>
              <a:cxnLst/>
              <a:rect l="0" t="0" r="0" b="0"/>
              <a:pathLst>
                <a:path w="76201" h="219076">
                  <a:moveTo>
                    <a:pt x="76200" y="0"/>
                  </a:moveTo>
                  <a:lnTo>
                    <a:pt x="76200" y="0"/>
                  </a:lnTo>
                  <a:lnTo>
                    <a:pt x="71143" y="5057"/>
                  </a:lnTo>
                  <a:lnTo>
                    <a:pt x="68661" y="10361"/>
                  </a:lnTo>
                  <a:lnTo>
                    <a:pt x="59189" y="56022"/>
                  </a:lnTo>
                  <a:lnTo>
                    <a:pt x="54506" y="102690"/>
                  </a:lnTo>
                  <a:lnTo>
                    <a:pt x="37867" y="150231"/>
                  </a:lnTo>
                  <a:lnTo>
                    <a:pt x="19029" y="187487"/>
                  </a:lnTo>
                  <a:lnTo>
                    <a:pt x="13750" y="195511"/>
                  </a:lnTo>
                  <a:lnTo>
                    <a:pt x="7538" y="209286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93"/>
            <p:cNvSpPr/>
            <p:nvPr>
              <p:custDataLst>
                <p:tags r:id="rId5"/>
              </p:custDataLst>
            </p:nvPr>
          </p:nvSpPr>
          <p:spPr>
            <a:xfrm>
              <a:off x="10464132" y="3514725"/>
              <a:ext cx="403894" cy="151960"/>
            </a:xfrm>
            <a:custGeom>
              <a:avLst/>
              <a:gdLst/>
              <a:ahLst/>
              <a:cxnLst/>
              <a:rect l="0" t="0" r="0" b="0"/>
              <a:pathLst>
                <a:path w="403894" h="151960">
                  <a:moveTo>
                    <a:pt x="127668" y="0"/>
                  </a:moveTo>
                  <a:lnTo>
                    <a:pt x="127668" y="0"/>
                  </a:lnTo>
                  <a:lnTo>
                    <a:pt x="133156" y="0"/>
                  </a:lnTo>
                  <a:lnTo>
                    <a:pt x="109360" y="1058"/>
                  </a:lnTo>
                  <a:lnTo>
                    <a:pt x="67827" y="9701"/>
                  </a:lnTo>
                  <a:lnTo>
                    <a:pt x="49494" y="16868"/>
                  </a:lnTo>
                  <a:lnTo>
                    <a:pt x="40713" y="22666"/>
                  </a:lnTo>
                  <a:lnTo>
                    <a:pt x="36105" y="28771"/>
                  </a:lnTo>
                  <a:lnTo>
                    <a:pt x="33511" y="38158"/>
                  </a:lnTo>
                  <a:lnTo>
                    <a:pt x="33146" y="41314"/>
                  </a:lnTo>
                  <a:lnTo>
                    <a:pt x="35564" y="47642"/>
                  </a:lnTo>
                  <a:lnTo>
                    <a:pt x="37691" y="50812"/>
                  </a:lnTo>
                  <a:lnTo>
                    <a:pt x="80373" y="86561"/>
                  </a:lnTo>
                  <a:lnTo>
                    <a:pt x="103174" y="109981"/>
                  </a:lnTo>
                  <a:lnTo>
                    <a:pt x="106198" y="116967"/>
                  </a:lnTo>
                  <a:lnTo>
                    <a:pt x="107900" y="126849"/>
                  </a:lnTo>
                  <a:lnTo>
                    <a:pt x="105477" y="133283"/>
                  </a:lnTo>
                  <a:lnTo>
                    <a:pt x="103350" y="136480"/>
                  </a:lnTo>
                  <a:lnTo>
                    <a:pt x="99814" y="138612"/>
                  </a:lnTo>
                  <a:lnTo>
                    <a:pt x="53125" y="150164"/>
                  </a:lnTo>
                  <a:lnTo>
                    <a:pt x="26395" y="151959"/>
                  </a:lnTo>
                  <a:lnTo>
                    <a:pt x="16335" y="149382"/>
                  </a:lnTo>
                  <a:lnTo>
                    <a:pt x="4724" y="144803"/>
                  </a:lnTo>
                  <a:lnTo>
                    <a:pt x="0" y="143732"/>
                  </a:lnTo>
                  <a:lnTo>
                    <a:pt x="222" y="143446"/>
                  </a:lnTo>
                  <a:lnTo>
                    <a:pt x="1429" y="143256"/>
                  </a:lnTo>
                  <a:lnTo>
                    <a:pt x="35157" y="126651"/>
                  </a:lnTo>
                  <a:lnTo>
                    <a:pt x="73882" y="114231"/>
                  </a:lnTo>
                  <a:lnTo>
                    <a:pt x="112438" y="101932"/>
                  </a:lnTo>
                  <a:lnTo>
                    <a:pt x="151729" y="87705"/>
                  </a:lnTo>
                  <a:lnTo>
                    <a:pt x="198508" y="68360"/>
                  </a:lnTo>
                  <a:lnTo>
                    <a:pt x="239850" y="51760"/>
                  </a:lnTo>
                  <a:lnTo>
                    <a:pt x="280661" y="31834"/>
                  </a:lnTo>
                  <a:lnTo>
                    <a:pt x="285623" y="25437"/>
                  </a:lnTo>
                  <a:lnTo>
                    <a:pt x="288418" y="15886"/>
                  </a:lnTo>
                  <a:lnTo>
                    <a:pt x="287750" y="12707"/>
                  </a:lnTo>
                  <a:lnTo>
                    <a:pt x="284189" y="6353"/>
                  </a:lnTo>
                  <a:lnTo>
                    <a:pt x="280698" y="5294"/>
                  </a:lnTo>
                  <a:lnTo>
                    <a:pt x="247816" y="10073"/>
                  </a:lnTo>
                  <a:lnTo>
                    <a:pt x="235395" y="14355"/>
                  </a:lnTo>
                  <a:lnTo>
                    <a:pt x="193272" y="43664"/>
                  </a:lnTo>
                  <a:lnTo>
                    <a:pt x="188574" y="50451"/>
                  </a:lnTo>
                  <a:lnTo>
                    <a:pt x="185560" y="71035"/>
                  </a:lnTo>
                  <a:lnTo>
                    <a:pt x="185148" y="83077"/>
                  </a:lnTo>
                  <a:lnTo>
                    <a:pt x="187155" y="88193"/>
                  </a:lnTo>
                  <a:lnTo>
                    <a:pt x="195029" y="96700"/>
                  </a:lnTo>
                  <a:lnTo>
                    <a:pt x="211362" y="107439"/>
                  </a:lnTo>
                  <a:lnTo>
                    <a:pt x="234664" y="112267"/>
                  </a:lnTo>
                  <a:lnTo>
                    <a:pt x="277527" y="113898"/>
                  </a:lnTo>
                  <a:lnTo>
                    <a:pt x="308948" y="112064"/>
                  </a:lnTo>
                  <a:lnTo>
                    <a:pt x="354135" y="96376"/>
                  </a:lnTo>
                  <a:lnTo>
                    <a:pt x="403893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94"/>
            <p:cNvSpPr/>
            <p:nvPr>
              <p:custDataLst>
                <p:tags r:id="rId6"/>
              </p:custDataLst>
            </p:nvPr>
          </p:nvSpPr>
          <p:spPr>
            <a:xfrm>
              <a:off x="10269905" y="3495675"/>
              <a:ext cx="121265" cy="114132"/>
            </a:xfrm>
            <a:custGeom>
              <a:avLst/>
              <a:gdLst/>
              <a:ahLst/>
              <a:cxnLst/>
              <a:rect l="0" t="0" r="0" b="0"/>
              <a:pathLst>
                <a:path w="121265" h="114132">
                  <a:moveTo>
                    <a:pt x="112345" y="0"/>
                  </a:moveTo>
                  <a:lnTo>
                    <a:pt x="112345" y="0"/>
                  </a:lnTo>
                  <a:lnTo>
                    <a:pt x="112345" y="5057"/>
                  </a:lnTo>
                  <a:lnTo>
                    <a:pt x="111287" y="6546"/>
                  </a:lnTo>
                  <a:lnTo>
                    <a:pt x="109523" y="7539"/>
                  </a:lnTo>
                  <a:lnTo>
                    <a:pt x="76698" y="22666"/>
                  </a:lnTo>
                  <a:lnTo>
                    <a:pt x="30812" y="55181"/>
                  </a:lnTo>
                  <a:lnTo>
                    <a:pt x="22133" y="63683"/>
                  </a:lnTo>
                  <a:lnTo>
                    <a:pt x="2442" y="91116"/>
                  </a:lnTo>
                  <a:lnTo>
                    <a:pt x="0" y="97998"/>
                  </a:lnTo>
                  <a:lnTo>
                    <a:pt x="406" y="101316"/>
                  </a:lnTo>
                  <a:lnTo>
                    <a:pt x="3680" y="107824"/>
                  </a:lnTo>
                  <a:lnTo>
                    <a:pt x="6035" y="109982"/>
                  </a:lnTo>
                  <a:lnTo>
                    <a:pt x="11474" y="112381"/>
                  </a:lnTo>
                  <a:lnTo>
                    <a:pt x="38060" y="114131"/>
                  </a:lnTo>
                  <a:lnTo>
                    <a:pt x="65391" y="103917"/>
                  </a:lnTo>
                  <a:lnTo>
                    <a:pt x="104152" y="82500"/>
                  </a:lnTo>
                  <a:lnTo>
                    <a:pt x="114974" y="67954"/>
                  </a:lnTo>
                  <a:lnTo>
                    <a:pt x="119827" y="55295"/>
                  </a:lnTo>
                  <a:lnTo>
                    <a:pt x="121264" y="44841"/>
                  </a:lnTo>
                  <a:lnTo>
                    <a:pt x="116635" y="29985"/>
                  </a:lnTo>
                  <a:lnTo>
                    <a:pt x="113088" y="26339"/>
                  </a:lnTo>
                  <a:lnTo>
                    <a:pt x="81161" y="13144"/>
                  </a:lnTo>
                  <a:lnTo>
                    <a:pt x="5519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95"/>
            <p:cNvSpPr/>
            <p:nvPr>
              <p:custDataLst>
                <p:tags r:id="rId7"/>
              </p:custDataLst>
            </p:nvPr>
          </p:nvSpPr>
          <p:spPr>
            <a:xfrm>
              <a:off x="10041393" y="3467100"/>
              <a:ext cx="182703" cy="151805"/>
            </a:xfrm>
            <a:custGeom>
              <a:avLst/>
              <a:gdLst/>
              <a:ahLst/>
              <a:cxnLst/>
              <a:rect l="0" t="0" r="0" b="0"/>
              <a:pathLst>
                <a:path w="182703" h="151805">
                  <a:moveTo>
                    <a:pt x="112257" y="0"/>
                  </a:moveTo>
                  <a:lnTo>
                    <a:pt x="112257" y="0"/>
                  </a:lnTo>
                  <a:lnTo>
                    <a:pt x="112257" y="5057"/>
                  </a:lnTo>
                  <a:lnTo>
                    <a:pt x="111199" y="6546"/>
                  </a:lnTo>
                  <a:lnTo>
                    <a:pt x="109435" y="7539"/>
                  </a:lnTo>
                  <a:lnTo>
                    <a:pt x="107200" y="8201"/>
                  </a:lnTo>
                  <a:lnTo>
                    <a:pt x="105711" y="9701"/>
                  </a:lnTo>
                  <a:lnTo>
                    <a:pt x="104055" y="14189"/>
                  </a:lnTo>
                  <a:lnTo>
                    <a:pt x="97676" y="19712"/>
                  </a:lnTo>
                  <a:lnTo>
                    <a:pt x="54388" y="50464"/>
                  </a:lnTo>
                  <a:lnTo>
                    <a:pt x="19767" y="85975"/>
                  </a:lnTo>
                  <a:lnTo>
                    <a:pt x="2554" y="110962"/>
                  </a:lnTo>
                  <a:lnTo>
                    <a:pt x="0" y="121989"/>
                  </a:lnTo>
                  <a:lnTo>
                    <a:pt x="1687" y="131123"/>
                  </a:lnTo>
                  <a:lnTo>
                    <a:pt x="8587" y="142215"/>
                  </a:lnTo>
                  <a:lnTo>
                    <a:pt x="11393" y="145610"/>
                  </a:lnTo>
                  <a:lnTo>
                    <a:pt x="22979" y="149382"/>
                  </a:lnTo>
                  <a:lnTo>
                    <a:pt x="51230" y="151804"/>
                  </a:lnTo>
                  <a:lnTo>
                    <a:pt x="98667" y="141960"/>
                  </a:lnTo>
                  <a:lnTo>
                    <a:pt x="140492" y="125821"/>
                  </a:lnTo>
                  <a:lnTo>
                    <a:pt x="170238" y="102908"/>
                  </a:lnTo>
                  <a:lnTo>
                    <a:pt x="181412" y="87406"/>
                  </a:lnTo>
                  <a:lnTo>
                    <a:pt x="182702" y="82612"/>
                  </a:lnTo>
                  <a:lnTo>
                    <a:pt x="182504" y="78358"/>
                  </a:lnTo>
                  <a:lnTo>
                    <a:pt x="179461" y="70809"/>
                  </a:lnTo>
                  <a:lnTo>
                    <a:pt x="174581" y="63926"/>
                  </a:lnTo>
                  <a:lnTo>
                    <a:pt x="149366" y="47681"/>
                  </a:lnTo>
                  <a:lnTo>
                    <a:pt x="137217" y="42358"/>
                  </a:lnTo>
                  <a:lnTo>
                    <a:pt x="93207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96"/>
            <p:cNvSpPr/>
            <p:nvPr>
              <p:custDataLst>
                <p:tags r:id="rId8"/>
              </p:custDataLst>
            </p:nvPr>
          </p:nvSpPr>
          <p:spPr>
            <a:xfrm>
              <a:off x="9886950" y="3343275"/>
              <a:ext cx="180976" cy="323851"/>
            </a:xfrm>
            <a:custGeom>
              <a:avLst/>
              <a:gdLst/>
              <a:ahLst/>
              <a:cxnLst/>
              <a:rect l="0" t="0" r="0" b="0"/>
              <a:pathLst>
                <a:path w="180976" h="323851">
                  <a:moveTo>
                    <a:pt x="180975" y="0"/>
                  </a:moveTo>
                  <a:lnTo>
                    <a:pt x="180975" y="0"/>
                  </a:lnTo>
                  <a:lnTo>
                    <a:pt x="175918" y="0"/>
                  </a:lnTo>
                  <a:lnTo>
                    <a:pt x="174429" y="1058"/>
                  </a:lnTo>
                  <a:lnTo>
                    <a:pt x="173436" y="2822"/>
                  </a:lnTo>
                  <a:lnTo>
                    <a:pt x="172773" y="5057"/>
                  </a:lnTo>
                  <a:lnTo>
                    <a:pt x="161263" y="19298"/>
                  </a:lnTo>
                  <a:lnTo>
                    <a:pt x="158309" y="22390"/>
                  </a:lnTo>
                  <a:lnTo>
                    <a:pt x="134604" y="62748"/>
                  </a:lnTo>
                  <a:lnTo>
                    <a:pt x="96680" y="82327"/>
                  </a:lnTo>
                  <a:lnTo>
                    <a:pt x="77188" y="97973"/>
                  </a:lnTo>
                  <a:lnTo>
                    <a:pt x="45638" y="143234"/>
                  </a:lnTo>
                  <a:lnTo>
                    <a:pt x="25975" y="190547"/>
                  </a:lnTo>
                  <a:lnTo>
                    <a:pt x="12424" y="238131"/>
                  </a:lnTo>
                  <a:lnTo>
                    <a:pt x="6958" y="284914"/>
                  </a:lnTo>
                  <a:lnTo>
                    <a:pt x="407" y="31183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97"/>
            <p:cNvSpPr/>
            <p:nvPr>
              <p:custDataLst>
                <p:tags r:id="rId9"/>
              </p:custDataLst>
            </p:nvPr>
          </p:nvSpPr>
          <p:spPr>
            <a:xfrm>
              <a:off x="9594134" y="3362325"/>
              <a:ext cx="102317" cy="123826"/>
            </a:xfrm>
            <a:custGeom>
              <a:avLst/>
              <a:gdLst/>
              <a:ahLst/>
              <a:cxnLst/>
              <a:rect l="0" t="0" r="0" b="0"/>
              <a:pathLst>
                <a:path w="102317" h="123826">
                  <a:moveTo>
                    <a:pt x="102316" y="0"/>
                  </a:moveTo>
                  <a:lnTo>
                    <a:pt x="102316" y="0"/>
                  </a:lnTo>
                  <a:lnTo>
                    <a:pt x="97259" y="0"/>
                  </a:lnTo>
                  <a:lnTo>
                    <a:pt x="95770" y="1058"/>
                  </a:lnTo>
                  <a:lnTo>
                    <a:pt x="94776" y="2822"/>
                  </a:lnTo>
                  <a:lnTo>
                    <a:pt x="91994" y="16247"/>
                  </a:lnTo>
                  <a:lnTo>
                    <a:pt x="79568" y="36856"/>
                  </a:lnTo>
                  <a:lnTo>
                    <a:pt x="34558" y="59648"/>
                  </a:lnTo>
                  <a:lnTo>
                    <a:pt x="19990" y="68138"/>
                  </a:lnTo>
                  <a:lnTo>
                    <a:pt x="5839" y="83924"/>
                  </a:lnTo>
                  <a:lnTo>
                    <a:pt x="0" y="96951"/>
                  </a:lnTo>
                  <a:lnTo>
                    <a:pt x="239" y="100617"/>
                  </a:lnTo>
                  <a:lnTo>
                    <a:pt x="5958" y="117346"/>
                  </a:lnTo>
                  <a:lnTo>
                    <a:pt x="7385" y="119505"/>
                  </a:lnTo>
                  <a:lnTo>
                    <a:pt x="9395" y="120945"/>
                  </a:lnTo>
                  <a:lnTo>
                    <a:pt x="16591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98"/>
            <p:cNvSpPr/>
            <p:nvPr>
              <p:custDataLst>
                <p:tags r:id="rId10"/>
              </p:custDataLst>
            </p:nvPr>
          </p:nvSpPr>
          <p:spPr>
            <a:xfrm>
              <a:off x="9656808" y="3324225"/>
              <a:ext cx="106318" cy="161926"/>
            </a:xfrm>
            <a:custGeom>
              <a:avLst/>
              <a:gdLst/>
              <a:ahLst/>
              <a:cxnLst/>
              <a:rect l="0" t="0" r="0" b="0"/>
              <a:pathLst>
                <a:path w="106318" h="161926">
                  <a:moveTo>
                    <a:pt x="106317" y="0"/>
                  </a:moveTo>
                  <a:lnTo>
                    <a:pt x="106317" y="0"/>
                  </a:lnTo>
                  <a:lnTo>
                    <a:pt x="101260" y="0"/>
                  </a:lnTo>
                  <a:lnTo>
                    <a:pt x="95956" y="2822"/>
                  </a:lnTo>
                  <a:lnTo>
                    <a:pt x="83926" y="13257"/>
                  </a:lnTo>
                  <a:lnTo>
                    <a:pt x="74518" y="27446"/>
                  </a:lnTo>
                  <a:lnTo>
                    <a:pt x="58102" y="70165"/>
                  </a:lnTo>
                  <a:lnTo>
                    <a:pt x="55123" y="78527"/>
                  </a:lnTo>
                  <a:lnTo>
                    <a:pt x="47847" y="85160"/>
                  </a:lnTo>
                  <a:lnTo>
                    <a:pt x="16556" y="101667"/>
                  </a:lnTo>
                  <a:lnTo>
                    <a:pt x="3629" y="117153"/>
                  </a:lnTo>
                  <a:lnTo>
                    <a:pt x="816" y="123610"/>
                  </a:lnTo>
                  <a:lnTo>
                    <a:pt x="0" y="128973"/>
                  </a:lnTo>
                  <a:lnTo>
                    <a:pt x="1542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99"/>
            <p:cNvSpPr/>
            <p:nvPr>
              <p:custDataLst>
                <p:tags r:id="rId11"/>
              </p:custDataLst>
            </p:nvPr>
          </p:nvSpPr>
          <p:spPr>
            <a:xfrm>
              <a:off x="11430000" y="34861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400"/>
          <p:cNvSpPr/>
          <p:nvPr>
            <p:custDataLst>
              <p:tags r:id="rId2"/>
            </p:custDataLst>
          </p:nvPr>
        </p:nvSpPr>
        <p:spPr>
          <a:xfrm>
            <a:off x="11506200" y="3448050"/>
            <a:ext cx="66676" cy="95251"/>
          </a:xfrm>
          <a:custGeom>
            <a:avLst/>
            <a:gdLst/>
            <a:ahLst/>
            <a:cxnLst/>
            <a:rect l="0" t="0" r="0" b="0"/>
            <a:pathLst>
              <a:path w="66676" h="95251">
                <a:moveTo>
                  <a:pt x="66675" y="0"/>
                </a:moveTo>
                <a:lnTo>
                  <a:pt x="66675" y="0"/>
                </a:lnTo>
                <a:lnTo>
                  <a:pt x="61618" y="0"/>
                </a:lnTo>
                <a:lnTo>
                  <a:pt x="60129" y="1058"/>
                </a:lnTo>
                <a:lnTo>
                  <a:pt x="59136" y="2822"/>
                </a:lnTo>
                <a:lnTo>
                  <a:pt x="58473" y="5057"/>
                </a:lnTo>
                <a:lnTo>
                  <a:pt x="31663" y="51204"/>
                </a:lnTo>
                <a:lnTo>
                  <a:pt x="12692" y="86819"/>
                </a:lnTo>
                <a:lnTo>
                  <a:pt x="0" y="95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451157"/>
            <a:ext cx="7874001" cy="58118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Before cell division in eukaryotic cells, the parent cell copies its </a:t>
            </a:r>
            <a:r>
              <a:rPr lang="en-US" dirty="0" smtClean="0"/>
              <a:t>DNA (</a:t>
            </a:r>
            <a:r>
              <a:rPr lang="en-US" b="1" dirty="0" smtClean="0"/>
              <a:t>DNA replication).</a:t>
            </a:r>
            <a:endParaRPr lang="en-US" dirty="0"/>
          </a:p>
          <a:p>
            <a:pPr lvl="0"/>
            <a:r>
              <a:rPr lang="en-US" dirty="0"/>
              <a:t>Later, the chromatin coils up tightly into X-shaped </a:t>
            </a:r>
            <a:r>
              <a:rPr lang="en-US" b="1" dirty="0"/>
              <a:t>chromosomes </a:t>
            </a:r>
            <a:r>
              <a:rPr lang="en-US" dirty="0"/>
              <a:t>(they are X-shaped because they are </a:t>
            </a:r>
            <a:r>
              <a:rPr lang="en-US" b="1" dirty="0"/>
              <a:t>duplicated chromosomes).</a:t>
            </a:r>
            <a:r>
              <a:rPr lang="en-US" dirty="0"/>
              <a:t>  The two sides of each X-shaped chromosome are identical copies of DNA called </a:t>
            </a:r>
            <a:r>
              <a:rPr lang="en-US" b="1" dirty="0"/>
              <a:t>chromatids </a:t>
            </a:r>
            <a:r>
              <a:rPr lang="en-US" dirty="0"/>
              <a:t>or </a:t>
            </a:r>
            <a:r>
              <a:rPr lang="en-US" b="1" dirty="0"/>
              <a:t>sister chromatids</a:t>
            </a:r>
            <a:r>
              <a:rPr lang="en-US" dirty="0"/>
              <a:t>.  (Remember, one copy of the DNA was created during DNA replication.)     </a:t>
            </a:r>
          </a:p>
          <a:p>
            <a:r>
              <a:rPr lang="en-US" dirty="0"/>
              <a:t>The chromatids are connected </a:t>
            </a:r>
            <a:r>
              <a:rPr lang="en-US" dirty="0" smtClean="0"/>
              <a:t>by the </a:t>
            </a:r>
            <a:r>
              <a:rPr lang="en-US" b="1" dirty="0" smtClean="0"/>
              <a:t>centromere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1" y="365125"/>
            <a:ext cx="2997200" cy="5983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memrise.com/uploads/mems/output/524531-1305061502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5" y="511792"/>
            <a:ext cx="7586184" cy="56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29505" y="1829577"/>
            <a:ext cx="39624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600" dirty="0" smtClean="0"/>
              <a:t>Centromere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600" dirty="0" smtClean="0"/>
              <a:t>Kinetochore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600" dirty="0" smtClean="0"/>
              <a:t>Spindle Fibers</a:t>
            </a:r>
          </a:p>
        </p:txBody>
      </p:sp>
    </p:spTree>
    <p:extLst>
      <p:ext uri="{BB962C8B-B14F-4D97-AF65-F5344CB8AC3E}">
        <p14:creationId xmlns:p14="http://schemas.microsoft.com/office/powerpoint/2010/main" val="4470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Homologous Chromosomes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46 chromosomes</a:t>
            </a:r>
          </a:p>
          <a:p>
            <a:r>
              <a:rPr lang="en-US" sz="4000" dirty="0" smtClean="0"/>
              <a:t>23 “matching” pairs</a:t>
            </a:r>
          </a:p>
          <a:p>
            <a:pPr lvl="1"/>
            <a:r>
              <a:rPr lang="en-US" sz="4000" dirty="0" smtClean="0"/>
              <a:t>Genes</a:t>
            </a:r>
          </a:p>
          <a:p>
            <a:pPr lvl="1"/>
            <a:r>
              <a:rPr lang="en-US" sz="4000" dirty="0" smtClean="0"/>
              <a:t>One maternal/One paternal</a:t>
            </a:r>
          </a:p>
        </p:txBody>
      </p:sp>
      <p:pic>
        <p:nvPicPr>
          <p:cNvPr id="4" name="Picture 3" descr="Image result for chromosome ge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487488"/>
            <a:ext cx="3561715" cy="166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mologous chromosom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591" y="3284211"/>
            <a:ext cx="3521524" cy="334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9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Somatic (diploid) vs. Gametes (haploid)</a:t>
            </a:r>
            <a:endParaRPr lang="en-US" dirty="0"/>
          </a:p>
        </p:txBody>
      </p:sp>
      <p:pic>
        <p:nvPicPr>
          <p:cNvPr id="2050" name="Picture 2" descr="http://passel.unl.edu/Image/siteImages/SomaticGameteCell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9" y="1567857"/>
            <a:ext cx="10733589" cy="43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Why Divide???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2648" cy="4351338"/>
          </a:xfrm>
        </p:spPr>
        <p:txBody>
          <a:bodyPr/>
          <a:lstStyle/>
          <a:p>
            <a:r>
              <a:rPr lang="en-US" sz="4000" dirty="0" smtClean="0"/>
              <a:t>Not enough </a:t>
            </a:r>
            <a:r>
              <a:rPr lang="en-US" sz="4000" u="sng" dirty="0" smtClean="0"/>
              <a:t>DNA</a:t>
            </a:r>
            <a:r>
              <a:rPr lang="en-US" sz="4000" dirty="0" smtClean="0"/>
              <a:t>: “DNA overload”</a:t>
            </a:r>
          </a:p>
          <a:p>
            <a:r>
              <a:rPr lang="en-US" sz="4000" dirty="0" smtClean="0"/>
              <a:t>Not enough </a:t>
            </a:r>
            <a:r>
              <a:rPr lang="en-US" sz="4000" u="sng" dirty="0" smtClean="0"/>
              <a:t>membrane</a:t>
            </a:r>
            <a:r>
              <a:rPr lang="en-US" sz="4000" dirty="0" smtClean="0"/>
              <a:t>:  divide to get a higher SA:V</a:t>
            </a:r>
          </a:p>
          <a:p>
            <a:pPr lvl="1"/>
            <a:r>
              <a:rPr lang="en-US" sz="3300" dirty="0" smtClean="0"/>
              <a:t>Can’t get needed materials in fast enough or bad wastes out fast enough</a:t>
            </a:r>
          </a:p>
          <a:p>
            <a:pPr lvl="1"/>
            <a:endParaRPr lang="en-US" sz="3300" dirty="0"/>
          </a:p>
          <a:p>
            <a:pPr marL="457200" lvl="1" indent="0">
              <a:buNone/>
            </a:pPr>
            <a:r>
              <a:rPr lang="en-US" sz="3300" i="1" dirty="0" smtClean="0"/>
              <a:t>**It’s a little more complicated than this, but we’ll learn more details in Unit 6 Part 3.</a:t>
            </a:r>
            <a:endParaRPr lang="en-US" sz="3300" i="1" dirty="0"/>
          </a:p>
        </p:txBody>
      </p:sp>
    </p:spTree>
    <p:extLst>
      <p:ext uri="{BB962C8B-B14F-4D97-AF65-F5344CB8AC3E}">
        <p14:creationId xmlns:p14="http://schemas.microsoft.com/office/powerpoint/2010/main" val="109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521</Words>
  <Application>Microsoft Office PowerPoint</Application>
  <PresentationFormat>Widescreen</PresentationFormat>
  <Paragraphs>110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MS PGothic</vt:lpstr>
      <vt:lpstr>MS PGothic</vt:lpstr>
      <vt:lpstr>Arial</vt:lpstr>
      <vt:lpstr>Arial Black</vt:lpstr>
      <vt:lpstr>Calibri</vt:lpstr>
      <vt:lpstr>Calibri Light</vt:lpstr>
      <vt:lpstr>Lydian MT</vt:lpstr>
      <vt:lpstr>Symbol</vt:lpstr>
      <vt:lpstr>Times</vt:lpstr>
      <vt:lpstr>Times New Roman</vt:lpstr>
      <vt:lpstr>Wingdings</vt:lpstr>
      <vt:lpstr>Office Theme</vt:lpstr>
      <vt:lpstr>Mitosis and the Cell Cycle</vt:lpstr>
      <vt:lpstr>DNA Organization in Prokaryotes</vt:lpstr>
      <vt:lpstr>Prokaryote Reproduction</vt:lpstr>
      <vt:lpstr>PowerPoint Presentation</vt:lpstr>
      <vt:lpstr>PowerPoint Presentation</vt:lpstr>
      <vt:lpstr>PowerPoint Presentation</vt:lpstr>
      <vt:lpstr>Homologous Chromosomes</vt:lpstr>
      <vt:lpstr>Somatic (diploid) vs. Gametes (haploid)</vt:lpstr>
      <vt:lpstr>Why Divide???</vt:lpstr>
      <vt:lpstr>Cell Cycle vs. Mitosis vs. Cytokinesis</vt:lpstr>
      <vt:lpstr>PowerPoint Presentation</vt:lpstr>
      <vt:lpstr>Interphase – normal cell activities (90% of time)</vt:lpstr>
      <vt:lpstr>Mitosis – making identical diploid daughter cells</vt:lpstr>
      <vt:lpstr>What does the cell need to divide?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Phases of Mitosis</vt:lpstr>
      <vt:lpstr>Plant vs. Animal Cytokinesis </vt:lpstr>
      <vt:lpstr>“Mitosis” in prokaryotes= Binary Fission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Part 1 – Mitosis and the Cell Cycle</dc:title>
  <dc:creator>Julia M. Glick</dc:creator>
  <cp:lastModifiedBy>Olivia Jensen</cp:lastModifiedBy>
  <cp:revision>16</cp:revision>
  <dcterms:created xsi:type="dcterms:W3CDTF">2016-02-03T12:21:32Z</dcterms:created>
  <dcterms:modified xsi:type="dcterms:W3CDTF">2019-01-30T00:08:13Z</dcterms:modified>
</cp:coreProperties>
</file>