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notesSlides/notesSlide2.xml" ContentType="application/vnd.openxmlformats-officedocument.presentationml.notesSlide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85" r:id="rId33"/>
    <p:sldId id="286" r:id="rId34"/>
    <p:sldId id="288" r:id="rId35"/>
    <p:sldId id="290" r:id="rId36"/>
    <p:sldId id="291" r:id="rId37"/>
    <p:sldId id="289" r:id="rId38"/>
    <p:sldId id="299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65" d="100"/>
          <a:sy n="65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9T00:29:03.339"/>
    </inkml:context>
    <inkml:brush xml:id="br0">
      <inkml:brushProperty name="width" value="0.06667" units="cm"/>
      <inkml:brushProperty name="height" value="0.06667" units="cm"/>
      <inkml:brushProperty name="ignorePressure" value="1"/>
    </inkml:brush>
  </inkml:definitions>
  <inkml:trace contextRef="#ctx0" brushRef="#br0">4701 3811,'0'0,"0"0,3 0,7 3,8 1,13 2,12 1,15 2,13 0,14-3,14-1,15 1,14 3,13-1,9 2,7-1,8 1,11-2,10-1,7-2,7-3,8 0,4-5,9-1,9-3,3-1,2 2,3 1,3 2,5 4,6 2,5 1,4-1,6-3,5-9,4-4,1-5,-3 0,1-2,5 0,5-2,5-1,5-2,0 0,-4 1,2-1,1 1,-4 1,-7 5,-3-1,-8 0,-1 1,-5-1,-4-2,3-1,1 1,0 3,0 2,-6 1,-6 3,-4 0,-5 2,-5 1,-5 1,-3-1,-3 1,3-1,0-2,-3 0,-7 3,-6 3,-7 1,-8 3,-9 0,-7 1,-7 1,-23-1,-38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09T00:29:09.552"/>
    </inkml:context>
    <inkml:brush xml:id="br0">
      <inkml:brushProperty name="width" value="0.06667" units="cm"/>
      <inkml:brushProperty name="height" value="0.06667" units="cm"/>
      <inkml:brushProperty name="ignorePressure" value="1"/>
    </inkml:brush>
  </inkml:definitions>
  <inkml:trace contextRef="#ctx0" brushRef="#br0">4675 4849,'0'0,"0"0,0 0,0 0,0 0,0 0,0 0,0 0,0 0,0 0,0 0,0 0,0 0,0 0,0 0,3-3,4-1,6 0,8-2,6 0,10-6,11-2,10 0,0-1,3 3,2 1,7-2,2-1,2 2,-1-1,1 0,-5 2,-1 0,-1-2,1 2,1 0,-3 1,-4 3,-2 3,-1 1,0 2,4 1,4 3,-1 1,0 1,2 1,0 4,4-1,5-1,4-3,1-1,1-2,4-2,6-2,7-6,3 0,4 1,5 1,2-1,1-2,7-3,2-2,2 1,0 0,0-1,3 2,-4 0,-1-1,2-1,1-1,-1 1,0 1,2-1,4 0,-4 1,-1 1,-2 1,-1 4,2 2,1-1,3 1,-3-2,-2 1,2 0,-3-1,-2 1,-3-2,-3 0,-2 2,-1 0,-3 0,2 0,2 3,4-2,1 0,6 0,2 2,3 1,1 1,2 1,-2 3,3 1,4 0,4-1,0 0,5-2,3-3,0-2,2 1,2-1,-1 2,0 1,1-6,-1-2,-3-1,3 0,-1-1,2 1,0 3,-1-1,0 1,5 2,-2-2,-2-1,-1-1,-3 2,-2 2,-3 1,2 0,-1-1,-5 1,2 1,0 2,-6 0,-6 0,-3 1,-7 0,-5 0,2 1,4-1,0 0,0 0,0 0,4 0,1 0,0 0,2 0,4 0,2 0,7 0,4 0,6 0,6 0,13 0,40 3,-16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B995-5F75-4DB2-9668-F0418121D85A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6FA7F-05E4-4D1C-9033-06AC17085F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FA7F-05E4-4D1C-9033-06AC17085F9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FA7F-05E4-4D1C-9033-06AC17085F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809-33E8-4AB6-9295-F8E76D7038DF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22809-33E8-4AB6-9295-F8E76D7038DF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ED4-9006-47B6-A963-41FAD11898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52.xml"/><Relationship Id="rId117" Type="http://schemas.openxmlformats.org/officeDocument/2006/relationships/tags" Target="../tags/tag343.xml"/><Relationship Id="rId21" Type="http://schemas.openxmlformats.org/officeDocument/2006/relationships/tags" Target="../tags/tag247.xml"/><Relationship Id="rId42" Type="http://schemas.openxmlformats.org/officeDocument/2006/relationships/tags" Target="../tags/tag268.xml"/><Relationship Id="rId47" Type="http://schemas.openxmlformats.org/officeDocument/2006/relationships/tags" Target="../tags/tag273.xml"/><Relationship Id="rId63" Type="http://schemas.openxmlformats.org/officeDocument/2006/relationships/tags" Target="../tags/tag289.xml"/><Relationship Id="rId68" Type="http://schemas.openxmlformats.org/officeDocument/2006/relationships/tags" Target="../tags/tag294.xml"/><Relationship Id="rId84" Type="http://schemas.openxmlformats.org/officeDocument/2006/relationships/tags" Target="../tags/tag310.xml"/><Relationship Id="rId89" Type="http://schemas.openxmlformats.org/officeDocument/2006/relationships/tags" Target="../tags/tag315.xml"/><Relationship Id="rId112" Type="http://schemas.openxmlformats.org/officeDocument/2006/relationships/tags" Target="../tags/tag338.xml"/><Relationship Id="rId16" Type="http://schemas.openxmlformats.org/officeDocument/2006/relationships/tags" Target="../tags/tag242.xml"/><Relationship Id="rId107" Type="http://schemas.openxmlformats.org/officeDocument/2006/relationships/tags" Target="../tags/tag333.xml"/><Relationship Id="rId11" Type="http://schemas.openxmlformats.org/officeDocument/2006/relationships/tags" Target="../tags/tag237.xml"/><Relationship Id="rId32" Type="http://schemas.openxmlformats.org/officeDocument/2006/relationships/tags" Target="../tags/tag258.xml"/><Relationship Id="rId37" Type="http://schemas.openxmlformats.org/officeDocument/2006/relationships/tags" Target="../tags/tag263.xml"/><Relationship Id="rId53" Type="http://schemas.openxmlformats.org/officeDocument/2006/relationships/tags" Target="../tags/tag279.xml"/><Relationship Id="rId58" Type="http://schemas.openxmlformats.org/officeDocument/2006/relationships/tags" Target="../tags/tag284.xml"/><Relationship Id="rId74" Type="http://schemas.openxmlformats.org/officeDocument/2006/relationships/tags" Target="../tags/tag300.xml"/><Relationship Id="rId79" Type="http://schemas.openxmlformats.org/officeDocument/2006/relationships/tags" Target="../tags/tag305.xml"/><Relationship Id="rId102" Type="http://schemas.openxmlformats.org/officeDocument/2006/relationships/tags" Target="../tags/tag328.xml"/><Relationship Id="rId123" Type="http://schemas.openxmlformats.org/officeDocument/2006/relationships/tags" Target="../tags/tag349.xml"/><Relationship Id="rId128" Type="http://schemas.openxmlformats.org/officeDocument/2006/relationships/tags" Target="../tags/tag354.xml"/><Relationship Id="rId5" Type="http://schemas.openxmlformats.org/officeDocument/2006/relationships/tags" Target="../tags/tag231.xml"/><Relationship Id="rId90" Type="http://schemas.openxmlformats.org/officeDocument/2006/relationships/tags" Target="../tags/tag316.xml"/><Relationship Id="rId95" Type="http://schemas.openxmlformats.org/officeDocument/2006/relationships/tags" Target="../tags/tag321.xml"/><Relationship Id="rId19" Type="http://schemas.openxmlformats.org/officeDocument/2006/relationships/tags" Target="../tags/tag24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tags" Target="../tags/tag253.xml"/><Relationship Id="rId30" Type="http://schemas.openxmlformats.org/officeDocument/2006/relationships/tags" Target="../tags/tag256.xml"/><Relationship Id="rId35" Type="http://schemas.openxmlformats.org/officeDocument/2006/relationships/tags" Target="../tags/tag261.xml"/><Relationship Id="rId43" Type="http://schemas.openxmlformats.org/officeDocument/2006/relationships/tags" Target="../tags/tag269.xml"/><Relationship Id="rId48" Type="http://schemas.openxmlformats.org/officeDocument/2006/relationships/tags" Target="../tags/tag274.xml"/><Relationship Id="rId56" Type="http://schemas.openxmlformats.org/officeDocument/2006/relationships/tags" Target="../tags/tag282.xml"/><Relationship Id="rId64" Type="http://schemas.openxmlformats.org/officeDocument/2006/relationships/tags" Target="../tags/tag290.xml"/><Relationship Id="rId69" Type="http://schemas.openxmlformats.org/officeDocument/2006/relationships/tags" Target="../tags/tag295.xml"/><Relationship Id="rId77" Type="http://schemas.openxmlformats.org/officeDocument/2006/relationships/tags" Target="../tags/tag303.xml"/><Relationship Id="rId100" Type="http://schemas.openxmlformats.org/officeDocument/2006/relationships/tags" Target="../tags/tag326.xml"/><Relationship Id="rId105" Type="http://schemas.openxmlformats.org/officeDocument/2006/relationships/tags" Target="../tags/tag331.xml"/><Relationship Id="rId113" Type="http://schemas.openxmlformats.org/officeDocument/2006/relationships/tags" Target="../tags/tag339.xml"/><Relationship Id="rId118" Type="http://schemas.openxmlformats.org/officeDocument/2006/relationships/tags" Target="../tags/tag344.xml"/><Relationship Id="rId126" Type="http://schemas.openxmlformats.org/officeDocument/2006/relationships/tags" Target="../tags/tag352.xml"/><Relationship Id="rId8" Type="http://schemas.openxmlformats.org/officeDocument/2006/relationships/tags" Target="../tags/tag234.xml"/><Relationship Id="rId51" Type="http://schemas.openxmlformats.org/officeDocument/2006/relationships/tags" Target="../tags/tag277.xml"/><Relationship Id="rId72" Type="http://schemas.openxmlformats.org/officeDocument/2006/relationships/tags" Target="../tags/tag298.xml"/><Relationship Id="rId80" Type="http://schemas.openxmlformats.org/officeDocument/2006/relationships/tags" Target="../tags/tag306.xml"/><Relationship Id="rId85" Type="http://schemas.openxmlformats.org/officeDocument/2006/relationships/tags" Target="../tags/tag311.xml"/><Relationship Id="rId93" Type="http://schemas.openxmlformats.org/officeDocument/2006/relationships/tags" Target="../tags/tag319.xml"/><Relationship Id="rId98" Type="http://schemas.openxmlformats.org/officeDocument/2006/relationships/tags" Target="../tags/tag324.xml"/><Relationship Id="rId121" Type="http://schemas.openxmlformats.org/officeDocument/2006/relationships/tags" Target="../tags/tag347.xml"/><Relationship Id="rId3" Type="http://schemas.openxmlformats.org/officeDocument/2006/relationships/tags" Target="../tags/tag229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33" Type="http://schemas.openxmlformats.org/officeDocument/2006/relationships/tags" Target="../tags/tag259.xml"/><Relationship Id="rId38" Type="http://schemas.openxmlformats.org/officeDocument/2006/relationships/tags" Target="../tags/tag264.xml"/><Relationship Id="rId46" Type="http://schemas.openxmlformats.org/officeDocument/2006/relationships/tags" Target="../tags/tag272.xml"/><Relationship Id="rId59" Type="http://schemas.openxmlformats.org/officeDocument/2006/relationships/tags" Target="../tags/tag285.xml"/><Relationship Id="rId67" Type="http://schemas.openxmlformats.org/officeDocument/2006/relationships/tags" Target="../tags/tag293.xml"/><Relationship Id="rId103" Type="http://schemas.openxmlformats.org/officeDocument/2006/relationships/tags" Target="../tags/tag329.xml"/><Relationship Id="rId108" Type="http://schemas.openxmlformats.org/officeDocument/2006/relationships/tags" Target="../tags/tag334.xml"/><Relationship Id="rId116" Type="http://schemas.openxmlformats.org/officeDocument/2006/relationships/tags" Target="../tags/tag342.xml"/><Relationship Id="rId124" Type="http://schemas.openxmlformats.org/officeDocument/2006/relationships/tags" Target="../tags/tag350.xml"/><Relationship Id="rId129" Type="http://schemas.openxmlformats.org/officeDocument/2006/relationships/tags" Target="../tags/tag355.xml"/><Relationship Id="rId20" Type="http://schemas.openxmlformats.org/officeDocument/2006/relationships/tags" Target="../tags/tag246.xml"/><Relationship Id="rId41" Type="http://schemas.openxmlformats.org/officeDocument/2006/relationships/tags" Target="../tags/tag267.xml"/><Relationship Id="rId54" Type="http://schemas.openxmlformats.org/officeDocument/2006/relationships/tags" Target="../tags/tag280.xml"/><Relationship Id="rId62" Type="http://schemas.openxmlformats.org/officeDocument/2006/relationships/tags" Target="../tags/tag288.xml"/><Relationship Id="rId70" Type="http://schemas.openxmlformats.org/officeDocument/2006/relationships/tags" Target="../tags/tag296.xml"/><Relationship Id="rId75" Type="http://schemas.openxmlformats.org/officeDocument/2006/relationships/tags" Target="../tags/tag301.xml"/><Relationship Id="rId83" Type="http://schemas.openxmlformats.org/officeDocument/2006/relationships/tags" Target="../tags/tag309.xml"/><Relationship Id="rId88" Type="http://schemas.openxmlformats.org/officeDocument/2006/relationships/tags" Target="../tags/tag314.xml"/><Relationship Id="rId91" Type="http://schemas.openxmlformats.org/officeDocument/2006/relationships/tags" Target="../tags/tag317.xml"/><Relationship Id="rId96" Type="http://schemas.openxmlformats.org/officeDocument/2006/relationships/tags" Target="../tags/tag322.xml"/><Relationship Id="rId111" Type="http://schemas.openxmlformats.org/officeDocument/2006/relationships/tags" Target="../tags/tag337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tags" Target="../tags/tag254.xml"/><Relationship Id="rId36" Type="http://schemas.openxmlformats.org/officeDocument/2006/relationships/tags" Target="../tags/tag262.xml"/><Relationship Id="rId49" Type="http://schemas.openxmlformats.org/officeDocument/2006/relationships/tags" Target="../tags/tag275.xml"/><Relationship Id="rId57" Type="http://schemas.openxmlformats.org/officeDocument/2006/relationships/tags" Target="../tags/tag283.xml"/><Relationship Id="rId106" Type="http://schemas.openxmlformats.org/officeDocument/2006/relationships/tags" Target="../tags/tag332.xml"/><Relationship Id="rId114" Type="http://schemas.openxmlformats.org/officeDocument/2006/relationships/tags" Target="../tags/tag340.xml"/><Relationship Id="rId119" Type="http://schemas.openxmlformats.org/officeDocument/2006/relationships/tags" Target="../tags/tag345.xml"/><Relationship Id="rId127" Type="http://schemas.openxmlformats.org/officeDocument/2006/relationships/tags" Target="../tags/tag353.xml"/><Relationship Id="rId10" Type="http://schemas.openxmlformats.org/officeDocument/2006/relationships/tags" Target="../tags/tag236.xml"/><Relationship Id="rId31" Type="http://schemas.openxmlformats.org/officeDocument/2006/relationships/tags" Target="../tags/tag257.xml"/><Relationship Id="rId44" Type="http://schemas.openxmlformats.org/officeDocument/2006/relationships/tags" Target="../tags/tag270.xml"/><Relationship Id="rId52" Type="http://schemas.openxmlformats.org/officeDocument/2006/relationships/tags" Target="../tags/tag278.xml"/><Relationship Id="rId60" Type="http://schemas.openxmlformats.org/officeDocument/2006/relationships/tags" Target="../tags/tag286.xml"/><Relationship Id="rId65" Type="http://schemas.openxmlformats.org/officeDocument/2006/relationships/tags" Target="../tags/tag291.xml"/><Relationship Id="rId73" Type="http://schemas.openxmlformats.org/officeDocument/2006/relationships/tags" Target="../tags/tag299.xml"/><Relationship Id="rId78" Type="http://schemas.openxmlformats.org/officeDocument/2006/relationships/tags" Target="../tags/tag304.xml"/><Relationship Id="rId81" Type="http://schemas.openxmlformats.org/officeDocument/2006/relationships/tags" Target="../tags/tag307.xml"/><Relationship Id="rId86" Type="http://schemas.openxmlformats.org/officeDocument/2006/relationships/tags" Target="../tags/tag312.xml"/><Relationship Id="rId94" Type="http://schemas.openxmlformats.org/officeDocument/2006/relationships/tags" Target="../tags/tag320.xml"/><Relationship Id="rId99" Type="http://schemas.openxmlformats.org/officeDocument/2006/relationships/tags" Target="../tags/tag325.xml"/><Relationship Id="rId101" Type="http://schemas.openxmlformats.org/officeDocument/2006/relationships/tags" Target="../tags/tag327.xml"/><Relationship Id="rId122" Type="http://schemas.openxmlformats.org/officeDocument/2006/relationships/tags" Target="../tags/tag348.xml"/><Relationship Id="rId130" Type="http://schemas.openxmlformats.org/officeDocument/2006/relationships/slideLayout" Target="../slideLayouts/slideLayout2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39" Type="http://schemas.openxmlformats.org/officeDocument/2006/relationships/tags" Target="../tags/tag265.xml"/><Relationship Id="rId109" Type="http://schemas.openxmlformats.org/officeDocument/2006/relationships/tags" Target="../tags/tag335.xml"/><Relationship Id="rId34" Type="http://schemas.openxmlformats.org/officeDocument/2006/relationships/tags" Target="../tags/tag260.xml"/><Relationship Id="rId50" Type="http://schemas.openxmlformats.org/officeDocument/2006/relationships/tags" Target="../tags/tag276.xml"/><Relationship Id="rId55" Type="http://schemas.openxmlformats.org/officeDocument/2006/relationships/tags" Target="../tags/tag281.xml"/><Relationship Id="rId76" Type="http://schemas.openxmlformats.org/officeDocument/2006/relationships/tags" Target="../tags/tag302.xml"/><Relationship Id="rId97" Type="http://schemas.openxmlformats.org/officeDocument/2006/relationships/tags" Target="../tags/tag323.xml"/><Relationship Id="rId104" Type="http://schemas.openxmlformats.org/officeDocument/2006/relationships/tags" Target="../tags/tag330.xml"/><Relationship Id="rId120" Type="http://schemas.openxmlformats.org/officeDocument/2006/relationships/tags" Target="../tags/tag346.xml"/><Relationship Id="rId125" Type="http://schemas.openxmlformats.org/officeDocument/2006/relationships/tags" Target="../tags/tag351.xml"/><Relationship Id="rId7" Type="http://schemas.openxmlformats.org/officeDocument/2006/relationships/tags" Target="../tags/tag233.xml"/><Relationship Id="rId71" Type="http://schemas.openxmlformats.org/officeDocument/2006/relationships/tags" Target="../tags/tag297.xml"/><Relationship Id="rId92" Type="http://schemas.openxmlformats.org/officeDocument/2006/relationships/tags" Target="../tags/tag318.xml"/><Relationship Id="rId2" Type="http://schemas.openxmlformats.org/officeDocument/2006/relationships/tags" Target="../tags/tag228.xml"/><Relationship Id="rId29" Type="http://schemas.openxmlformats.org/officeDocument/2006/relationships/tags" Target="../tags/tag255.xml"/><Relationship Id="rId24" Type="http://schemas.openxmlformats.org/officeDocument/2006/relationships/tags" Target="../tags/tag250.xml"/><Relationship Id="rId40" Type="http://schemas.openxmlformats.org/officeDocument/2006/relationships/tags" Target="../tags/tag266.xml"/><Relationship Id="rId45" Type="http://schemas.openxmlformats.org/officeDocument/2006/relationships/tags" Target="../tags/tag271.xml"/><Relationship Id="rId66" Type="http://schemas.openxmlformats.org/officeDocument/2006/relationships/tags" Target="../tags/tag292.xml"/><Relationship Id="rId87" Type="http://schemas.openxmlformats.org/officeDocument/2006/relationships/tags" Target="../tags/tag313.xml"/><Relationship Id="rId110" Type="http://schemas.openxmlformats.org/officeDocument/2006/relationships/tags" Target="../tags/tag336.xml"/><Relationship Id="rId115" Type="http://schemas.openxmlformats.org/officeDocument/2006/relationships/tags" Target="../tags/tag341.xml"/><Relationship Id="rId131" Type="http://schemas.openxmlformats.org/officeDocument/2006/relationships/image" Target="../media/image10.png"/><Relationship Id="rId61" Type="http://schemas.openxmlformats.org/officeDocument/2006/relationships/tags" Target="../tags/tag287.xml"/><Relationship Id="rId82" Type="http://schemas.openxmlformats.org/officeDocument/2006/relationships/tags" Target="../tags/tag308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tags" Target="../tags/tag381.xml"/><Relationship Id="rId39" Type="http://schemas.openxmlformats.org/officeDocument/2006/relationships/tags" Target="../tags/tag394.xml"/><Relationship Id="rId21" Type="http://schemas.openxmlformats.org/officeDocument/2006/relationships/tags" Target="../tags/tag376.xml"/><Relationship Id="rId34" Type="http://schemas.openxmlformats.org/officeDocument/2006/relationships/tags" Target="../tags/tag389.xml"/><Relationship Id="rId42" Type="http://schemas.openxmlformats.org/officeDocument/2006/relationships/tags" Target="../tags/tag397.xml"/><Relationship Id="rId47" Type="http://schemas.openxmlformats.org/officeDocument/2006/relationships/tags" Target="../tags/tag402.xml"/><Relationship Id="rId50" Type="http://schemas.openxmlformats.org/officeDocument/2006/relationships/tags" Target="../tags/tag405.xml"/><Relationship Id="rId55" Type="http://schemas.openxmlformats.org/officeDocument/2006/relationships/tags" Target="../tags/tag410.xml"/><Relationship Id="rId63" Type="http://schemas.openxmlformats.org/officeDocument/2006/relationships/tags" Target="../tags/tag418.xml"/><Relationship Id="rId68" Type="http://schemas.openxmlformats.org/officeDocument/2006/relationships/image" Target="../media/image11.png"/><Relationship Id="rId7" Type="http://schemas.openxmlformats.org/officeDocument/2006/relationships/tags" Target="../tags/tag362.xml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9" Type="http://schemas.openxmlformats.org/officeDocument/2006/relationships/tags" Target="../tags/tag384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tags" Target="../tags/tag379.xml"/><Relationship Id="rId32" Type="http://schemas.openxmlformats.org/officeDocument/2006/relationships/tags" Target="../tags/tag387.xml"/><Relationship Id="rId37" Type="http://schemas.openxmlformats.org/officeDocument/2006/relationships/tags" Target="../tags/tag392.xml"/><Relationship Id="rId40" Type="http://schemas.openxmlformats.org/officeDocument/2006/relationships/tags" Target="../tags/tag395.xml"/><Relationship Id="rId45" Type="http://schemas.openxmlformats.org/officeDocument/2006/relationships/tags" Target="../tags/tag400.xml"/><Relationship Id="rId53" Type="http://schemas.openxmlformats.org/officeDocument/2006/relationships/tags" Target="../tags/tag408.xml"/><Relationship Id="rId58" Type="http://schemas.openxmlformats.org/officeDocument/2006/relationships/tags" Target="../tags/tag413.xml"/><Relationship Id="rId66" Type="http://schemas.openxmlformats.org/officeDocument/2006/relationships/tags" Target="../tags/tag421.xml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tags" Target="../tags/tag378.xml"/><Relationship Id="rId28" Type="http://schemas.openxmlformats.org/officeDocument/2006/relationships/tags" Target="../tags/tag383.xml"/><Relationship Id="rId36" Type="http://schemas.openxmlformats.org/officeDocument/2006/relationships/tags" Target="../tags/tag391.xml"/><Relationship Id="rId49" Type="http://schemas.openxmlformats.org/officeDocument/2006/relationships/tags" Target="../tags/tag404.xml"/><Relationship Id="rId57" Type="http://schemas.openxmlformats.org/officeDocument/2006/relationships/tags" Target="../tags/tag412.xml"/><Relationship Id="rId61" Type="http://schemas.openxmlformats.org/officeDocument/2006/relationships/tags" Target="../tags/tag416.xml"/><Relationship Id="rId10" Type="http://schemas.openxmlformats.org/officeDocument/2006/relationships/tags" Target="../tags/tag365.xml"/><Relationship Id="rId19" Type="http://schemas.openxmlformats.org/officeDocument/2006/relationships/tags" Target="../tags/tag374.xml"/><Relationship Id="rId31" Type="http://schemas.openxmlformats.org/officeDocument/2006/relationships/tags" Target="../tags/tag386.xml"/><Relationship Id="rId44" Type="http://schemas.openxmlformats.org/officeDocument/2006/relationships/tags" Target="../tags/tag399.xml"/><Relationship Id="rId52" Type="http://schemas.openxmlformats.org/officeDocument/2006/relationships/tags" Target="../tags/tag407.xml"/><Relationship Id="rId60" Type="http://schemas.openxmlformats.org/officeDocument/2006/relationships/tags" Target="../tags/tag415.xml"/><Relationship Id="rId65" Type="http://schemas.openxmlformats.org/officeDocument/2006/relationships/tags" Target="../tags/tag420.xml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tags" Target="../tags/tag377.xml"/><Relationship Id="rId27" Type="http://schemas.openxmlformats.org/officeDocument/2006/relationships/tags" Target="../tags/tag382.xml"/><Relationship Id="rId30" Type="http://schemas.openxmlformats.org/officeDocument/2006/relationships/tags" Target="../tags/tag385.xml"/><Relationship Id="rId35" Type="http://schemas.openxmlformats.org/officeDocument/2006/relationships/tags" Target="../tags/tag390.xml"/><Relationship Id="rId43" Type="http://schemas.openxmlformats.org/officeDocument/2006/relationships/tags" Target="../tags/tag398.xml"/><Relationship Id="rId48" Type="http://schemas.openxmlformats.org/officeDocument/2006/relationships/tags" Target="../tags/tag403.xml"/><Relationship Id="rId56" Type="http://schemas.openxmlformats.org/officeDocument/2006/relationships/tags" Target="../tags/tag411.xml"/><Relationship Id="rId64" Type="http://schemas.openxmlformats.org/officeDocument/2006/relationships/tags" Target="../tags/tag419.xml"/><Relationship Id="rId69" Type="http://schemas.openxmlformats.org/officeDocument/2006/relationships/image" Target="http://abbysenior.com/biology/nervou9.gif" TargetMode="External"/><Relationship Id="rId8" Type="http://schemas.openxmlformats.org/officeDocument/2006/relationships/tags" Target="../tags/tag363.xml"/><Relationship Id="rId51" Type="http://schemas.openxmlformats.org/officeDocument/2006/relationships/tags" Target="../tags/tag406.xml"/><Relationship Id="rId3" Type="http://schemas.openxmlformats.org/officeDocument/2006/relationships/tags" Target="../tags/tag358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tags" Target="../tags/tag380.xml"/><Relationship Id="rId33" Type="http://schemas.openxmlformats.org/officeDocument/2006/relationships/tags" Target="../tags/tag388.xml"/><Relationship Id="rId38" Type="http://schemas.openxmlformats.org/officeDocument/2006/relationships/tags" Target="../tags/tag393.xml"/><Relationship Id="rId46" Type="http://schemas.openxmlformats.org/officeDocument/2006/relationships/tags" Target="../tags/tag401.xml"/><Relationship Id="rId59" Type="http://schemas.openxmlformats.org/officeDocument/2006/relationships/tags" Target="../tags/tag414.xml"/><Relationship Id="rId67" Type="http://schemas.openxmlformats.org/officeDocument/2006/relationships/slideLayout" Target="../slideLayouts/slideLayout2.xml"/><Relationship Id="rId20" Type="http://schemas.openxmlformats.org/officeDocument/2006/relationships/tags" Target="../tags/tag375.xml"/><Relationship Id="rId41" Type="http://schemas.openxmlformats.org/officeDocument/2006/relationships/tags" Target="../tags/tag396.xml"/><Relationship Id="rId54" Type="http://schemas.openxmlformats.org/officeDocument/2006/relationships/tags" Target="../tags/tag409.xml"/><Relationship Id="rId62" Type="http://schemas.openxmlformats.org/officeDocument/2006/relationships/tags" Target="../tags/tag4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26" Type="http://schemas.openxmlformats.org/officeDocument/2006/relationships/tags" Target="../tags/tag448.xml"/><Relationship Id="rId3" Type="http://schemas.openxmlformats.org/officeDocument/2006/relationships/tags" Target="../tags/tag425.xml"/><Relationship Id="rId21" Type="http://schemas.openxmlformats.org/officeDocument/2006/relationships/tags" Target="../tags/tag443.xml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5" Type="http://schemas.openxmlformats.org/officeDocument/2006/relationships/tags" Target="../tags/tag447.xml"/><Relationship Id="rId33" Type="http://schemas.openxmlformats.org/officeDocument/2006/relationships/image" Target="../media/image13.png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20" Type="http://schemas.openxmlformats.org/officeDocument/2006/relationships/tags" Target="../tags/tag442.xml"/><Relationship Id="rId29" Type="http://schemas.openxmlformats.org/officeDocument/2006/relationships/tags" Target="../tags/tag451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24" Type="http://schemas.openxmlformats.org/officeDocument/2006/relationships/tags" Target="../tags/tag446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23" Type="http://schemas.openxmlformats.org/officeDocument/2006/relationships/tags" Target="../tags/tag445.xml"/><Relationship Id="rId28" Type="http://schemas.openxmlformats.org/officeDocument/2006/relationships/tags" Target="../tags/tag450.xml"/><Relationship Id="rId10" Type="http://schemas.openxmlformats.org/officeDocument/2006/relationships/tags" Target="../tags/tag432.xml"/><Relationship Id="rId19" Type="http://schemas.openxmlformats.org/officeDocument/2006/relationships/tags" Target="../tags/tag441.xml"/><Relationship Id="rId31" Type="http://schemas.openxmlformats.org/officeDocument/2006/relationships/tags" Target="../tags/tag453.xml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Relationship Id="rId22" Type="http://schemas.openxmlformats.org/officeDocument/2006/relationships/tags" Target="../tags/tag444.xml"/><Relationship Id="rId27" Type="http://schemas.openxmlformats.org/officeDocument/2006/relationships/tags" Target="../tags/tag449.xml"/><Relationship Id="rId30" Type="http://schemas.openxmlformats.org/officeDocument/2006/relationships/tags" Target="../tags/tag45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tags" Target="../tags/tag479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456.xml"/><Relationship Id="rId21" Type="http://schemas.openxmlformats.org/officeDocument/2006/relationships/tags" Target="../tags/tag474.xml"/><Relationship Id="rId34" Type="http://schemas.openxmlformats.org/officeDocument/2006/relationships/tags" Target="../tags/tag487.xml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tags" Target="../tags/tag478.xml"/><Relationship Id="rId33" Type="http://schemas.openxmlformats.org/officeDocument/2006/relationships/tags" Target="../tags/tag486.xml"/><Relationship Id="rId38" Type="http://schemas.openxmlformats.org/officeDocument/2006/relationships/tags" Target="../tags/tag491.xml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tags" Target="../tags/tag473.xml"/><Relationship Id="rId29" Type="http://schemas.openxmlformats.org/officeDocument/2006/relationships/tags" Target="../tags/tag482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tags" Target="../tags/tag477.xml"/><Relationship Id="rId32" Type="http://schemas.openxmlformats.org/officeDocument/2006/relationships/tags" Target="../tags/tag485.xml"/><Relationship Id="rId37" Type="http://schemas.openxmlformats.org/officeDocument/2006/relationships/tags" Target="../tags/tag490.xml"/><Relationship Id="rId40" Type="http://schemas.openxmlformats.org/officeDocument/2006/relationships/image" Target="../media/image14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tags" Target="../tags/tag476.xml"/><Relationship Id="rId28" Type="http://schemas.openxmlformats.org/officeDocument/2006/relationships/tags" Target="../tags/tag481.xml"/><Relationship Id="rId36" Type="http://schemas.openxmlformats.org/officeDocument/2006/relationships/tags" Target="../tags/tag489.xml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31" Type="http://schemas.openxmlformats.org/officeDocument/2006/relationships/tags" Target="../tags/tag484.xml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tags" Target="../tags/tag475.xml"/><Relationship Id="rId27" Type="http://schemas.openxmlformats.org/officeDocument/2006/relationships/tags" Target="../tags/tag480.xml"/><Relationship Id="rId30" Type="http://schemas.openxmlformats.org/officeDocument/2006/relationships/tags" Target="../tags/tag483.xml"/><Relationship Id="rId35" Type="http://schemas.openxmlformats.org/officeDocument/2006/relationships/tags" Target="../tags/tag48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94.xml"/><Relationship Id="rId7" Type="http://schemas.openxmlformats.org/officeDocument/2006/relationships/tags" Target="../tags/tag498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26" Type="http://schemas.openxmlformats.org/officeDocument/2006/relationships/tags" Target="../tags/tag524.xml"/><Relationship Id="rId39" Type="http://schemas.openxmlformats.org/officeDocument/2006/relationships/tags" Target="../tags/tag537.xml"/><Relationship Id="rId21" Type="http://schemas.openxmlformats.org/officeDocument/2006/relationships/tags" Target="../tags/tag519.xml"/><Relationship Id="rId34" Type="http://schemas.openxmlformats.org/officeDocument/2006/relationships/tags" Target="../tags/tag532.xml"/><Relationship Id="rId42" Type="http://schemas.openxmlformats.org/officeDocument/2006/relationships/tags" Target="../tags/tag540.xml"/><Relationship Id="rId47" Type="http://schemas.openxmlformats.org/officeDocument/2006/relationships/tags" Target="../tags/tag545.xml"/><Relationship Id="rId50" Type="http://schemas.openxmlformats.org/officeDocument/2006/relationships/tags" Target="../tags/tag548.xml"/><Relationship Id="rId55" Type="http://schemas.openxmlformats.org/officeDocument/2006/relationships/image" Target="../media/image16.emf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tags" Target="../tags/tag523.xml"/><Relationship Id="rId33" Type="http://schemas.openxmlformats.org/officeDocument/2006/relationships/tags" Target="../tags/tag531.xml"/><Relationship Id="rId38" Type="http://schemas.openxmlformats.org/officeDocument/2006/relationships/tags" Target="../tags/tag536.xml"/><Relationship Id="rId46" Type="http://schemas.openxmlformats.org/officeDocument/2006/relationships/tags" Target="../tags/tag544.xml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0" Type="http://schemas.openxmlformats.org/officeDocument/2006/relationships/tags" Target="../tags/tag518.xml"/><Relationship Id="rId29" Type="http://schemas.openxmlformats.org/officeDocument/2006/relationships/tags" Target="../tags/tag527.xml"/><Relationship Id="rId41" Type="http://schemas.openxmlformats.org/officeDocument/2006/relationships/tags" Target="../tags/tag539.xml"/><Relationship Id="rId54" Type="http://schemas.openxmlformats.org/officeDocument/2006/relationships/customXml" Target="../ink/ink1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tags" Target="../tags/tag522.xml"/><Relationship Id="rId32" Type="http://schemas.openxmlformats.org/officeDocument/2006/relationships/tags" Target="../tags/tag530.xml"/><Relationship Id="rId37" Type="http://schemas.openxmlformats.org/officeDocument/2006/relationships/tags" Target="../tags/tag535.xml"/><Relationship Id="rId40" Type="http://schemas.openxmlformats.org/officeDocument/2006/relationships/tags" Target="../tags/tag538.xml"/><Relationship Id="rId45" Type="http://schemas.openxmlformats.org/officeDocument/2006/relationships/tags" Target="../tags/tag543.xml"/><Relationship Id="rId53" Type="http://schemas.openxmlformats.org/officeDocument/2006/relationships/image" Target="../media/image15.png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23" Type="http://schemas.openxmlformats.org/officeDocument/2006/relationships/tags" Target="../tags/tag521.xml"/><Relationship Id="rId28" Type="http://schemas.openxmlformats.org/officeDocument/2006/relationships/tags" Target="../tags/tag526.xml"/><Relationship Id="rId36" Type="http://schemas.openxmlformats.org/officeDocument/2006/relationships/tags" Target="../tags/tag534.xml"/><Relationship Id="rId49" Type="http://schemas.openxmlformats.org/officeDocument/2006/relationships/tags" Target="../tags/tag547.xml"/><Relationship Id="rId57" Type="http://schemas.openxmlformats.org/officeDocument/2006/relationships/image" Target="../media/image17.emf"/><Relationship Id="rId10" Type="http://schemas.openxmlformats.org/officeDocument/2006/relationships/tags" Target="../tags/tag508.xml"/><Relationship Id="rId19" Type="http://schemas.openxmlformats.org/officeDocument/2006/relationships/tags" Target="../tags/tag517.xml"/><Relationship Id="rId31" Type="http://schemas.openxmlformats.org/officeDocument/2006/relationships/tags" Target="../tags/tag529.xml"/><Relationship Id="rId44" Type="http://schemas.openxmlformats.org/officeDocument/2006/relationships/tags" Target="../tags/tag542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tags" Target="../tags/tag520.xml"/><Relationship Id="rId27" Type="http://schemas.openxmlformats.org/officeDocument/2006/relationships/tags" Target="../tags/tag525.xml"/><Relationship Id="rId30" Type="http://schemas.openxmlformats.org/officeDocument/2006/relationships/tags" Target="../tags/tag528.xml"/><Relationship Id="rId35" Type="http://schemas.openxmlformats.org/officeDocument/2006/relationships/tags" Target="../tags/tag533.xml"/><Relationship Id="rId43" Type="http://schemas.openxmlformats.org/officeDocument/2006/relationships/tags" Target="../tags/tag541.xml"/><Relationship Id="rId48" Type="http://schemas.openxmlformats.org/officeDocument/2006/relationships/tags" Target="../tags/tag546.xml"/><Relationship Id="rId56" Type="http://schemas.openxmlformats.org/officeDocument/2006/relationships/customXml" Target="../ink/ink2.xml"/><Relationship Id="rId8" Type="http://schemas.openxmlformats.org/officeDocument/2006/relationships/tags" Target="../tags/tag506.xml"/><Relationship Id="rId51" Type="http://schemas.openxmlformats.org/officeDocument/2006/relationships/tags" Target="../tags/tag549.xml"/><Relationship Id="rId3" Type="http://schemas.openxmlformats.org/officeDocument/2006/relationships/tags" Target="../tags/tag50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tags" Target="../tags/tag563.xml"/><Relationship Id="rId18" Type="http://schemas.openxmlformats.org/officeDocument/2006/relationships/tags" Target="../tags/tag568.xml"/><Relationship Id="rId26" Type="http://schemas.openxmlformats.org/officeDocument/2006/relationships/tags" Target="../tags/tag576.xml"/><Relationship Id="rId3" Type="http://schemas.openxmlformats.org/officeDocument/2006/relationships/tags" Target="../tags/tag553.xml"/><Relationship Id="rId21" Type="http://schemas.openxmlformats.org/officeDocument/2006/relationships/tags" Target="../tags/tag571.xml"/><Relationship Id="rId7" Type="http://schemas.openxmlformats.org/officeDocument/2006/relationships/tags" Target="../tags/tag557.xml"/><Relationship Id="rId12" Type="http://schemas.openxmlformats.org/officeDocument/2006/relationships/tags" Target="../tags/tag562.xml"/><Relationship Id="rId17" Type="http://schemas.openxmlformats.org/officeDocument/2006/relationships/tags" Target="../tags/tag567.xml"/><Relationship Id="rId25" Type="http://schemas.openxmlformats.org/officeDocument/2006/relationships/tags" Target="../tags/tag575.xml"/><Relationship Id="rId33" Type="http://schemas.openxmlformats.org/officeDocument/2006/relationships/image" Target="../media/image18.png"/><Relationship Id="rId2" Type="http://schemas.openxmlformats.org/officeDocument/2006/relationships/tags" Target="../tags/tag552.xml"/><Relationship Id="rId16" Type="http://schemas.openxmlformats.org/officeDocument/2006/relationships/tags" Target="../tags/tag566.xml"/><Relationship Id="rId20" Type="http://schemas.openxmlformats.org/officeDocument/2006/relationships/tags" Target="../tags/tag570.xml"/><Relationship Id="rId29" Type="http://schemas.openxmlformats.org/officeDocument/2006/relationships/tags" Target="../tags/tag579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tags" Target="../tags/tag561.xml"/><Relationship Id="rId24" Type="http://schemas.openxmlformats.org/officeDocument/2006/relationships/tags" Target="../tags/tag574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555.xml"/><Relationship Id="rId15" Type="http://schemas.openxmlformats.org/officeDocument/2006/relationships/tags" Target="../tags/tag565.xml"/><Relationship Id="rId23" Type="http://schemas.openxmlformats.org/officeDocument/2006/relationships/tags" Target="../tags/tag573.xml"/><Relationship Id="rId28" Type="http://schemas.openxmlformats.org/officeDocument/2006/relationships/tags" Target="../tags/tag578.xml"/><Relationship Id="rId10" Type="http://schemas.openxmlformats.org/officeDocument/2006/relationships/tags" Target="../tags/tag560.xml"/><Relationship Id="rId19" Type="http://schemas.openxmlformats.org/officeDocument/2006/relationships/tags" Target="../tags/tag569.xml"/><Relationship Id="rId31" Type="http://schemas.openxmlformats.org/officeDocument/2006/relationships/tags" Target="../tags/tag581.xml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tags" Target="../tags/tag564.xml"/><Relationship Id="rId22" Type="http://schemas.openxmlformats.org/officeDocument/2006/relationships/tags" Target="../tags/tag572.xml"/><Relationship Id="rId27" Type="http://schemas.openxmlformats.org/officeDocument/2006/relationships/tags" Target="../tags/tag577.xml"/><Relationship Id="rId30" Type="http://schemas.openxmlformats.org/officeDocument/2006/relationships/tags" Target="../tags/tag5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84.xml"/><Relationship Id="rId7" Type="http://schemas.openxmlformats.org/officeDocument/2006/relationships/image" Target="../media/image19.png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6.xml"/><Relationship Id="rId4" Type="http://schemas.openxmlformats.org/officeDocument/2006/relationships/tags" Target="../tags/tag58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94.xml"/><Relationship Id="rId13" Type="http://schemas.openxmlformats.org/officeDocument/2006/relationships/tags" Target="../tags/tag599.xml"/><Relationship Id="rId18" Type="http://schemas.openxmlformats.org/officeDocument/2006/relationships/tags" Target="../tags/tag604.xml"/><Relationship Id="rId26" Type="http://schemas.openxmlformats.org/officeDocument/2006/relationships/tags" Target="../tags/tag612.xml"/><Relationship Id="rId3" Type="http://schemas.openxmlformats.org/officeDocument/2006/relationships/tags" Target="../tags/tag589.xml"/><Relationship Id="rId21" Type="http://schemas.openxmlformats.org/officeDocument/2006/relationships/tags" Target="../tags/tag607.xml"/><Relationship Id="rId7" Type="http://schemas.openxmlformats.org/officeDocument/2006/relationships/tags" Target="../tags/tag593.xml"/><Relationship Id="rId12" Type="http://schemas.openxmlformats.org/officeDocument/2006/relationships/tags" Target="../tags/tag598.xml"/><Relationship Id="rId17" Type="http://schemas.openxmlformats.org/officeDocument/2006/relationships/tags" Target="../tags/tag603.xml"/><Relationship Id="rId25" Type="http://schemas.openxmlformats.org/officeDocument/2006/relationships/tags" Target="../tags/tag611.xml"/><Relationship Id="rId2" Type="http://schemas.openxmlformats.org/officeDocument/2006/relationships/tags" Target="../tags/tag588.xml"/><Relationship Id="rId16" Type="http://schemas.openxmlformats.org/officeDocument/2006/relationships/tags" Target="../tags/tag602.xml"/><Relationship Id="rId20" Type="http://schemas.openxmlformats.org/officeDocument/2006/relationships/tags" Target="../tags/tag60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87.xml"/><Relationship Id="rId6" Type="http://schemas.openxmlformats.org/officeDocument/2006/relationships/tags" Target="../tags/tag592.xml"/><Relationship Id="rId11" Type="http://schemas.openxmlformats.org/officeDocument/2006/relationships/tags" Target="../tags/tag597.xml"/><Relationship Id="rId24" Type="http://schemas.openxmlformats.org/officeDocument/2006/relationships/tags" Target="../tags/tag610.xml"/><Relationship Id="rId5" Type="http://schemas.openxmlformats.org/officeDocument/2006/relationships/tags" Target="../tags/tag591.xml"/><Relationship Id="rId15" Type="http://schemas.openxmlformats.org/officeDocument/2006/relationships/tags" Target="../tags/tag601.xml"/><Relationship Id="rId23" Type="http://schemas.openxmlformats.org/officeDocument/2006/relationships/tags" Target="../tags/tag609.xml"/><Relationship Id="rId28" Type="http://schemas.openxmlformats.org/officeDocument/2006/relationships/tags" Target="../tags/tag614.xml"/><Relationship Id="rId10" Type="http://schemas.openxmlformats.org/officeDocument/2006/relationships/tags" Target="../tags/tag596.xml"/><Relationship Id="rId19" Type="http://schemas.openxmlformats.org/officeDocument/2006/relationships/tags" Target="../tags/tag605.xml"/><Relationship Id="rId4" Type="http://schemas.openxmlformats.org/officeDocument/2006/relationships/tags" Target="../tags/tag590.xml"/><Relationship Id="rId9" Type="http://schemas.openxmlformats.org/officeDocument/2006/relationships/tags" Target="../tags/tag595.xml"/><Relationship Id="rId14" Type="http://schemas.openxmlformats.org/officeDocument/2006/relationships/tags" Target="../tags/tag600.xml"/><Relationship Id="rId22" Type="http://schemas.openxmlformats.org/officeDocument/2006/relationships/tags" Target="../tags/tag608.xml"/><Relationship Id="rId27" Type="http://schemas.openxmlformats.org/officeDocument/2006/relationships/tags" Target="../tags/tag613.xml"/><Relationship Id="rId30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27.xml"/><Relationship Id="rId18" Type="http://schemas.openxmlformats.org/officeDocument/2006/relationships/tags" Target="../tags/tag632.xml"/><Relationship Id="rId26" Type="http://schemas.openxmlformats.org/officeDocument/2006/relationships/tags" Target="../tags/tag640.xml"/><Relationship Id="rId39" Type="http://schemas.openxmlformats.org/officeDocument/2006/relationships/tags" Target="../tags/tag653.xml"/><Relationship Id="rId21" Type="http://schemas.openxmlformats.org/officeDocument/2006/relationships/tags" Target="../tags/tag635.xml"/><Relationship Id="rId34" Type="http://schemas.openxmlformats.org/officeDocument/2006/relationships/tags" Target="../tags/tag648.xml"/><Relationship Id="rId42" Type="http://schemas.openxmlformats.org/officeDocument/2006/relationships/tags" Target="../tags/tag656.xml"/><Relationship Id="rId47" Type="http://schemas.openxmlformats.org/officeDocument/2006/relationships/tags" Target="../tags/tag661.xml"/><Relationship Id="rId50" Type="http://schemas.openxmlformats.org/officeDocument/2006/relationships/tags" Target="../tags/tag664.xml"/><Relationship Id="rId55" Type="http://schemas.openxmlformats.org/officeDocument/2006/relationships/image" Target="../media/image24.png"/><Relationship Id="rId7" Type="http://schemas.openxmlformats.org/officeDocument/2006/relationships/tags" Target="../tags/tag621.xml"/><Relationship Id="rId12" Type="http://schemas.openxmlformats.org/officeDocument/2006/relationships/tags" Target="../tags/tag626.xml"/><Relationship Id="rId17" Type="http://schemas.openxmlformats.org/officeDocument/2006/relationships/tags" Target="../tags/tag631.xml"/><Relationship Id="rId25" Type="http://schemas.openxmlformats.org/officeDocument/2006/relationships/tags" Target="../tags/tag639.xml"/><Relationship Id="rId33" Type="http://schemas.openxmlformats.org/officeDocument/2006/relationships/tags" Target="../tags/tag647.xml"/><Relationship Id="rId38" Type="http://schemas.openxmlformats.org/officeDocument/2006/relationships/tags" Target="../tags/tag652.xml"/><Relationship Id="rId46" Type="http://schemas.openxmlformats.org/officeDocument/2006/relationships/tags" Target="../tags/tag660.xml"/><Relationship Id="rId2" Type="http://schemas.openxmlformats.org/officeDocument/2006/relationships/tags" Target="../tags/tag616.xml"/><Relationship Id="rId16" Type="http://schemas.openxmlformats.org/officeDocument/2006/relationships/tags" Target="../tags/tag630.xml"/><Relationship Id="rId20" Type="http://schemas.openxmlformats.org/officeDocument/2006/relationships/tags" Target="../tags/tag634.xml"/><Relationship Id="rId29" Type="http://schemas.openxmlformats.org/officeDocument/2006/relationships/tags" Target="../tags/tag643.xml"/><Relationship Id="rId41" Type="http://schemas.openxmlformats.org/officeDocument/2006/relationships/tags" Target="../tags/tag655.xml"/><Relationship Id="rId54" Type="http://schemas.openxmlformats.org/officeDocument/2006/relationships/image" Target="../media/image23.png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11" Type="http://schemas.openxmlformats.org/officeDocument/2006/relationships/tags" Target="../tags/tag625.xml"/><Relationship Id="rId24" Type="http://schemas.openxmlformats.org/officeDocument/2006/relationships/tags" Target="../tags/tag638.xml"/><Relationship Id="rId32" Type="http://schemas.openxmlformats.org/officeDocument/2006/relationships/tags" Target="../tags/tag646.xml"/><Relationship Id="rId37" Type="http://schemas.openxmlformats.org/officeDocument/2006/relationships/tags" Target="../tags/tag651.xml"/><Relationship Id="rId40" Type="http://schemas.openxmlformats.org/officeDocument/2006/relationships/tags" Target="../tags/tag654.xml"/><Relationship Id="rId45" Type="http://schemas.openxmlformats.org/officeDocument/2006/relationships/tags" Target="../tags/tag659.xml"/><Relationship Id="rId53" Type="http://schemas.openxmlformats.org/officeDocument/2006/relationships/notesSlide" Target="../notesSlides/notesSlide2.xml"/><Relationship Id="rId5" Type="http://schemas.openxmlformats.org/officeDocument/2006/relationships/tags" Target="../tags/tag619.xml"/><Relationship Id="rId15" Type="http://schemas.openxmlformats.org/officeDocument/2006/relationships/tags" Target="../tags/tag629.xml"/><Relationship Id="rId23" Type="http://schemas.openxmlformats.org/officeDocument/2006/relationships/tags" Target="../tags/tag637.xml"/><Relationship Id="rId28" Type="http://schemas.openxmlformats.org/officeDocument/2006/relationships/tags" Target="../tags/tag642.xml"/><Relationship Id="rId36" Type="http://schemas.openxmlformats.org/officeDocument/2006/relationships/tags" Target="../tags/tag650.xml"/><Relationship Id="rId49" Type="http://schemas.openxmlformats.org/officeDocument/2006/relationships/tags" Target="../tags/tag663.xml"/><Relationship Id="rId10" Type="http://schemas.openxmlformats.org/officeDocument/2006/relationships/tags" Target="../tags/tag624.xml"/><Relationship Id="rId19" Type="http://schemas.openxmlformats.org/officeDocument/2006/relationships/tags" Target="../tags/tag633.xml"/><Relationship Id="rId31" Type="http://schemas.openxmlformats.org/officeDocument/2006/relationships/tags" Target="../tags/tag645.xml"/><Relationship Id="rId44" Type="http://schemas.openxmlformats.org/officeDocument/2006/relationships/tags" Target="../tags/tag658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618.xml"/><Relationship Id="rId9" Type="http://schemas.openxmlformats.org/officeDocument/2006/relationships/tags" Target="../tags/tag623.xml"/><Relationship Id="rId14" Type="http://schemas.openxmlformats.org/officeDocument/2006/relationships/tags" Target="../tags/tag628.xml"/><Relationship Id="rId22" Type="http://schemas.openxmlformats.org/officeDocument/2006/relationships/tags" Target="../tags/tag636.xml"/><Relationship Id="rId27" Type="http://schemas.openxmlformats.org/officeDocument/2006/relationships/tags" Target="../tags/tag641.xml"/><Relationship Id="rId30" Type="http://schemas.openxmlformats.org/officeDocument/2006/relationships/tags" Target="../tags/tag644.xml"/><Relationship Id="rId35" Type="http://schemas.openxmlformats.org/officeDocument/2006/relationships/tags" Target="../tags/tag649.xml"/><Relationship Id="rId43" Type="http://schemas.openxmlformats.org/officeDocument/2006/relationships/tags" Target="../tags/tag657.xml"/><Relationship Id="rId48" Type="http://schemas.openxmlformats.org/officeDocument/2006/relationships/tags" Target="../tags/tag662.xml"/><Relationship Id="rId8" Type="http://schemas.openxmlformats.org/officeDocument/2006/relationships/tags" Target="../tags/tag622.xml"/><Relationship Id="rId51" Type="http://schemas.openxmlformats.org/officeDocument/2006/relationships/tags" Target="../tags/tag665.xml"/><Relationship Id="rId3" Type="http://schemas.openxmlformats.org/officeDocument/2006/relationships/tags" Target="../tags/tag61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78.xml"/><Relationship Id="rId18" Type="http://schemas.openxmlformats.org/officeDocument/2006/relationships/tags" Target="../tags/tag683.xml"/><Relationship Id="rId26" Type="http://schemas.openxmlformats.org/officeDocument/2006/relationships/tags" Target="../tags/tag691.xml"/><Relationship Id="rId39" Type="http://schemas.openxmlformats.org/officeDocument/2006/relationships/tags" Target="../tags/tag704.xml"/><Relationship Id="rId21" Type="http://schemas.openxmlformats.org/officeDocument/2006/relationships/tags" Target="../tags/tag686.xml"/><Relationship Id="rId34" Type="http://schemas.openxmlformats.org/officeDocument/2006/relationships/tags" Target="../tags/tag699.xml"/><Relationship Id="rId42" Type="http://schemas.openxmlformats.org/officeDocument/2006/relationships/tags" Target="../tags/tag707.xml"/><Relationship Id="rId47" Type="http://schemas.openxmlformats.org/officeDocument/2006/relationships/tags" Target="../tags/tag712.xml"/><Relationship Id="rId50" Type="http://schemas.openxmlformats.org/officeDocument/2006/relationships/tags" Target="../tags/tag715.xml"/><Relationship Id="rId55" Type="http://schemas.openxmlformats.org/officeDocument/2006/relationships/tags" Target="../tags/tag720.xml"/><Relationship Id="rId63" Type="http://schemas.openxmlformats.org/officeDocument/2006/relationships/tags" Target="../tags/tag728.xml"/><Relationship Id="rId68" Type="http://schemas.openxmlformats.org/officeDocument/2006/relationships/tags" Target="../tags/tag733.xml"/><Relationship Id="rId76" Type="http://schemas.openxmlformats.org/officeDocument/2006/relationships/tags" Target="../tags/tag741.xml"/><Relationship Id="rId84" Type="http://schemas.openxmlformats.org/officeDocument/2006/relationships/tags" Target="../tags/tag749.xml"/><Relationship Id="rId89" Type="http://schemas.openxmlformats.org/officeDocument/2006/relationships/tags" Target="../tags/tag754.xml"/><Relationship Id="rId7" Type="http://schemas.openxmlformats.org/officeDocument/2006/relationships/tags" Target="../tags/tag672.xml"/><Relationship Id="rId71" Type="http://schemas.openxmlformats.org/officeDocument/2006/relationships/tags" Target="../tags/tag736.xml"/><Relationship Id="rId92" Type="http://schemas.openxmlformats.org/officeDocument/2006/relationships/tags" Target="../tags/tag757.xml"/><Relationship Id="rId2" Type="http://schemas.openxmlformats.org/officeDocument/2006/relationships/tags" Target="../tags/tag667.xml"/><Relationship Id="rId16" Type="http://schemas.openxmlformats.org/officeDocument/2006/relationships/tags" Target="../tags/tag681.xml"/><Relationship Id="rId29" Type="http://schemas.openxmlformats.org/officeDocument/2006/relationships/tags" Target="../tags/tag694.xml"/><Relationship Id="rId11" Type="http://schemas.openxmlformats.org/officeDocument/2006/relationships/tags" Target="../tags/tag676.xml"/><Relationship Id="rId24" Type="http://schemas.openxmlformats.org/officeDocument/2006/relationships/tags" Target="../tags/tag689.xml"/><Relationship Id="rId32" Type="http://schemas.openxmlformats.org/officeDocument/2006/relationships/tags" Target="../tags/tag697.xml"/><Relationship Id="rId37" Type="http://schemas.openxmlformats.org/officeDocument/2006/relationships/tags" Target="../tags/tag702.xml"/><Relationship Id="rId40" Type="http://schemas.openxmlformats.org/officeDocument/2006/relationships/tags" Target="../tags/tag705.xml"/><Relationship Id="rId45" Type="http://schemas.openxmlformats.org/officeDocument/2006/relationships/tags" Target="../tags/tag710.xml"/><Relationship Id="rId53" Type="http://schemas.openxmlformats.org/officeDocument/2006/relationships/tags" Target="../tags/tag718.xml"/><Relationship Id="rId58" Type="http://schemas.openxmlformats.org/officeDocument/2006/relationships/tags" Target="../tags/tag723.xml"/><Relationship Id="rId66" Type="http://schemas.openxmlformats.org/officeDocument/2006/relationships/tags" Target="../tags/tag731.xml"/><Relationship Id="rId74" Type="http://schemas.openxmlformats.org/officeDocument/2006/relationships/tags" Target="../tags/tag739.xml"/><Relationship Id="rId79" Type="http://schemas.openxmlformats.org/officeDocument/2006/relationships/tags" Target="../tags/tag744.xml"/><Relationship Id="rId87" Type="http://schemas.openxmlformats.org/officeDocument/2006/relationships/tags" Target="../tags/tag752.xml"/><Relationship Id="rId5" Type="http://schemas.openxmlformats.org/officeDocument/2006/relationships/tags" Target="../tags/tag670.xml"/><Relationship Id="rId61" Type="http://schemas.openxmlformats.org/officeDocument/2006/relationships/tags" Target="../tags/tag726.xml"/><Relationship Id="rId82" Type="http://schemas.openxmlformats.org/officeDocument/2006/relationships/tags" Target="../tags/tag747.xml"/><Relationship Id="rId90" Type="http://schemas.openxmlformats.org/officeDocument/2006/relationships/tags" Target="../tags/tag755.xml"/><Relationship Id="rId95" Type="http://schemas.openxmlformats.org/officeDocument/2006/relationships/image" Target="../media/image25.png"/><Relationship Id="rId19" Type="http://schemas.openxmlformats.org/officeDocument/2006/relationships/tags" Target="../tags/tag684.xml"/><Relationship Id="rId14" Type="http://schemas.openxmlformats.org/officeDocument/2006/relationships/tags" Target="../tags/tag679.xml"/><Relationship Id="rId22" Type="http://schemas.openxmlformats.org/officeDocument/2006/relationships/tags" Target="../tags/tag687.xml"/><Relationship Id="rId27" Type="http://schemas.openxmlformats.org/officeDocument/2006/relationships/tags" Target="../tags/tag692.xml"/><Relationship Id="rId30" Type="http://schemas.openxmlformats.org/officeDocument/2006/relationships/tags" Target="../tags/tag695.xml"/><Relationship Id="rId35" Type="http://schemas.openxmlformats.org/officeDocument/2006/relationships/tags" Target="../tags/tag700.xml"/><Relationship Id="rId43" Type="http://schemas.openxmlformats.org/officeDocument/2006/relationships/tags" Target="../tags/tag708.xml"/><Relationship Id="rId48" Type="http://schemas.openxmlformats.org/officeDocument/2006/relationships/tags" Target="../tags/tag713.xml"/><Relationship Id="rId56" Type="http://schemas.openxmlformats.org/officeDocument/2006/relationships/tags" Target="../tags/tag721.xml"/><Relationship Id="rId64" Type="http://schemas.openxmlformats.org/officeDocument/2006/relationships/tags" Target="../tags/tag729.xml"/><Relationship Id="rId69" Type="http://schemas.openxmlformats.org/officeDocument/2006/relationships/tags" Target="../tags/tag734.xml"/><Relationship Id="rId77" Type="http://schemas.openxmlformats.org/officeDocument/2006/relationships/tags" Target="../tags/tag742.xml"/><Relationship Id="rId8" Type="http://schemas.openxmlformats.org/officeDocument/2006/relationships/tags" Target="../tags/tag673.xml"/><Relationship Id="rId51" Type="http://schemas.openxmlformats.org/officeDocument/2006/relationships/tags" Target="../tags/tag716.xml"/><Relationship Id="rId72" Type="http://schemas.openxmlformats.org/officeDocument/2006/relationships/tags" Target="../tags/tag737.xml"/><Relationship Id="rId80" Type="http://schemas.openxmlformats.org/officeDocument/2006/relationships/tags" Target="../tags/tag745.xml"/><Relationship Id="rId85" Type="http://schemas.openxmlformats.org/officeDocument/2006/relationships/tags" Target="../tags/tag750.xml"/><Relationship Id="rId93" Type="http://schemas.openxmlformats.org/officeDocument/2006/relationships/tags" Target="../tags/tag758.xml"/><Relationship Id="rId3" Type="http://schemas.openxmlformats.org/officeDocument/2006/relationships/tags" Target="../tags/tag668.xml"/><Relationship Id="rId12" Type="http://schemas.openxmlformats.org/officeDocument/2006/relationships/tags" Target="../tags/tag677.xml"/><Relationship Id="rId17" Type="http://schemas.openxmlformats.org/officeDocument/2006/relationships/tags" Target="../tags/tag682.xml"/><Relationship Id="rId25" Type="http://schemas.openxmlformats.org/officeDocument/2006/relationships/tags" Target="../tags/tag690.xml"/><Relationship Id="rId33" Type="http://schemas.openxmlformats.org/officeDocument/2006/relationships/tags" Target="../tags/tag698.xml"/><Relationship Id="rId38" Type="http://schemas.openxmlformats.org/officeDocument/2006/relationships/tags" Target="../tags/tag703.xml"/><Relationship Id="rId46" Type="http://schemas.openxmlformats.org/officeDocument/2006/relationships/tags" Target="../tags/tag711.xml"/><Relationship Id="rId59" Type="http://schemas.openxmlformats.org/officeDocument/2006/relationships/tags" Target="../tags/tag724.xml"/><Relationship Id="rId67" Type="http://schemas.openxmlformats.org/officeDocument/2006/relationships/tags" Target="../tags/tag732.xml"/><Relationship Id="rId20" Type="http://schemas.openxmlformats.org/officeDocument/2006/relationships/tags" Target="../tags/tag685.xml"/><Relationship Id="rId41" Type="http://schemas.openxmlformats.org/officeDocument/2006/relationships/tags" Target="../tags/tag706.xml"/><Relationship Id="rId54" Type="http://schemas.openxmlformats.org/officeDocument/2006/relationships/tags" Target="../tags/tag719.xml"/><Relationship Id="rId62" Type="http://schemas.openxmlformats.org/officeDocument/2006/relationships/tags" Target="../tags/tag727.xml"/><Relationship Id="rId70" Type="http://schemas.openxmlformats.org/officeDocument/2006/relationships/tags" Target="../tags/tag735.xml"/><Relationship Id="rId75" Type="http://schemas.openxmlformats.org/officeDocument/2006/relationships/tags" Target="../tags/tag740.xml"/><Relationship Id="rId83" Type="http://schemas.openxmlformats.org/officeDocument/2006/relationships/tags" Target="../tags/tag748.xml"/><Relationship Id="rId88" Type="http://schemas.openxmlformats.org/officeDocument/2006/relationships/tags" Target="../tags/tag753.xml"/><Relationship Id="rId91" Type="http://schemas.openxmlformats.org/officeDocument/2006/relationships/tags" Target="../tags/tag756.xml"/><Relationship Id="rId96" Type="http://schemas.openxmlformats.org/officeDocument/2006/relationships/image" Target="../media/image26.png"/><Relationship Id="rId1" Type="http://schemas.openxmlformats.org/officeDocument/2006/relationships/tags" Target="../tags/tag666.xml"/><Relationship Id="rId6" Type="http://schemas.openxmlformats.org/officeDocument/2006/relationships/tags" Target="../tags/tag671.xml"/><Relationship Id="rId15" Type="http://schemas.openxmlformats.org/officeDocument/2006/relationships/tags" Target="../tags/tag680.xml"/><Relationship Id="rId23" Type="http://schemas.openxmlformats.org/officeDocument/2006/relationships/tags" Target="../tags/tag688.xml"/><Relationship Id="rId28" Type="http://schemas.openxmlformats.org/officeDocument/2006/relationships/tags" Target="../tags/tag693.xml"/><Relationship Id="rId36" Type="http://schemas.openxmlformats.org/officeDocument/2006/relationships/tags" Target="../tags/tag701.xml"/><Relationship Id="rId49" Type="http://schemas.openxmlformats.org/officeDocument/2006/relationships/tags" Target="../tags/tag714.xml"/><Relationship Id="rId57" Type="http://schemas.openxmlformats.org/officeDocument/2006/relationships/tags" Target="../tags/tag722.xml"/><Relationship Id="rId10" Type="http://schemas.openxmlformats.org/officeDocument/2006/relationships/tags" Target="../tags/tag675.xml"/><Relationship Id="rId31" Type="http://schemas.openxmlformats.org/officeDocument/2006/relationships/tags" Target="../tags/tag696.xml"/><Relationship Id="rId44" Type="http://schemas.openxmlformats.org/officeDocument/2006/relationships/tags" Target="../tags/tag709.xml"/><Relationship Id="rId52" Type="http://schemas.openxmlformats.org/officeDocument/2006/relationships/tags" Target="../tags/tag717.xml"/><Relationship Id="rId60" Type="http://schemas.openxmlformats.org/officeDocument/2006/relationships/tags" Target="../tags/tag725.xml"/><Relationship Id="rId65" Type="http://schemas.openxmlformats.org/officeDocument/2006/relationships/tags" Target="../tags/tag730.xml"/><Relationship Id="rId73" Type="http://schemas.openxmlformats.org/officeDocument/2006/relationships/tags" Target="../tags/tag738.xml"/><Relationship Id="rId78" Type="http://schemas.openxmlformats.org/officeDocument/2006/relationships/tags" Target="../tags/tag743.xml"/><Relationship Id="rId81" Type="http://schemas.openxmlformats.org/officeDocument/2006/relationships/tags" Target="../tags/tag746.xml"/><Relationship Id="rId86" Type="http://schemas.openxmlformats.org/officeDocument/2006/relationships/tags" Target="../tags/tag751.xml"/><Relationship Id="rId94" Type="http://schemas.openxmlformats.org/officeDocument/2006/relationships/slideLayout" Target="../slideLayouts/slideLayout2.xml"/><Relationship Id="rId4" Type="http://schemas.openxmlformats.org/officeDocument/2006/relationships/tags" Target="../tags/tag669.xml"/><Relationship Id="rId9" Type="http://schemas.openxmlformats.org/officeDocument/2006/relationships/tags" Target="../tags/tag67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67.xml"/><Relationship Id="rId13" Type="http://schemas.openxmlformats.org/officeDocument/2006/relationships/tags" Target="../tags/tag77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762.xml"/><Relationship Id="rId7" Type="http://schemas.openxmlformats.org/officeDocument/2006/relationships/tags" Target="../tags/tag766.xml"/><Relationship Id="rId12" Type="http://schemas.openxmlformats.org/officeDocument/2006/relationships/tags" Target="../tags/tag771.xml"/><Relationship Id="rId17" Type="http://schemas.openxmlformats.org/officeDocument/2006/relationships/tags" Target="../tags/tag776.xml"/><Relationship Id="rId2" Type="http://schemas.openxmlformats.org/officeDocument/2006/relationships/tags" Target="../tags/tag761.xml"/><Relationship Id="rId16" Type="http://schemas.openxmlformats.org/officeDocument/2006/relationships/tags" Target="../tags/tag775.xml"/><Relationship Id="rId20" Type="http://schemas.openxmlformats.org/officeDocument/2006/relationships/image" Target="../media/image21.png"/><Relationship Id="rId1" Type="http://schemas.openxmlformats.org/officeDocument/2006/relationships/tags" Target="../tags/tag760.xml"/><Relationship Id="rId6" Type="http://schemas.openxmlformats.org/officeDocument/2006/relationships/tags" Target="../tags/tag765.xml"/><Relationship Id="rId11" Type="http://schemas.openxmlformats.org/officeDocument/2006/relationships/tags" Target="../tags/tag770.xml"/><Relationship Id="rId5" Type="http://schemas.openxmlformats.org/officeDocument/2006/relationships/tags" Target="../tags/tag764.xml"/><Relationship Id="rId15" Type="http://schemas.openxmlformats.org/officeDocument/2006/relationships/tags" Target="../tags/tag774.xml"/><Relationship Id="rId10" Type="http://schemas.openxmlformats.org/officeDocument/2006/relationships/tags" Target="../tags/tag769.xml"/><Relationship Id="rId19" Type="http://schemas.openxmlformats.org/officeDocument/2006/relationships/image" Target="../media/image28.png"/><Relationship Id="rId4" Type="http://schemas.openxmlformats.org/officeDocument/2006/relationships/tags" Target="../tags/tag763.xml"/><Relationship Id="rId9" Type="http://schemas.openxmlformats.org/officeDocument/2006/relationships/tags" Target="../tags/tag768.xml"/><Relationship Id="rId14" Type="http://schemas.openxmlformats.org/officeDocument/2006/relationships/tags" Target="../tags/tag77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84.xml"/><Relationship Id="rId13" Type="http://schemas.openxmlformats.org/officeDocument/2006/relationships/tags" Target="../tags/tag789.xml"/><Relationship Id="rId18" Type="http://schemas.openxmlformats.org/officeDocument/2006/relationships/tags" Target="../tags/tag794.xml"/><Relationship Id="rId3" Type="http://schemas.openxmlformats.org/officeDocument/2006/relationships/tags" Target="../tags/tag779.xml"/><Relationship Id="rId21" Type="http://schemas.openxmlformats.org/officeDocument/2006/relationships/tags" Target="../tags/tag797.xml"/><Relationship Id="rId7" Type="http://schemas.openxmlformats.org/officeDocument/2006/relationships/tags" Target="../tags/tag783.xml"/><Relationship Id="rId12" Type="http://schemas.openxmlformats.org/officeDocument/2006/relationships/tags" Target="../tags/tag788.xml"/><Relationship Id="rId17" Type="http://schemas.openxmlformats.org/officeDocument/2006/relationships/tags" Target="../tags/tag793.xml"/><Relationship Id="rId2" Type="http://schemas.openxmlformats.org/officeDocument/2006/relationships/tags" Target="../tags/tag778.xml"/><Relationship Id="rId16" Type="http://schemas.openxmlformats.org/officeDocument/2006/relationships/tags" Target="../tags/tag792.xml"/><Relationship Id="rId20" Type="http://schemas.openxmlformats.org/officeDocument/2006/relationships/tags" Target="../tags/tag796.xml"/><Relationship Id="rId1" Type="http://schemas.openxmlformats.org/officeDocument/2006/relationships/tags" Target="../tags/tag777.xml"/><Relationship Id="rId6" Type="http://schemas.openxmlformats.org/officeDocument/2006/relationships/tags" Target="../tags/tag782.xml"/><Relationship Id="rId11" Type="http://schemas.openxmlformats.org/officeDocument/2006/relationships/tags" Target="../tags/tag787.xml"/><Relationship Id="rId24" Type="http://schemas.openxmlformats.org/officeDocument/2006/relationships/image" Target="../media/image29.png"/><Relationship Id="rId5" Type="http://schemas.openxmlformats.org/officeDocument/2006/relationships/tags" Target="../tags/tag781.xml"/><Relationship Id="rId15" Type="http://schemas.openxmlformats.org/officeDocument/2006/relationships/tags" Target="../tags/tag79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786.xml"/><Relationship Id="rId19" Type="http://schemas.openxmlformats.org/officeDocument/2006/relationships/tags" Target="../tags/tag795.xml"/><Relationship Id="rId4" Type="http://schemas.openxmlformats.org/officeDocument/2006/relationships/tags" Target="../tags/tag780.xml"/><Relationship Id="rId9" Type="http://schemas.openxmlformats.org/officeDocument/2006/relationships/tags" Target="../tags/tag785.xml"/><Relationship Id="rId14" Type="http://schemas.openxmlformats.org/officeDocument/2006/relationships/tags" Target="../tags/tag790.xml"/><Relationship Id="rId22" Type="http://schemas.openxmlformats.org/officeDocument/2006/relationships/tags" Target="../tags/tag79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06.xml"/><Relationship Id="rId3" Type="http://schemas.openxmlformats.org/officeDocument/2006/relationships/tags" Target="../tags/tag801.xml"/><Relationship Id="rId7" Type="http://schemas.openxmlformats.org/officeDocument/2006/relationships/tags" Target="../tags/tag805.xml"/><Relationship Id="rId2" Type="http://schemas.openxmlformats.org/officeDocument/2006/relationships/tags" Target="../tags/tag800.xml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11" Type="http://schemas.openxmlformats.org/officeDocument/2006/relationships/image" Target="../media/image30.png"/><Relationship Id="rId5" Type="http://schemas.openxmlformats.org/officeDocument/2006/relationships/tags" Target="../tags/tag80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02.xml"/><Relationship Id="rId9" Type="http://schemas.openxmlformats.org/officeDocument/2006/relationships/tags" Target="../tags/tag80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tags" Target="../tags/tag48.xml"/><Relationship Id="rId39" Type="http://schemas.openxmlformats.org/officeDocument/2006/relationships/tags" Target="../tags/tag61.xml"/><Relationship Id="rId21" Type="http://schemas.openxmlformats.org/officeDocument/2006/relationships/tags" Target="../tags/tag43.xml"/><Relationship Id="rId34" Type="http://schemas.openxmlformats.org/officeDocument/2006/relationships/tags" Target="../tags/tag56.xml"/><Relationship Id="rId42" Type="http://schemas.openxmlformats.org/officeDocument/2006/relationships/tags" Target="../tags/tag64.xml"/><Relationship Id="rId47" Type="http://schemas.openxmlformats.org/officeDocument/2006/relationships/tags" Target="../tags/tag69.xml"/><Relationship Id="rId50" Type="http://schemas.openxmlformats.org/officeDocument/2006/relationships/tags" Target="../tags/tag72.xml"/><Relationship Id="rId55" Type="http://schemas.openxmlformats.org/officeDocument/2006/relationships/tags" Target="../tags/tag77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tags" Target="../tags/tag55.xml"/><Relationship Id="rId38" Type="http://schemas.openxmlformats.org/officeDocument/2006/relationships/tags" Target="../tags/tag60.xml"/><Relationship Id="rId46" Type="http://schemas.openxmlformats.org/officeDocument/2006/relationships/tags" Target="../tags/tag68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tags" Target="../tags/tag51.xml"/><Relationship Id="rId41" Type="http://schemas.openxmlformats.org/officeDocument/2006/relationships/tags" Target="../tags/tag63.xml"/><Relationship Id="rId54" Type="http://schemas.openxmlformats.org/officeDocument/2006/relationships/tags" Target="../tags/tag76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tags" Target="../tags/tag54.xml"/><Relationship Id="rId37" Type="http://schemas.openxmlformats.org/officeDocument/2006/relationships/tags" Target="../tags/tag59.xml"/><Relationship Id="rId40" Type="http://schemas.openxmlformats.org/officeDocument/2006/relationships/tags" Target="../tags/tag62.xml"/><Relationship Id="rId45" Type="http://schemas.openxmlformats.org/officeDocument/2006/relationships/tags" Target="../tags/tag67.xml"/><Relationship Id="rId53" Type="http://schemas.openxmlformats.org/officeDocument/2006/relationships/tags" Target="../tags/tag75.xml"/><Relationship Id="rId58" Type="http://schemas.openxmlformats.org/officeDocument/2006/relationships/image" Target="../media/image1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tags" Target="../tags/tag50.xml"/><Relationship Id="rId36" Type="http://schemas.openxmlformats.org/officeDocument/2006/relationships/tags" Target="../tags/tag58.xml"/><Relationship Id="rId49" Type="http://schemas.openxmlformats.org/officeDocument/2006/relationships/tags" Target="../tags/tag71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tags" Target="../tags/tag53.xml"/><Relationship Id="rId44" Type="http://schemas.openxmlformats.org/officeDocument/2006/relationships/tags" Target="../tags/tag66.xml"/><Relationship Id="rId52" Type="http://schemas.openxmlformats.org/officeDocument/2006/relationships/tags" Target="../tags/tag74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tags" Target="../tags/tag57.xml"/><Relationship Id="rId43" Type="http://schemas.openxmlformats.org/officeDocument/2006/relationships/tags" Target="../tags/tag65.xml"/><Relationship Id="rId48" Type="http://schemas.openxmlformats.org/officeDocument/2006/relationships/tags" Target="../tags/tag70.xml"/><Relationship Id="rId56" Type="http://schemas.openxmlformats.org/officeDocument/2006/relationships/tags" Target="../tags/tag78.xml"/><Relationship Id="rId8" Type="http://schemas.openxmlformats.org/officeDocument/2006/relationships/tags" Target="../tags/tag30.xml"/><Relationship Id="rId51" Type="http://schemas.openxmlformats.org/officeDocument/2006/relationships/tags" Target="../tags/tag73.xml"/><Relationship Id="rId3" Type="http://schemas.openxmlformats.org/officeDocument/2006/relationships/tags" Target="../tags/tag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15.xml"/><Relationship Id="rId13" Type="http://schemas.openxmlformats.org/officeDocument/2006/relationships/tags" Target="../tags/tag820.xml"/><Relationship Id="rId18" Type="http://schemas.openxmlformats.org/officeDocument/2006/relationships/tags" Target="../tags/tag825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810.xml"/><Relationship Id="rId21" Type="http://schemas.openxmlformats.org/officeDocument/2006/relationships/tags" Target="../tags/tag828.xml"/><Relationship Id="rId7" Type="http://schemas.openxmlformats.org/officeDocument/2006/relationships/tags" Target="../tags/tag814.xml"/><Relationship Id="rId12" Type="http://schemas.openxmlformats.org/officeDocument/2006/relationships/tags" Target="../tags/tag819.xml"/><Relationship Id="rId17" Type="http://schemas.openxmlformats.org/officeDocument/2006/relationships/tags" Target="../tags/tag824.xml"/><Relationship Id="rId25" Type="http://schemas.openxmlformats.org/officeDocument/2006/relationships/tags" Target="../tags/tag832.xml"/><Relationship Id="rId2" Type="http://schemas.openxmlformats.org/officeDocument/2006/relationships/tags" Target="../tags/tag809.xml"/><Relationship Id="rId16" Type="http://schemas.openxmlformats.org/officeDocument/2006/relationships/tags" Target="../tags/tag823.xml"/><Relationship Id="rId20" Type="http://schemas.openxmlformats.org/officeDocument/2006/relationships/tags" Target="../tags/tag827.xml"/><Relationship Id="rId1" Type="http://schemas.openxmlformats.org/officeDocument/2006/relationships/tags" Target="../tags/tag808.xml"/><Relationship Id="rId6" Type="http://schemas.openxmlformats.org/officeDocument/2006/relationships/tags" Target="../tags/tag813.xml"/><Relationship Id="rId11" Type="http://schemas.openxmlformats.org/officeDocument/2006/relationships/tags" Target="../tags/tag818.xml"/><Relationship Id="rId24" Type="http://schemas.openxmlformats.org/officeDocument/2006/relationships/tags" Target="../tags/tag831.xml"/><Relationship Id="rId5" Type="http://schemas.openxmlformats.org/officeDocument/2006/relationships/tags" Target="../tags/tag812.xml"/><Relationship Id="rId15" Type="http://schemas.openxmlformats.org/officeDocument/2006/relationships/tags" Target="../tags/tag822.xml"/><Relationship Id="rId23" Type="http://schemas.openxmlformats.org/officeDocument/2006/relationships/tags" Target="../tags/tag830.xml"/><Relationship Id="rId10" Type="http://schemas.openxmlformats.org/officeDocument/2006/relationships/tags" Target="../tags/tag817.xml"/><Relationship Id="rId19" Type="http://schemas.openxmlformats.org/officeDocument/2006/relationships/tags" Target="../tags/tag826.xml"/><Relationship Id="rId4" Type="http://schemas.openxmlformats.org/officeDocument/2006/relationships/tags" Target="../tags/tag811.xml"/><Relationship Id="rId9" Type="http://schemas.openxmlformats.org/officeDocument/2006/relationships/tags" Target="../tags/tag816.xml"/><Relationship Id="rId14" Type="http://schemas.openxmlformats.org/officeDocument/2006/relationships/tags" Target="../tags/tag821.xml"/><Relationship Id="rId22" Type="http://schemas.openxmlformats.org/officeDocument/2006/relationships/tags" Target="../tags/tag829.xml"/><Relationship Id="rId27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oLf5Bi9qX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image" Target="../media/image3.jpeg"/><Relationship Id="rId10" Type="http://schemas.openxmlformats.org/officeDocument/2006/relationships/tags" Target="../tags/tag88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image" Target="../media/image5.jpe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image" Target="../media/image4.jpeg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9" Type="http://schemas.openxmlformats.org/officeDocument/2006/relationships/tags" Target="../tags/tag163.xml"/><Relationship Id="rId21" Type="http://schemas.openxmlformats.org/officeDocument/2006/relationships/tags" Target="../tags/tag145.xml"/><Relationship Id="rId34" Type="http://schemas.openxmlformats.org/officeDocument/2006/relationships/tags" Target="../tags/tag158.xml"/><Relationship Id="rId42" Type="http://schemas.openxmlformats.org/officeDocument/2006/relationships/tags" Target="../tags/tag166.xml"/><Relationship Id="rId47" Type="http://schemas.openxmlformats.org/officeDocument/2006/relationships/tags" Target="../tags/tag171.xml"/><Relationship Id="rId50" Type="http://schemas.openxmlformats.org/officeDocument/2006/relationships/tags" Target="../tags/tag174.xml"/><Relationship Id="rId55" Type="http://schemas.openxmlformats.org/officeDocument/2006/relationships/tags" Target="../tags/tag179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tags" Target="../tags/tag153.xml"/><Relationship Id="rId41" Type="http://schemas.openxmlformats.org/officeDocument/2006/relationships/tags" Target="../tags/tag165.xml"/><Relationship Id="rId54" Type="http://schemas.openxmlformats.org/officeDocument/2006/relationships/tags" Target="../tags/tag178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tags" Target="../tags/tag156.xml"/><Relationship Id="rId37" Type="http://schemas.openxmlformats.org/officeDocument/2006/relationships/tags" Target="../tags/tag161.xml"/><Relationship Id="rId40" Type="http://schemas.openxmlformats.org/officeDocument/2006/relationships/tags" Target="../tags/tag164.xml"/><Relationship Id="rId45" Type="http://schemas.openxmlformats.org/officeDocument/2006/relationships/tags" Target="../tags/tag169.xml"/><Relationship Id="rId53" Type="http://schemas.openxmlformats.org/officeDocument/2006/relationships/tags" Target="../tags/tag177.xml"/><Relationship Id="rId58" Type="http://schemas.openxmlformats.org/officeDocument/2006/relationships/tags" Target="../tags/tag182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36" Type="http://schemas.openxmlformats.org/officeDocument/2006/relationships/tags" Target="../tags/tag160.xml"/><Relationship Id="rId49" Type="http://schemas.openxmlformats.org/officeDocument/2006/relationships/tags" Target="../tags/tag173.xml"/><Relationship Id="rId57" Type="http://schemas.openxmlformats.org/officeDocument/2006/relationships/tags" Target="../tags/tag181.xml"/><Relationship Id="rId61" Type="http://schemas.openxmlformats.org/officeDocument/2006/relationships/image" Target="../media/image6.png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tags" Target="../tags/tag155.xml"/><Relationship Id="rId44" Type="http://schemas.openxmlformats.org/officeDocument/2006/relationships/tags" Target="../tags/tag168.xml"/><Relationship Id="rId52" Type="http://schemas.openxmlformats.org/officeDocument/2006/relationships/tags" Target="../tags/tag176.xml"/><Relationship Id="rId60" Type="http://schemas.openxmlformats.org/officeDocument/2006/relationships/slideLayout" Target="../slideLayouts/slideLayout2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tags" Target="../tags/tag154.xml"/><Relationship Id="rId35" Type="http://schemas.openxmlformats.org/officeDocument/2006/relationships/tags" Target="../tags/tag159.xml"/><Relationship Id="rId43" Type="http://schemas.openxmlformats.org/officeDocument/2006/relationships/tags" Target="../tags/tag167.xml"/><Relationship Id="rId48" Type="http://schemas.openxmlformats.org/officeDocument/2006/relationships/tags" Target="../tags/tag172.xml"/><Relationship Id="rId56" Type="http://schemas.openxmlformats.org/officeDocument/2006/relationships/tags" Target="../tags/tag180.xml"/><Relationship Id="rId8" Type="http://schemas.openxmlformats.org/officeDocument/2006/relationships/tags" Target="../tags/tag132.xml"/><Relationship Id="rId51" Type="http://schemas.openxmlformats.org/officeDocument/2006/relationships/tags" Target="../tags/tag175.xml"/><Relationship Id="rId3" Type="http://schemas.openxmlformats.org/officeDocument/2006/relationships/tags" Target="../tags/tag127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tags" Target="../tags/tag157.xml"/><Relationship Id="rId38" Type="http://schemas.openxmlformats.org/officeDocument/2006/relationships/tags" Target="../tags/tag162.xml"/><Relationship Id="rId46" Type="http://schemas.openxmlformats.org/officeDocument/2006/relationships/tags" Target="../tags/tag170.xml"/><Relationship Id="rId59" Type="http://schemas.openxmlformats.org/officeDocument/2006/relationships/tags" Target="../tags/tag18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image" Target="../media/image7.jpe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image" Target="../media/image9.png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5, Part 2 Notes – The Nervous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</a:t>
            </a:r>
            <a:r>
              <a:rPr lang="en-US" dirty="0" smtClean="0"/>
              <a:t>Biology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dirty="0"/>
              <a:t>Polysynaptic reflex arc</a:t>
            </a:r>
          </a:p>
        </p:txBody>
      </p:sp>
      <p:pic>
        <p:nvPicPr>
          <p:cNvPr id="4" name="Picture 3"/>
          <p:cNvPicPr/>
          <p:nvPr/>
        </p:nvPicPr>
        <p:blipFill>
          <a:blip r:embed="rId131" cstate="print"/>
          <a:srcRect/>
          <a:stretch>
            <a:fillRect/>
          </a:stretch>
        </p:blipFill>
        <p:spPr bwMode="auto">
          <a:xfrm>
            <a:off x="1515269" y="1371600"/>
            <a:ext cx="6113462" cy="397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MARTInkShape-3669"/>
          <p:cNvSpPr/>
          <p:nvPr>
            <p:custDataLst>
              <p:tags r:id="rId1"/>
            </p:custDataLst>
          </p:nvPr>
        </p:nvSpPr>
        <p:spPr>
          <a:xfrm>
            <a:off x="812970" y="580430"/>
            <a:ext cx="758656" cy="241102"/>
          </a:xfrm>
          <a:custGeom>
            <a:avLst/>
            <a:gdLst/>
            <a:ahLst/>
            <a:cxnLst/>
            <a:rect l="0" t="0" r="0" b="0"/>
            <a:pathLst>
              <a:path w="758656" h="241102">
                <a:moveTo>
                  <a:pt x="26421" y="0"/>
                </a:moveTo>
                <a:lnTo>
                  <a:pt x="26421" y="0"/>
                </a:lnTo>
                <a:lnTo>
                  <a:pt x="26421" y="13302"/>
                </a:lnTo>
                <a:lnTo>
                  <a:pt x="23775" y="18480"/>
                </a:lnTo>
                <a:lnTo>
                  <a:pt x="20284" y="24088"/>
                </a:lnTo>
                <a:lnTo>
                  <a:pt x="17859" y="33991"/>
                </a:lnTo>
                <a:lnTo>
                  <a:pt x="11427" y="42506"/>
                </a:lnTo>
                <a:lnTo>
                  <a:pt x="9410" y="50849"/>
                </a:lnTo>
                <a:lnTo>
                  <a:pt x="8571" y="83346"/>
                </a:lnTo>
                <a:lnTo>
                  <a:pt x="5920" y="89298"/>
                </a:lnTo>
                <a:lnTo>
                  <a:pt x="2426" y="95250"/>
                </a:lnTo>
                <a:lnTo>
                  <a:pt x="184" y="107156"/>
                </a:lnTo>
                <a:lnTo>
                  <a:pt x="0" y="110133"/>
                </a:lnTo>
                <a:lnTo>
                  <a:pt x="2441" y="116086"/>
                </a:lnTo>
                <a:lnTo>
                  <a:pt x="5841" y="122039"/>
                </a:lnTo>
                <a:lnTo>
                  <a:pt x="8323" y="133761"/>
                </a:lnTo>
                <a:lnTo>
                  <a:pt x="8530" y="146219"/>
                </a:lnTo>
                <a:lnTo>
                  <a:pt x="11193" y="151968"/>
                </a:lnTo>
                <a:lnTo>
                  <a:pt x="30761" y="173991"/>
                </a:lnTo>
                <a:lnTo>
                  <a:pt x="35956" y="176548"/>
                </a:lnTo>
                <a:lnTo>
                  <a:pt x="38731" y="177230"/>
                </a:lnTo>
                <a:lnTo>
                  <a:pt x="53263" y="185482"/>
                </a:lnTo>
                <a:lnTo>
                  <a:pt x="56222" y="186162"/>
                </a:lnTo>
                <a:lnTo>
                  <a:pt x="69092" y="193391"/>
                </a:lnTo>
                <a:lnTo>
                  <a:pt x="103566" y="197365"/>
                </a:lnTo>
                <a:lnTo>
                  <a:pt x="113661" y="202566"/>
                </a:lnTo>
                <a:lnTo>
                  <a:pt x="155342" y="206301"/>
                </a:lnTo>
                <a:lnTo>
                  <a:pt x="184076" y="213478"/>
                </a:lnTo>
                <a:lnTo>
                  <a:pt x="223042" y="214263"/>
                </a:lnTo>
                <a:lnTo>
                  <a:pt x="234855" y="215283"/>
                </a:lnTo>
                <a:lnTo>
                  <a:pt x="270505" y="222412"/>
                </a:lnTo>
                <a:lnTo>
                  <a:pt x="312171" y="223193"/>
                </a:lnTo>
                <a:lnTo>
                  <a:pt x="353843" y="223239"/>
                </a:lnTo>
                <a:lnTo>
                  <a:pt x="377655" y="224233"/>
                </a:lnTo>
                <a:lnTo>
                  <a:pt x="412259" y="231620"/>
                </a:lnTo>
                <a:lnTo>
                  <a:pt x="452178" y="232139"/>
                </a:lnTo>
                <a:lnTo>
                  <a:pt x="492755" y="232170"/>
                </a:lnTo>
                <a:lnTo>
                  <a:pt x="505466" y="233163"/>
                </a:lnTo>
                <a:lnTo>
                  <a:pt x="532804" y="239860"/>
                </a:lnTo>
                <a:lnTo>
                  <a:pt x="576120" y="241053"/>
                </a:lnTo>
                <a:lnTo>
                  <a:pt x="617772" y="241100"/>
                </a:lnTo>
                <a:lnTo>
                  <a:pt x="659095" y="241101"/>
                </a:lnTo>
                <a:lnTo>
                  <a:pt x="690082" y="241101"/>
                </a:lnTo>
                <a:lnTo>
                  <a:pt x="696097" y="238455"/>
                </a:lnTo>
                <a:lnTo>
                  <a:pt x="703303" y="233413"/>
                </a:lnTo>
                <a:lnTo>
                  <a:pt x="711856" y="232417"/>
                </a:lnTo>
                <a:lnTo>
                  <a:pt x="721281" y="232204"/>
                </a:lnTo>
                <a:lnTo>
                  <a:pt x="730480" y="224486"/>
                </a:lnTo>
                <a:lnTo>
                  <a:pt x="736196" y="223610"/>
                </a:lnTo>
                <a:lnTo>
                  <a:pt x="737729" y="222495"/>
                </a:lnTo>
                <a:lnTo>
                  <a:pt x="738751" y="220760"/>
                </a:lnTo>
                <a:lnTo>
                  <a:pt x="739433" y="218611"/>
                </a:lnTo>
                <a:lnTo>
                  <a:pt x="740879" y="217178"/>
                </a:lnTo>
                <a:lnTo>
                  <a:pt x="745132" y="215586"/>
                </a:lnTo>
                <a:lnTo>
                  <a:pt x="746663" y="214169"/>
                </a:lnTo>
                <a:lnTo>
                  <a:pt x="749322" y="206736"/>
                </a:lnTo>
                <a:lnTo>
                  <a:pt x="752192" y="205984"/>
                </a:lnTo>
                <a:lnTo>
                  <a:pt x="754346" y="205783"/>
                </a:lnTo>
                <a:lnTo>
                  <a:pt x="755783" y="204658"/>
                </a:lnTo>
                <a:lnTo>
                  <a:pt x="758277" y="197729"/>
                </a:lnTo>
                <a:lnTo>
                  <a:pt x="758655" y="153716"/>
                </a:lnTo>
                <a:lnTo>
                  <a:pt x="758655" y="109949"/>
                </a:lnTo>
                <a:lnTo>
                  <a:pt x="758655" y="10715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1185"/>
          <p:cNvGrpSpPr/>
          <p:nvPr/>
        </p:nvGrpSpPr>
        <p:grpSpPr>
          <a:xfrm>
            <a:off x="6706843" y="1017984"/>
            <a:ext cx="1088775" cy="455415"/>
            <a:chOff x="6706843" y="1017984"/>
            <a:chExt cx="1088775" cy="455415"/>
          </a:xfrm>
        </p:grpSpPr>
        <p:sp>
          <p:nvSpPr>
            <p:cNvPr id="5" name="SMARTInkShape-3670"/>
            <p:cNvSpPr/>
            <p:nvPr>
              <p:custDataLst>
                <p:tags r:id="rId123"/>
              </p:custDataLst>
            </p:nvPr>
          </p:nvSpPr>
          <p:spPr>
            <a:xfrm>
              <a:off x="7313414" y="1053703"/>
              <a:ext cx="17860" cy="17861"/>
            </a:xfrm>
            <a:custGeom>
              <a:avLst/>
              <a:gdLst/>
              <a:ahLst/>
              <a:cxnLst/>
              <a:rect l="0" t="0" r="0" b="0"/>
              <a:pathLst>
                <a:path w="17860" h="17861">
                  <a:moveTo>
                    <a:pt x="17859" y="17860"/>
                  </a:moveTo>
                  <a:lnTo>
                    <a:pt x="17859" y="17860"/>
                  </a:lnTo>
                  <a:lnTo>
                    <a:pt x="9297" y="9298"/>
                  </a:lnTo>
                  <a:lnTo>
                    <a:pt x="4298" y="9039"/>
                  </a:lnTo>
                  <a:lnTo>
                    <a:pt x="2866" y="8010"/>
                  </a:lnTo>
                  <a:lnTo>
                    <a:pt x="1911" y="63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71"/>
            <p:cNvSpPr/>
            <p:nvPr>
              <p:custDataLst>
                <p:tags r:id="rId124"/>
              </p:custDataLst>
            </p:nvPr>
          </p:nvSpPr>
          <p:spPr>
            <a:xfrm>
              <a:off x="7509867" y="1066848"/>
              <a:ext cx="285751" cy="214616"/>
            </a:xfrm>
            <a:custGeom>
              <a:avLst/>
              <a:gdLst/>
              <a:ahLst/>
              <a:cxnLst/>
              <a:rect l="0" t="0" r="0" b="0"/>
              <a:pathLst>
                <a:path w="285751" h="214616">
                  <a:moveTo>
                    <a:pt x="0" y="49363"/>
                  </a:moveTo>
                  <a:lnTo>
                    <a:pt x="0" y="49363"/>
                  </a:lnTo>
                  <a:lnTo>
                    <a:pt x="0" y="54103"/>
                  </a:lnTo>
                  <a:lnTo>
                    <a:pt x="11024" y="94312"/>
                  </a:lnTo>
                  <a:lnTo>
                    <a:pt x="16805" y="106051"/>
                  </a:lnTo>
                  <a:lnTo>
                    <a:pt x="44152" y="147597"/>
                  </a:lnTo>
                  <a:lnTo>
                    <a:pt x="71402" y="192191"/>
                  </a:lnTo>
                  <a:lnTo>
                    <a:pt x="66687" y="187484"/>
                  </a:lnTo>
                  <a:lnTo>
                    <a:pt x="64365" y="182518"/>
                  </a:lnTo>
                  <a:lnTo>
                    <a:pt x="53486" y="143242"/>
                  </a:lnTo>
                  <a:lnTo>
                    <a:pt x="39419" y="100759"/>
                  </a:lnTo>
                  <a:lnTo>
                    <a:pt x="35935" y="58339"/>
                  </a:lnTo>
                  <a:lnTo>
                    <a:pt x="36807" y="47399"/>
                  </a:lnTo>
                  <a:lnTo>
                    <a:pt x="48161" y="24312"/>
                  </a:lnTo>
                  <a:lnTo>
                    <a:pt x="56462" y="15740"/>
                  </a:lnTo>
                  <a:lnTo>
                    <a:pt x="66766" y="9614"/>
                  </a:lnTo>
                  <a:lnTo>
                    <a:pt x="102308" y="0"/>
                  </a:lnTo>
                  <a:lnTo>
                    <a:pt x="143412" y="3898"/>
                  </a:lnTo>
                  <a:lnTo>
                    <a:pt x="169824" y="13953"/>
                  </a:lnTo>
                  <a:lnTo>
                    <a:pt x="207265" y="43512"/>
                  </a:lnTo>
                  <a:lnTo>
                    <a:pt x="243150" y="85487"/>
                  </a:lnTo>
                  <a:lnTo>
                    <a:pt x="268981" y="129783"/>
                  </a:lnTo>
                  <a:lnTo>
                    <a:pt x="282856" y="164672"/>
                  </a:lnTo>
                  <a:lnTo>
                    <a:pt x="285716" y="208974"/>
                  </a:lnTo>
                  <a:lnTo>
                    <a:pt x="285740" y="214615"/>
                  </a:lnTo>
                  <a:lnTo>
                    <a:pt x="285750" y="2100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672"/>
            <p:cNvSpPr/>
            <p:nvPr>
              <p:custDataLst>
                <p:tags r:id="rId125"/>
              </p:custDataLst>
            </p:nvPr>
          </p:nvSpPr>
          <p:spPr>
            <a:xfrm>
              <a:off x="7125891" y="1107281"/>
              <a:ext cx="98227" cy="116087"/>
            </a:xfrm>
            <a:custGeom>
              <a:avLst/>
              <a:gdLst/>
              <a:ahLst/>
              <a:cxnLst/>
              <a:rect l="0" t="0" r="0" b="0"/>
              <a:pathLst>
                <a:path w="98227" h="116087">
                  <a:moveTo>
                    <a:pt x="0" y="116086"/>
                  </a:moveTo>
                  <a:lnTo>
                    <a:pt x="0" y="116086"/>
                  </a:lnTo>
                  <a:lnTo>
                    <a:pt x="7129" y="107965"/>
                  </a:lnTo>
                  <a:lnTo>
                    <a:pt x="29811" y="65284"/>
                  </a:lnTo>
                  <a:lnTo>
                    <a:pt x="43450" y="47566"/>
                  </a:lnTo>
                  <a:lnTo>
                    <a:pt x="87607" y="10296"/>
                  </a:lnTo>
                  <a:lnTo>
                    <a:pt x="9822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73"/>
            <p:cNvSpPr/>
            <p:nvPr>
              <p:custDataLst>
                <p:tags r:id="rId126"/>
              </p:custDataLst>
            </p:nvPr>
          </p:nvSpPr>
          <p:spPr>
            <a:xfrm>
              <a:off x="7009805" y="1017984"/>
              <a:ext cx="125016" cy="428626"/>
            </a:xfrm>
            <a:custGeom>
              <a:avLst/>
              <a:gdLst/>
              <a:ahLst/>
              <a:cxnLst/>
              <a:rect l="0" t="0" r="0" b="0"/>
              <a:pathLst>
                <a:path w="125016" h="428626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11024" y="47596"/>
                  </a:lnTo>
                  <a:lnTo>
                    <a:pt x="25990" y="85690"/>
                  </a:lnTo>
                  <a:lnTo>
                    <a:pt x="42316" y="119758"/>
                  </a:lnTo>
                  <a:lnTo>
                    <a:pt x="54981" y="154988"/>
                  </a:lnTo>
                  <a:lnTo>
                    <a:pt x="65018" y="190561"/>
                  </a:lnTo>
                  <a:lnTo>
                    <a:pt x="79017" y="226237"/>
                  </a:lnTo>
                  <a:lnTo>
                    <a:pt x="90991" y="261943"/>
                  </a:lnTo>
                  <a:lnTo>
                    <a:pt x="102934" y="302435"/>
                  </a:lnTo>
                  <a:lnTo>
                    <a:pt x="106599" y="343363"/>
                  </a:lnTo>
                  <a:lnTo>
                    <a:pt x="108038" y="368715"/>
                  </a:lnTo>
                  <a:lnTo>
                    <a:pt x="115714" y="404275"/>
                  </a:lnTo>
                  <a:lnTo>
                    <a:pt x="115976" y="413583"/>
                  </a:lnTo>
                  <a:lnTo>
                    <a:pt x="117004" y="415621"/>
                  </a:lnTo>
                  <a:lnTo>
                    <a:pt x="118682" y="416979"/>
                  </a:lnTo>
                  <a:lnTo>
                    <a:pt x="120794" y="417885"/>
                  </a:lnTo>
                  <a:lnTo>
                    <a:pt x="122200" y="419480"/>
                  </a:lnTo>
                  <a:lnTo>
                    <a:pt x="125015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74"/>
            <p:cNvSpPr/>
            <p:nvPr>
              <p:custDataLst>
                <p:tags r:id="rId127"/>
              </p:custDataLst>
            </p:nvPr>
          </p:nvSpPr>
          <p:spPr>
            <a:xfrm>
              <a:off x="7116961" y="1215679"/>
              <a:ext cx="151806" cy="105916"/>
            </a:xfrm>
            <a:custGeom>
              <a:avLst/>
              <a:gdLst/>
              <a:ahLst/>
              <a:cxnLst/>
              <a:rect l="0" t="0" r="0" b="0"/>
              <a:pathLst>
                <a:path w="151806" h="105916">
                  <a:moveTo>
                    <a:pt x="0" y="7688"/>
                  </a:moveTo>
                  <a:lnTo>
                    <a:pt x="0" y="7688"/>
                  </a:lnTo>
                  <a:lnTo>
                    <a:pt x="0" y="0"/>
                  </a:lnTo>
                  <a:lnTo>
                    <a:pt x="9713" y="5990"/>
                  </a:lnTo>
                  <a:lnTo>
                    <a:pt x="25731" y="12093"/>
                  </a:lnTo>
                  <a:lnTo>
                    <a:pt x="64439" y="36338"/>
                  </a:lnTo>
                  <a:lnTo>
                    <a:pt x="108906" y="67319"/>
                  </a:lnTo>
                  <a:lnTo>
                    <a:pt x="136757" y="99559"/>
                  </a:lnTo>
                  <a:lnTo>
                    <a:pt x="142802" y="103090"/>
                  </a:lnTo>
                  <a:lnTo>
                    <a:pt x="151805" y="1059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675"/>
            <p:cNvSpPr/>
            <p:nvPr>
              <p:custDataLst>
                <p:tags r:id="rId128"/>
              </p:custDataLst>
            </p:nvPr>
          </p:nvSpPr>
          <p:spPr>
            <a:xfrm>
              <a:off x="7340203" y="1232297"/>
              <a:ext cx="35720" cy="89298"/>
            </a:xfrm>
            <a:custGeom>
              <a:avLst/>
              <a:gdLst/>
              <a:ahLst/>
              <a:cxnLst/>
              <a:rect l="0" t="0" r="0" b="0"/>
              <a:pathLst>
                <a:path w="35720" h="89298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6" y="18092"/>
                  </a:lnTo>
                  <a:lnTo>
                    <a:pt x="4741" y="20991"/>
                  </a:lnTo>
                  <a:lnTo>
                    <a:pt x="13302" y="46397"/>
                  </a:lnTo>
                  <a:lnTo>
                    <a:pt x="23096" y="59289"/>
                  </a:lnTo>
                  <a:lnTo>
                    <a:pt x="35719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676"/>
            <p:cNvSpPr/>
            <p:nvPr>
              <p:custDataLst>
                <p:tags r:id="rId129"/>
              </p:custDataLst>
            </p:nvPr>
          </p:nvSpPr>
          <p:spPr>
            <a:xfrm>
              <a:off x="6706843" y="1227225"/>
              <a:ext cx="203763" cy="246174"/>
            </a:xfrm>
            <a:custGeom>
              <a:avLst/>
              <a:gdLst/>
              <a:ahLst/>
              <a:cxnLst/>
              <a:rect l="0" t="0" r="0" b="0"/>
              <a:pathLst>
                <a:path w="203763" h="246174">
                  <a:moveTo>
                    <a:pt x="177946" y="14002"/>
                  </a:moveTo>
                  <a:lnTo>
                    <a:pt x="177946" y="14002"/>
                  </a:lnTo>
                  <a:lnTo>
                    <a:pt x="173205" y="9261"/>
                  </a:lnTo>
                  <a:lnTo>
                    <a:pt x="168233" y="6934"/>
                  </a:lnTo>
                  <a:lnTo>
                    <a:pt x="154030" y="4325"/>
                  </a:lnTo>
                  <a:lnTo>
                    <a:pt x="148135" y="440"/>
                  </a:lnTo>
                  <a:lnTo>
                    <a:pt x="145173" y="0"/>
                  </a:lnTo>
                  <a:lnTo>
                    <a:pt x="142207" y="698"/>
                  </a:lnTo>
                  <a:lnTo>
                    <a:pt x="135273" y="3128"/>
                  </a:lnTo>
                  <a:lnTo>
                    <a:pt x="114652" y="7334"/>
                  </a:lnTo>
                  <a:lnTo>
                    <a:pt x="77005" y="23130"/>
                  </a:lnTo>
                  <a:lnTo>
                    <a:pt x="48205" y="34877"/>
                  </a:lnTo>
                  <a:lnTo>
                    <a:pt x="38263" y="43454"/>
                  </a:lnTo>
                  <a:lnTo>
                    <a:pt x="34222" y="48519"/>
                  </a:lnTo>
                  <a:lnTo>
                    <a:pt x="24441" y="54148"/>
                  </a:lnTo>
                  <a:lnTo>
                    <a:pt x="19055" y="55648"/>
                  </a:lnTo>
                  <a:lnTo>
                    <a:pt x="10425" y="62608"/>
                  </a:lnTo>
                  <a:lnTo>
                    <a:pt x="1540" y="73763"/>
                  </a:lnTo>
                  <a:lnTo>
                    <a:pt x="324" y="77935"/>
                  </a:lnTo>
                  <a:lnTo>
                    <a:pt x="0" y="80436"/>
                  </a:lnTo>
                  <a:lnTo>
                    <a:pt x="2286" y="85861"/>
                  </a:lnTo>
                  <a:lnTo>
                    <a:pt x="11838" y="97429"/>
                  </a:lnTo>
                  <a:lnTo>
                    <a:pt x="25100" y="106300"/>
                  </a:lnTo>
                  <a:lnTo>
                    <a:pt x="63794" y="116448"/>
                  </a:lnTo>
                  <a:lnTo>
                    <a:pt x="106763" y="130251"/>
                  </a:lnTo>
                  <a:lnTo>
                    <a:pt x="145053" y="144992"/>
                  </a:lnTo>
                  <a:lnTo>
                    <a:pt x="188119" y="165807"/>
                  </a:lnTo>
                  <a:lnTo>
                    <a:pt x="197350" y="171760"/>
                  </a:lnTo>
                  <a:lnTo>
                    <a:pt x="201453" y="177713"/>
                  </a:lnTo>
                  <a:lnTo>
                    <a:pt x="203762" y="186642"/>
                  </a:lnTo>
                  <a:lnTo>
                    <a:pt x="203095" y="189619"/>
                  </a:lnTo>
                  <a:lnTo>
                    <a:pt x="197414" y="198548"/>
                  </a:lnTo>
                  <a:lnTo>
                    <a:pt x="183719" y="213431"/>
                  </a:lnTo>
                  <a:lnTo>
                    <a:pt x="165435" y="222361"/>
                  </a:lnTo>
                  <a:lnTo>
                    <a:pt x="121530" y="234102"/>
                  </a:lnTo>
                  <a:lnTo>
                    <a:pt x="92814" y="237960"/>
                  </a:lnTo>
                  <a:lnTo>
                    <a:pt x="79720" y="2461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186"/>
          <p:cNvGrpSpPr/>
          <p:nvPr/>
        </p:nvGrpSpPr>
        <p:grpSpPr>
          <a:xfrm>
            <a:off x="7161609" y="1457453"/>
            <a:ext cx="1098353" cy="567638"/>
            <a:chOff x="7161609" y="1457453"/>
            <a:chExt cx="1098353" cy="567638"/>
          </a:xfrm>
        </p:grpSpPr>
        <p:sp>
          <p:nvSpPr>
            <p:cNvPr id="13" name="SMARTInkShape-3677"/>
            <p:cNvSpPr/>
            <p:nvPr>
              <p:custDataLst>
                <p:tags r:id="rId111"/>
              </p:custDataLst>
            </p:nvPr>
          </p:nvSpPr>
          <p:spPr>
            <a:xfrm>
              <a:off x="7474302" y="1643430"/>
              <a:ext cx="62355" cy="115522"/>
            </a:xfrm>
            <a:custGeom>
              <a:avLst/>
              <a:gdLst/>
              <a:ahLst/>
              <a:cxnLst/>
              <a:rect l="0" t="0" r="0" b="0"/>
              <a:pathLst>
                <a:path w="62355" h="115522">
                  <a:moveTo>
                    <a:pt x="44495" y="8562"/>
                  </a:moveTo>
                  <a:lnTo>
                    <a:pt x="44495" y="8562"/>
                  </a:lnTo>
                  <a:lnTo>
                    <a:pt x="44495" y="874"/>
                  </a:lnTo>
                  <a:lnTo>
                    <a:pt x="43503" y="460"/>
                  </a:lnTo>
                  <a:lnTo>
                    <a:pt x="39754" y="0"/>
                  </a:lnTo>
                  <a:lnTo>
                    <a:pt x="38358" y="870"/>
                  </a:lnTo>
                  <a:lnTo>
                    <a:pt x="37427" y="2442"/>
                  </a:lnTo>
                  <a:lnTo>
                    <a:pt x="36805" y="4482"/>
                  </a:lnTo>
                  <a:lnTo>
                    <a:pt x="26015" y="17738"/>
                  </a:lnTo>
                  <a:lnTo>
                    <a:pt x="17521" y="29140"/>
                  </a:lnTo>
                  <a:lnTo>
                    <a:pt x="2476" y="59733"/>
                  </a:lnTo>
                  <a:lnTo>
                    <a:pt x="0" y="95264"/>
                  </a:lnTo>
                  <a:lnTo>
                    <a:pt x="2560" y="104313"/>
                  </a:lnTo>
                  <a:lnTo>
                    <a:pt x="4632" y="108115"/>
                  </a:lnTo>
                  <a:lnTo>
                    <a:pt x="7006" y="110649"/>
                  </a:lnTo>
                  <a:lnTo>
                    <a:pt x="12289" y="113465"/>
                  </a:lnTo>
                  <a:lnTo>
                    <a:pt x="42088" y="115521"/>
                  </a:lnTo>
                  <a:lnTo>
                    <a:pt x="51032" y="112984"/>
                  </a:lnTo>
                  <a:lnTo>
                    <a:pt x="62354" y="10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678"/>
            <p:cNvSpPr/>
            <p:nvPr>
              <p:custDataLst>
                <p:tags r:id="rId112"/>
              </p:custDataLst>
            </p:nvPr>
          </p:nvSpPr>
          <p:spPr>
            <a:xfrm>
              <a:off x="7621154" y="1634133"/>
              <a:ext cx="94097" cy="80168"/>
            </a:xfrm>
            <a:custGeom>
              <a:avLst/>
              <a:gdLst/>
              <a:ahLst/>
              <a:cxnLst/>
              <a:rect l="0" t="0" r="0" b="0"/>
              <a:pathLst>
                <a:path w="94097" h="80168">
                  <a:moveTo>
                    <a:pt x="40518" y="0"/>
                  </a:moveTo>
                  <a:lnTo>
                    <a:pt x="40518" y="0"/>
                  </a:lnTo>
                  <a:lnTo>
                    <a:pt x="35777" y="0"/>
                  </a:lnTo>
                  <a:lnTo>
                    <a:pt x="30805" y="2646"/>
                  </a:lnTo>
                  <a:lnTo>
                    <a:pt x="19527" y="12429"/>
                  </a:lnTo>
                  <a:lnTo>
                    <a:pt x="10707" y="25731"/>
                  </a:lnTo>
                  <a:lnTo>
                    <a:pt x="578" y="59699"/>
                  </a:lnTo>
                  <a:lnTo>
                    <a:pt x="0" y="64604"/>
                  </a:lnTo>
                  <a:lnTo>
                    <a:pt x="4554" y="79694"/>
                  </a:lnTo>
                  <a:lnTo>
                    <a:pt x="9467" y="80167"/>
                  </a:lnTo>
                  <a:lnTo>
                    <a:pt x="14481" y="77632"/>
                  </a:lnTo>
                  <a:lnTo>
                    <a:pt x="25783" y="67921"/>
                  </a:lnTo>
                  <a:lnTo>
                    <a:pt x="34608" y="54631"/>
                  </a:lnTo>
                  <a:lnTo>
                    <a:pt x="44739" y="33096"/>
                  </a:lnTo>
                  <a:lnTo>
                    <a:pt x="56723" y="19654"/>
                  </a:lnTo>
                  <a:lnTo>
                    <a:pt x="60288" y="18657"/>
                  </a:lnTo>
                  <a:lnTo>
                    <a:pt x="62627" y="18391"/>
                  </a:lnTo>
                  <a:lnTo>
                    <a:pt x="64188" y="19206"/>
                  </a:lnTo>
                  <a:lnTo>
                    <a:pt x="65227" y="20741"/>
                  </a:lnTo>
                  <a:lnTo>
                    <a:pt x="66691" y="27643"/>
                  </a:lnTo>
                  <a:lnTo>
                    <a:pt x="66896" y="30335"/>
                  </a:lnTo>
                  <a:lnTo>
                    <a:pt x="69770" y="35971"/>
                  </a:lnTo>
                  <a:lnTo>
                    <a:pt x="73362" y="41784"/>
                  </a:lnTo>
                  <a:lnTo>
                    <a:pt x="76378" y="50635"/>
                  </a:lnTo>
                  <a:lnTo>
                    <a:pt x="94096" y="71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679"/>
            <p:cNvSpPr/>
            <p:nvPr>
              <p:custDataLst>
                <p:tags r:id="rId113"/>
              </p:custDataLst>
            </p:nvPr>
          </p:nvSpPr>
          <p:spPr>
            <a:xfrm>
              <a:off x="7742039" y="1518047"/>
              <a:ext cx="107157" cy="178595"/>
            </a:xfrm>
            <a:custGeom>
              <a:avLst/>
              <a:gdLst/>
              <a:ahLst/>
              <a:cxnLst/>
              <a:rect l="0" t="0" r="0" b="0"/>
              <a:pathLst>
                <a:path w="107157" h="178595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4"/>
                  </a:lnTo>
                  <a:lnTo>
                    <a:pt x="4741" y="12429"/>
                  </a:lnTo>
                  <a:lnTo>
                    <a:pt x="7068" y="20737"/>
                  </a:lnTo>
                  <a:lnTo>
                    <a:pt x="7689" y="25731"/>
                  </a:lnTo>
                  <a:lnTo>
                    <a:pt x="25548" y="63544"/>
                  </a:lnTo>
                  <a:lnTo>
                    <a:pt x="48637" y="107293"/>
                  </a:lnTo>
                  <a:lnTo>
                    <a:pt x="72783" y="147082"/>
                  </a:lnTo>
                  <a:lnTo>
                    <a:pt x="85998" y="170311"/>
                  </a:lnTo>
                  <a:lnTo>
                    <a:pt x="92130" y="174912"/>
                  </a:lnTo>
                  <a:lnTo>
                    <a:pt x="107156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680"/>
            <p:cNvSpPr/>
            <p:nvPr>
              <p:custDataLst>
                <p:tags r:id="rId114"/>
              </p:custDataLst>
            </p:nvPr>
          </p:nvSpPr>
          <p:spPr>
            <a:xfrm>
              <a:off x="7733109" y="1589636"/>
              <a:ext cx="169665" cy="44498"/>
            </a:xfrm>
            <a:custGeom>
              <a:avLst/>
              <a:gdLst/>
              <a:ahLst/>
              <a:cxnLst/>
              <a:rect l="0" t="0" r="0" b="0"/>
              <a:pathLst>
                <a:path w="169665" h="44498">
                  <a:moveTo>
                    <a:pt x="0" y="44497"/>
                  </a:moveTo>
                  <a:lnTo>
                    <a:pt x="0" y="44497"/>
                  </a:lnTo>
                  <a:lnTo>
                    <a:pt x="0" y="39756"/>
                  </a:lnTo>
                  <a:lnTo>
                    <a:pt x="2647" y="34783"/>
                  </a:lnTo>
                  <a:lnTo>
                    <a:pt x="4741" y="32068"/>
                  </a:lnTo>
                  <a:lnTo>
                    <a:pt x="9714" y="29051"/>
                  </a:lnTo>
                  <a:lnTo>
                    <a:pt x="48996" y="11500"/>
                  </a:lnTo>
                  <a:lnTo>
                    <a:pt x="78581" y="2444"/>
                  </a:lnTo>
                  <a:lnTo>
                    <a:pt x="121935" y="0"/>
                  </a:lnTo>
                  <a:lnTo>
                    <a:pt x="131253" y="2562"/>
                  </a:lnTo>
                  <a:lnTo>
                    <a:pt x="151569" y="15300"/>
                  </a:lnTo>
                  <a:lnTo>
                    <a:pt x="154624" y="16103"/>
                  </a:lnTo>
                  <a:lnTo>
                    <a:pt x="160665" y="22286"/>
                  </a:lnTo>
                  <a:lnTo>
                    <a:pt x="169664" y="355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681"/>
            <p:cNvSpPr/>
            <p:nvPr>
              <p:custDataLst>
                <p:tags r:id="rId115"/>
              </p:custDataLst>
            </p:nvPr>
          </p:nvSpPr>
          <p:spPr>
            <a:xfrm>
              <a:off x="7858125" y="1500188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893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682"/>
            <p:cNvSpPr/>
            <p:nvPr>
              <p:custDataLst>
                <p:tags r:id="rId116"/>
              </p:custDataLst>
            </p:nvPr>
          </p:nvSpPr>
          <p:spPr>
            <a:xfrm>
              <a:off x="7938492" y="1519562"/>
              <a:ext cx="123098" cy="94952"/>
            </a:xfrm>
            <a:custGeom>
              <a:avLst/>
              <a:gdLst/>
              <a:ahLst/>
              <a:cxnLst/>
              <a:rect l="0" t="0" r="0" b="0"/>
              <a:pathLst>
                <a:path w="123098" h="94952">
                  <a:moveTo>
                    <a:pt x="0" y="52063"/>
                  </a:moveTo>
                  <a:lnTo>
                    <a:pt x="0" y="52063"/>
                  </a:lnTo>
                  <a:lnTo>
                    <a:pt x="0" y="64492"/>
                  </a:lnTo>
                  <a:lnTo>
                    <a:pt x="2646" y="70155"/>
                  </a:lnTo>
                  <a:lnTo>
                    <a:pt x="12429" y="81874"/>
                  </a:lnTo>
                  <a:lnTo>
                    <a:pt x="25731" y="90772"/>
                  </a:lnTo>
                  <a:lnTo>
                    <a:pt x="42241" y="94951"/>
                  </a:lnTo>
                  <a:lnTo>
                    <a:pt x="53831" y="93283"/>
                  </a:lnTo>
                  <a:lnTo>
                    <a:pt x="77440" y="84128"/>
                  </a:lnTo>
                  <a:lnTo>
                    <a:pt x="108373" y="59198"/>
                  </a:lnTo>
                  <a:lnTo>
                    <a:pt x="118541" y="44696"/>
                  </a:lnTo>
                  <a:lnTo>
                    <a:pt x="123097" y="32572"/>
                  </a:lnTo>
                  <a:lnTo>
                    <a:pt x="121517" y="23226"/>
                  </a:lnTo>
                  <a:lnTo>
                    <a:pt x="117159" y="10538"/>
                  </a:lnTo>
                  <a:lnTo>
                    <a:pt x="106923" y="3599"/>
                  </a:lnTo>
                  <a:lnTo>
                    <a:pt x="96063" y="0"/>
                  </a:lnTo>
                  <a:lnTo>
                    <a:pt x="87012" y="1804"/>
                  </a:lnTo>
                  <a:lnTo>
                    <a:pt x="71438" y="74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83"/>
            <p:cNvSpPr/>
            <p:nvPr>
              <p:custDataLst>
                <p:tags r:id="rId117"/>
              </p:custDataLst>
            </p:nvPr>
          </p:nvSpPr>
          <p:spPr>
            <a:xfrm>
              <a:off x="8126016" y="1457453"/>
              <a:ext cx="133946" cy="78454"/>
            </a:xfrm>
            <a:custGeom>
              <a:avLst/>
              <a:gdLst/>
              <a:ahLst/>
              <a:cxnLst/>
              <a:rect l="0" t="0" r="0" b="0"/>
              <a:pathLst>
                <a:path w="133946" h="78454">
                  <a:moveTo>
                    <a:pt x="0" y="78453"/>
                  </a:moveTo>
                  <a:lnTo>
                    <a:pt x="0" y="78453"/>
                  </a:lnTo>
                  <a:lnTo>
                    <a:pt x="992" y="56093"/>
                  </a:lnTo>
                  <a:lnTo>
                    <a:pt x="8102" y="22757"/>
                  </a:lnTo>
                  <a:lnTo>
                    <a:pt x="8820" y="4544"/>
                  </a:lnTo>
                  <a:lnTo>
                    <a:pt x="9849" y="2391"/>
                  </a:lnTo>
                  <a:lnTo>
                    <a:pt x="11527" y="956"/>
                  </a:lnTo>
                  <a:lnTo>
                    <a:pt x="13638" y="0"/>
                  </a:lnTo>
                  <a:lnTo>
                    <a:pt x="16037" y="354"/>
                  </a:lnTo>
                  <a:lnTo>
                    <a:pt x="24154" y="5593"/>
                  </a:lnTo>
                  <a:lnTo>
                    <a:pt x="54382" y="24966"/>
                  </a:lnTo>
                  <a:lnTo>
                    <a:pt x="96434" y="42742"/>
                  </a:lnTo>
                  <a:lnTo>
                    <a:pt x="133945" y="60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84"/>
            <p:cNvSpPr/>
            <p:nvPr>
              <p:custDataLst>
                <p:tags r:id="rId118"/>
              </p:custDataLst>
            </p:nvPr>
          </p:nvSpPr>
          <p:spPr>
            <a:xfrm>
              <a:off x="7689777" y="1897581"/>
              <a:ext cx="105273" cy="127510"/>
            </a:xfrm>
            <a:custGeom>
              <a:avLst/>
              <a:gdLst/>
              <a:ahLst/>
              <a:cxnLst/>
              <a:rect l="0" t="0" r="0" b="0"/>
              <a:pathLst>
                <a:path w="105273" h="127510">
                  <a:moveTo>
                    <a:pt x="25473" y="22302"/>
                  </a:moveTo>
                  <a:lnTo>
                    <a:pt x="25473" y="22302"/>
                  </a:lnTo>
                  <a:lnTo>
                    <a:pt x="17784" y="22302"/>
                  </a:lnTo>
                  <a:lnTo>
                    <a:pt x="12171" y="27042"/>
                  </a:lnTo>
                  <a:lnTo>
                    <a:pt x="4224" y="39471"/>
                  </a:lnTo>
                  <a:lnTo>
                    <a:pt x="325" y="55721"/>
                  </a:lnTo>
                  <a:lnTo>
                    <a:pt x="0" y="85127"/>
                  </a:lnTo>
                  <a:lnTo>
                    <a:pt x="5909" y="103865"/>
                  </a:lnTo>
                  <a:lnTo>
                    <a:pt x="11155" y="112461"/>
                  </a:lnTo>
                  <a:lnTo>
                    <a:pt x="24428" y="122879"/>
                  </a:lnTo>
                  <a:lnTo>
                    <a:pt x="40928" y="127509"/>
                  </a:lnTo>
                  <a:lnTo>
                    <a:pt x="52516" y="125946"/>
                  </a:lnTo>
                  <a:lnTo>
                    <a:pt x="64281" y="120952"/>
                  </a:lnTo>
                  <a:lnTo>
                    <a:pt x="81069" y="106983"/>
                  </a:lnTo>
                  <a:lnTo>
                    <a:pt x="92768" y="89285"/>
                  </a:lnTo>
                  <a:lnTo>
                    <a:pt x="102964" y="59786"/>
                  </a:lnTo>
                  <a:lnTo>
                    <a:pt x="105272" y="34557"/>
                  </a:lnTo>
                  <a:lnTo>
                    <a:pt x="100932" y="16452"/>
                  </a:lnTo>
                  <a:lnTo>
                    <a:pt x="98599" y="12449"/>
                  </a:lnTo>
                  <a:lnTo>
                    <a:pt x="96052" y="9780"/>
                  </a:lnTo>
                  <a:lnTo>
                    <a:pt x="80094" y="756"/>
                  </a:lnTo>
                  <a:lnTo>
                    <a:pt x="74785" y="0"/>
                  </a:lnTo>
                  <a:lnTo>
                    <a:pt x="34403" y="44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685"/>
            <p:cNvSpPr/>
            <p:nvPr>
              <p:custDataLst>
                <p:tags r:id="rId119"/>
              </p:custDataLst>
            </p:nvPr>
          </p:nvSpPr>
          <p:spPr>
            <a:xfrm>
              <a:off x="7876517" y="1759148"/>
              <a:ext cx="106625" cy="223244"/>
            </a:xfrm>
            <a:custGeom>
              <a:avLst/>
              <a:gdLst/>
              <a:ahLst/>
              <a:cxnLst/>
              <a:rect l="0" t="0" r="0" b="0"/>
              <a:pathLst>
                <a:path w="106625" h="223244">
                  <a:moveTo>
                    <a:pt x="106624" y="223243"/>
                  </a:moveTo>
                  <a:lnTo>
                    <a:pt x="106624" y="223243"/>
                  </a:lnTo>
                  <a:lnTo>
                    <a:pt x="98061" y="223243"/>
                  </a:lnTo>
                  <a:lnTo>
                    <a:pt x="96775" y="209977"/>
                  </a:lnTo>
                  <a:lnTo>
                    <a:pt x="76706" y="167441"/>
                  </a:lnTo>
                  <a:lnTo>
                    <a:pt x="51297" y="128320"/>
                  </a:lnTo>
                  <a:lnTo>
                    <a:pt x="21202" y="86340"/>
                  </a:lnTo>
                  <a:lnTo>
                    <a:pt x="3515" y="56740"/>
                  </a:lnTo>
                  <a:lnTo>
                    <a:pt x="0" y="34139"/>
                  </a:lnTo>
                  <a:lnTo>
                    <a:pt x="2349" y="27410"/>
                  </a:lnTo>
                  <a:lnTo>
                    <a:pt x="4366" y="24226"/>
                  </a:lnTo>
                  <a:lnTo>
                    <a:pt x="6702" y="22104"/>
                  </a:lnTo>
                  <a:lnTo>
                    <a:pt x="42276" y="2487"/>
                  </a:lnTo>
                  <a:lnTo>
                    <a:pt x="798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686"/>
            <p:cNvSpPr/>
            <p:nvPr>
              <p:custDataLst>
                <p:tags r:id="rId120"/>
              </p:custDataLst>
            </p:nvPr>
          </p:nvSpPr>
          <p:spPr>
            <a:xfrm>
              <a:off x="7858125" y="1821656"/>
              <a:ext cx="116087" cy="53579"/>
            </a:xfrm>
            <a:custGeom>
              <a:avLst/>
              <a:gdLst/>
              <a:ahLst/>
              <a:cxnLst/>
              <a:rect l="0" t="0" r="0" b="0"/>
              <a:pathLst>
                <a:path w="116087" h="53579">
                  <a:moveTo>
                    <a:pt x="0" y="53578"/>
                  </a:moveTo>
                  <a:lnTo>
                    <a:pt x="0" y="53578"/>
                  </a:lnTo>
                  <a:lnTo>
                    <a:pt x="0" y="48838"/>
                  </a:lnTo>
                  <a:lnTo>
                    <a:pt x="5291" y="43865"/>
                  </a:lnTo>
                  <a:lnTo>
                    <a:pt x="29598" y="32587"/>
                  </a:lnTo>
                  <a:lnTo>
                    <a:pt x="71807" y="17839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687"/>
            <p:cNvSpPr/>
            <p:nvPr>
              <p:custDataLst>
                <p:tags r:id="rId121"/>
              </p:custDataLst>
            </p:nvPr>
          </p:nvSpPr>
          <p:spPr>
            <a:xfrm>
              <a:off x="7318080" y="1716309"/>
              <a:ext cx="93371" cy="112360"/>
            </a:xfrm>
            <a:custGeom>
              <a:avLst/>
              <a:gdLst/>
              <a:ahLst/>
              <a:cxnLst/>
              <a:rect l="0" t="0" r="0" b="0"/>
              <a:pathLst>
                <a:path w="93371" h="112360">
                  <a:moveTo>
                    <a:pt x="22123" y="7121"/>
                  </a:moveTo>
                  <a:lnTo>
                    <a:pt x="22123" y="7121"/>
                  </a:lnTo>
                  <a:lnTo>
                    <a:pt x="9694" y="19550"/>
                  </a:lnTo>
                  <a:lnTo>
                    <a:pt x="6678" y="27858"/>
                  </a:lnTo>
                  <a:lnTo>
                    <a:pt x="2332" y="43692"/>
                  </a:lnTo>
                  <a:lnTo>
                    <a:pt x="0" y="49361"/>
                  </a:lnTo>
                  <a:lnTo>
                    <a:pt x="53" y="60952"/>
                  </a:lnTo>
                  <a:lnTo>
                    <a:pt x="6540" y="93794"/>
                  </a:lnTo>
                  <a:lnTo>
                    <a:pt x="16620" y="107806"/>
                  </a:lnTo>
                  <a:lnTo>
                    <a:pt x="24969" y="111401"/>
                  </a:lnTo>
                  <a:lnTo>
                    <a:pt x="29973" y="112359"/>
                  </a:lnTo>
                  <a:lnTo>
                    <a:pt x="40826" y="110779"/>
                  </a:lnTo>
                  <a:lnTo>
                    <a:pt x="55445" y="104311"/>
                  </a:lnTo>
                  <a:lnTo>
                    <a:pt x="74015" y="88496"/>
                  </a:lnTo>
                  <a:lnTo>
                    <a:pt x="86225" y="72022"/>
                  </a:lnTo>
                  <a:lnTo>
                    <a:pt x="91387" y="54573"/>
                  </a:lnTo>
                  <a:lnTo>
                    <a:pt x="93370" y="23752"/>
                  </a:lnTo>
                  <a:lnTo>
                    <a:pt x="91449" y="20193"/>
                  </a:lnTo>
                  <a:lnTo>
                    <a:pt x="73427" y="4298"/>
                  </a:lnTo>
                  <a:lnTo>
                    <a:pt x="64438" y="905"/>
                  </a:lnTo>
                  <a:lnTo>
                    <a:pt x="59262" y="0"/>
                  </a:lnTo>
                  <a:lnTo>
                    <a:pt x="50867" y="1641"/>
                  </a:lnTo>
                  <a:lnTo>
                    <a:pt x="40562" y="5497"/>
                  </a:lnTo>
                  <a:lnTo>
                    <a:pt x="31053" y="7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688"/>
            <p:cNvSpPr/>
            <p:nvPr>
              <p:custDataLst>
                <p:tags r:id="rId122"/>
              </p:custDataLst>
            </p:nvPr>
          </p:nvSpPr>
          <p:spPr>
            <a:xfrm>
              <a:off x="7161609" y="1660922"/>
              <a:ext cx="98228" cy="169665"/>
            </a:xfrm>
            <a:custGeom>
              <a:avLst/>
              <a:gdLst/>
              <a:ahLst/>
              <a:cxnLst/>
              <a:rect l="0" t="0" r="0" b="0"/>
              <a:pathLst>
                <a:path w="98228" h="169665">
                  <a:moveTo>
                    <a:pt x="0" y="0"/>
                  </a:moveTo>
                  <a:lnTo>
                    <a:pt x="0" y="0"/>
                  </a:lnTo>
                  <a:lnTo>
                    <a:pt x="993" y="14258"/>
                  </a:lnTo>
                  <a:lnTo>
                    <a:pt x="16224" y="48823"/>
                  </a:lnTo>
                  <a:lnTo>
                    <a:pt x="41867" y="90472"/>
                  </a:lnTo>
                  <a:lnTo>
                    <a:pt x="60489" y="108858"/>
                  </a:lnTo>
                  <a:lnTo>
                    <a:pt x="85249" y="145753"/>
                  </a:lnTo>
                  <a:lnTo>
                    <a:pt x="87498" y="153415"/>
                  </a:lnTo>
                  <a:lnTo>
                    <a:pt x="89090" y="155854"/>
                  </a:lnTo>
                  <a:lnTo>
                    <a:pt x="91143" y="157481"/>
                  </a:lnTo>
                  <a:lnTo>
                    <a:pt x="96828" y="160092"/>
                  </a:lnTo>
                  <a:lnTo>
                    <a:pt x="97605" y="163094"/>
                  </a:lnTo>
                  <a:lnTo>
                    <a:pt x="98227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187"/>
          <p:cNvGrpSpPr/>
          <p:nvPr/>
        </p:nvGrpSpPr>
        <p:grpSpPr>
          <a:xfrm>
            <a:off x="6983082" y="1535906"/>
            <a:ext cx="1830383" cy="1026915"/>
            <a:chOff x="6983082" y="1535906"/>
            <a:chExt cx="1830383" cy="1026915"/>
          </a:xfrm>
        </p:grpSpPr>
        <p:sp>
          <p:nvSpPr>
            <p:cNvPr id="26" name="SMARTInkShape-3689"/>
            <p:cNvSpPr/>
            <p:nvPr>
              <p:custDataLst>
                <p:tags r:id="rId100"/>
              </p:custDataLst>
            </p:nvPr>
          </p:nvSpPr>
          <p:spPr>
            <a:xfrm>
              <a:off x="7476052" y="2366367"/>
              <a:ext cx="194346" cy="196454"/>
            </a:xfrm>
            <a:custGeom>
              <a:avLst/>
              <a:gdLst/>
              <a:ahLst/>
              <a:cxnLst/>
              <a:rect l="0" t="0" r="0" b="0"/>
              <a:pathLst>
                <a:path w="194346" h="196454">
                  <a:moveTo>
                    <a:pt x="69534" y="0"/>
                  </a:moveTo>
                  <a:lnTo>
                    <a:pt x="69534" y="0"/>
                  </a:lnTo>
                  <a:lnTo>
                    <a:pt x="64793" y="4741"/>
                  </a:lnTo>
                  <a:lnTo>
                    <a:pt x="59821" y="7068"/>
                  </a:lnTo>
                  <a:lnTo>
                    <a:pt x="57105" y="7689"/>
                  </a:lnTo>
                  <a:lnTo>
                    <a:pt x="22522" y="33183"/>
                  </a:lnTo>
                  <a:lnTo>
                    <a:pt x="2381" y="58656"/>
                  </a:lnTo>
                  <a:lnTo>
                    <a:pt x="0" y="65095"/>
                  </a:lnTo>
                  <a:lnTo>
                    <a:pt x="358" y="68201"/>
                  </a:lnTo>
                  <a:lnTo>
                    <a:pt x="3401" y="74299"/>
                  </a:lnTo>
                  <a:lnTo>
                    <a:pt x="5601" y="76322"/>
                  </a:lnTo>
                  <a:lnTo>
                    <a:pt x="10693" y="78569"/>
                  </a:lnTo>
                  <a:lnTo>
                    <a:pt x="40351" y="80210"/>
                  </a:lnTo>
                  <a:lnTo>
                    <a:pt x="80279" y="72665"/>
                  </a:lnTo>
                  <a:lnTo>
                    <a:pt x="123352" y="71599"/>
                  </a:lnTo>
                  <a:lnTo>
                    <a:pt x="160663" y="72451"/>
                  </a:lnTo>
                  <a:lnTo>
                    <a:pt x="178335" y="78573"/>
                  </a:lnTo>
                  <a:lnTo>
                    <a:pt x="186682" y="83869"/>
                  </a:lnTo>
                  <a:lnTo>
                    <a:pt x="191053" y="89530"/>
                  </a:lnTo>
                  <a:lnTo>
                    <a:pt x="193514" y="98296"/>
                  </a:lnTo>
                  <a:lnTo>
                    <a:pt x="194345" y="114887"/>
                  </a:lnTo>
                  <a:lnTo>
                    <a:pt x="189748" y="131495"/>
                  </a:lnTo>
                  <a:lnTo>
                    <a:pt x="173553" y="159046"/>
                  </a:lnTo>
                  <a:lnTo>
                    <a:pt x="165044" y="167591"/>
                  </a:lnTo>
                  <a:lnTo>
                    <a:pt x="138629" y="183282"/>
                  </a:lnTo>
                  <a:lnTo>
                    <a:pt x="127158" y="187259"/>
                  </a:lnTo>
                  <a:lnTo>
                    <a:pt x="114182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690"/>
            <p:cNvSpPr/>
            <p:nvPr>
              <p:custDataLst>
                <p:tags r:id="rId101"/>
              </p:custDataLst>
            </p:nvPr>
          </p:nvSpPr>
          <p:spPr>
            <a:xfrm>
              <a:off x="7670602" y="2232422"/>
              <a:ext cx="151805" cy="232000"/>
            </a:xfrm>
            <a:custGeom>
              <a:avLst/>
              <a:gdLst/>
              <a:ahLst/>
              <a:cxnLst/>
              <a:rect l="0" t="0" r="0" b="0"/>
              <a:pathLst>
                <a:path w="151805" h="232000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6" y="18091"/>
                  </a:lnTo>
                  <a:lnTo>
                    <a:pt x="7129" y="25900"/>
                  </a:lnTo>
                  <a:lnTo>
                    <a:pt x="25731" y="63567"/>
                  </a:lnTo>
                  <a:lnTo>
                    <a:pt x="48004" y="99428"/>
                  </a:lnTo>
                  <a:lnTo>
                    <a:pt x="71511" y="141054"/>
                  </a:lnTo>
                  <a:lnTo>
                    <a:pt x="95264" y="178234"/>
                  </a:lnTo>
                  <a:lnTo>
                    <a:pt x="112928" y="206120"/>
                  </a:lnTo>
                  <a:lnTo>
                    <a:pt x="129206" y="222212"/>
                  </a:lnTo>
                  <a:lnTo>
                    <a:pt x="130785" y="225532"/>
                  </a:lnTo>
                  <a:lnTo>
                    <a:pt x="132831" y="227745"/>
                  </a:lnTo>
                  <a:lnTo>
                    <a:pt x="137749" y="230204"/>
                  </a:lnTo>
                  <a:lnTo>
                    <a:pt x="150113" y="231999"/>
                  </a:lnTo>
                  <a:lnTo>
                    <a:pt x="150677" y="231064"/>
                  </a:lnTo>
                  <a:lnTo>
                    <a:pt x="151804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691"/>
            <p:cNvSpPr/>
            <p:nvPr>
              <p:custDataLst>
                <p:tags r:id="rId102"/>
              </p:custDataLst>
            </p:nvPr>
          </p:nvSpPr>
          <p:spPr>
            <a:xfrm>
              <a:off x="7679531" y="2304059"/>
              <a:ext cx="196454" cy="98028"/>
            </a:xfrm>
            <a:custGeom>
              <a:avLst/>
              <a:gdLst/>
              <a:ahLst/>
              <a:cxnLst/>
              <a:rect l="0" t="0" r="0" b="0"/>
              <a:pathLst>
                <a:path w="196454" h="98028">
                  <a:moveTo>
                    <a:pt x="0" y="89097"/>
                  </a:moveTo>
                  <a:lnTo>
                    <a:pt x="0" y="89097"/>
                  </a:lnTo>
                  <a:lnTo>
                    <a:pt x="0" y="84357"/>
                  </a:lnTo>
                  <a:lnTo>
                    <a:pt x="992" y="82960"/>
                  </a:lnTo>
                  <a:lnTo>
                    <a:pt x="2647" y="82029"/>
                  </a:lnTo>
                  <a:lnTo>
                    <a:pt x="4741" y="81409"/>
                  </a:lnTo>
                  <a:lnTo>
                    <a:pt x="44949" y="44033"/>
                  </a:lnTo>
                  <a:lnTo>
                    <a:pt x="73262" y="20554"/>
                  </a:lnTo>
                  <a:lnTo>
                    <a:pt x="98767" y="7493"/>
                  </a:lnTo>
                  <a:lnTo>
                    <a:pt x="142371" y="476"/>
                  </a:lnTo>
                  <a:lnTo>
                    <a:pt x="158491" y="0"/>
                  </a:lnTo>
                  <a:lnTo>
                    <a:pt x="162215" y="926"/>
                  </a:lnTo>
                  <a:lnTo>
                    <a:pt x="164699" y="2535"/>
                  </a:lnTo>
                  <a:lnTo>
                    <a:pt x="181802" y="33225"/>
                  </a:lnTo>
                  <a:lnTo>
                    <a:pt x="186394" y="55498"/>
                  </a:lnTo>
                  <a:lnTo>
                    <a:pt x="187021" y="63581"/>
                  </a:lnTo>
                  <a:lnTo>
                    <a:pt x="189945" y="70481"/>
                  </a:lnTo>
                  <a:lnTo>
                    <a:pt x="192116" y="73709"/>
                  </a:lnTo>
                  <a:lnTo>
                    <a:pt x="196453" y="980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692"/>
            <p:cNvSpPr/>
            <p:nvPr>
              <p:custDataLst>
                <p:tags r:id="rId103"/>
              </p:custDataLst>
            </p:nvPr>
          </p:nvSpPr>
          <p:spPr>
            <a:xfrm>
              <a:off x="7813477" y="2241352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8929" y="0"/>
                  </a:moveTo>
                  <a:lnTo>
                    <a:pt x="892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693"/>
            <p:cNvSpPr/>
            <p:nvPr>
              <p:custDataLst>
                <p:tags r:id="rId104"/>
              </p:custDataLst>
            </p:nvPr>
          </p:nvSpPr>
          <p:spPr>
            <a:xfrm>
              <a:off x="8358188" y="2062758"/>
              <a:ext cx="124599" cy="124343"/>
            </a:xfrm>
            <a:custGeom>
              <a:avLst/>
              <a:gdLst/>
              <a:ahLst/>
              <a:cxnLst/>
              <a:rect l="0" t="0" r="0" b="0"/>
              <a:pathLst>
                <a:path w="124599" h="124343">
                  <a:moveTo>
                    <a:pt x="0" y="44648"/>
                  </a:moveTo>
                  <a:lnTo>
                    <a:pt x="0" y="44648"/>
                  </a:lnTo>
                  <a:lnTo>
                    <a:pt x="0" y="49389"/>
                  </a:lnTo>
                  <a:lnTo>
                    <a:pt x="2645" y="54362"/>
                  </a:lnTo>
                  <a:lnTo>
                    <a:pt x="4740" y="57077"/>
                  </a:lnTo>
                  <a:lnTo>
                    <a:pt x="7067" y="65386"/>
                  </a:lnTo>
                  <a:lnTo>
                    <a:pt x="7688" y="70379"/>
                  </a:lnTo>
                  <a:lnTo>
                    <a:pt x="13669" y="81220"/>
                  </a:lnTo>
                  <a:lnTo>
                    <a:pt x="37996" y="113515"/>
                  </a:lnTo>
                  <a:lnTo>
                    <a:pt x="48637" y="119904"/>
                  </a:lnTo>
                  <a:lnTo>
                    <a:pt x="72783" y="124342"/>
                  </a:lnTo>
                  <a:lnTo>
                    <a:pt x="87600" y="120075"/>
                  </a:lnTo>
                  <a:lnTo>
                    <a:pt x="103256" y="109745"/>
                  </a:lnTo>
                  <a:lnTo>
                    <a:pt x="109721" y="104007"/>
                  </a:lnTo>
                  <a:lnTo>
                    <a:pt x="113257" y="98150"/>
                  </a:lnTo>
                  <a:lnTo>
                    <a:pt x="124077" y="60172"/>
                  </a:lnTo>
                  <a:lnTo>
                    <a:pt x="124598" y="52209"/>
                  </a:lnTo>
                  <a:lnTo>
                    <a:pt x="122184" y="45363"/>
                  </a:lnTo>
                  <a:lnTo>
                    <a:pt x="100299" y="8547"/>
                  </a:lnTo>
                  <a:lnTo>
                    <a:pt x="99607" y="5698"/>
                  </a:lnTo>
                  <a:lnTo>
                    <a:pt x="98155" y="3798"/>
                  </a:lnTo>
                  <a:lnTo>
                    <a:pt x="8929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694"/>
            <p:cNvSpPr/>
            <p:nvPr>
              <p:custDataLst>
                <p:tags r:id="rId105"/>
              </p:custDataLst>
            </p:nvPr>
          </p:nvSpPr>
          <p:spPr>
            <a:xfrm>
              <a:off x="8478671" y="1973461"/>
              <a:ext cx="120450" cy="169665"/>
            </a:xfrm>
            <a:custGeom>
              <a:avLst/>
              <a:gdLst/>
              <a:ahLst/>
              <a:cxnLst/>
              <a:rect l="0" t="0" r="0" b="0"/>
              <a:pathLst>
                <a:path w="120450" h="169665">
                  <a:moveTo>
                    <a:pt x="58110" y="0"/>
                  </a:moveTo>
                  <a:lnTo>
                    <a:pt x="58110" y="0"/>
                  </a:lnTo>
                  <a:lnTo>
                    <a:pt x="58110" y="4740"/>
                  </a:lnTo>
                  <a:lnTo>
                    <a:pt x="57118" y="6137"/>
                  </a:lnTo>
                  <a:lnTo>
                    <a:pt x="55464" y="7068"/>
                  </a:lnTo>
                  <a:lnTo>
                    <a:pt x="40941" y="13302"/>
                  </a:lnTo>
                  <a:lnTo>
                    <a:pt x="11508" y="32824"/>
                  </a:lnTo>
                  <a:lnTo>
                    <a:pt x="711" y="47636"/>
                  </a:lnTo>
                  <a:lnTo>
                    <a:pt x="0" y="50609"/>
                  </a:lnTo>
                  <a:lnTo>
                    <a:pt x="518" y="53583"/>
                  </a:lnTo>
                  <a:lnTo>
                    <a:pt x="3740" y="59533"/>
                  </a:lnTo>
                  <a:lnTo>
                    <a:pt x="25453" y="83344"/>
                  </a:lnTo>
                  <a:lnTo>
                    <a:pt x="39063" y="92273"/>
                  </a:lnTo>
                  <a:lnTo>
                    <a:pt x="79051" y="104015"/>
                  </a:lnTo>
                  <a:lnTo>
                    <a:pt x="95844" y="107218"/>
                  </a:lnTo>
                  <a:lnTo>
                    <a:pt x="116304" y="116169"/>
                  </a:lnTo>
                  <a:lnTo>
                    <a:pt x="117741" y="118125"/>
                  </a:lnTo>
                  <a:lnTo>
                    <a:pt x="120049" y="123654"/>
                  </a:lnTo>
                  <a:lnTo>
                    <a:pt x="120449" y="129353"/>
                  </a:lnTo>
                  <a:lnTo>
                    <a:pt x="117897" y="134550"/>
                  </a:lnTo>
                  <a:lnTo>
                    <a:pt x="114448" y="140167"/>
                  </a:lnTo>
                  <a:lnTo>
                    <a:pt x="111514" y="148908"/>
                  </a:lnTo>
                  <a:lnTo>
                    <a:pt x="107311" y="154816"/>
                  </a:lnTo>
                  <a:lnTo>
                    <a:pt x="102137" y="158104"/>
                  </a:lnTo>
                  <a:lnTo>
                    <a:pt x="99367" y="158981"/>
                  </a:lnTo>
                  <a:lnTo>
                    <a:pt x="97521" y="160557"/>
                  </a:lnTo>
                  <a:lnTo>
                    <a:pt x="95469" y="164955"/>
                  </a:lnTo>
                  <a:lnTo>
                    <a:pt x="93931" y="166525"/>
                  </a:lnTo>
                  <a:lnTo>
                    <a:pt x="84899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695"/>
            <p:cNvSpPr/>
            <p:nvPr>
              <p:custDataLst>
                <p:tags r:id="rId106"/>
              </p:custDataLst>
            </p:nvPr>
          </p:nvSpPr>
          <p:spPr>
            <a:xfrm>
              <a:off x="8554782" y="1741289"/>
              <a:ext cx="258683" cy="428626"/>
            </a:xfrm>
            <a:custGeom>
              <a:avLst/>
              <a:gdLst/>
              <a:ahLst/>
              <a:cxnLst/>
              <a:rect l="0" t="0" r="0" b="0"/>
              <a:pathLst>
                <a:path w="258683" h="428626">
                  <a:moveTo>
                    <a:pt x="17718" y="0"/>
                  </a:moveTo>
                  <a:lnTo>
                    <a:pt x="17718" y="0"/>
                  </a:lnTo>
                  <a:lnTo>
                    <a:pt x="0" y="0"/>
                  </a:lnTo>
                  <a:lnTo>
                    <a:pt x="15137" y="992"/>
                  </a:lnTo>
                  <a:lnTo>
                    <a:pt x="54272" y="12429"/>
                  </a:lnTo>
                  <a:lnTo>
                    <a:pt x="90312" y="24908"/>
                  </a:lnTo>
                  <a:lnTo>
                    <a:pt x="134621" y="48099"/>
                  </a:lnTo>
                  <a:lnTo>
                    <a:pt x="176849" y="81049"/>
                  </a:lnTo>
                  <a:lnTo>
                    <a:pt x="206725" y="117213"/>
                  </a:lnTo>
                  <a:lnTo>
                    <a:pt x="231736" y="161545"/>
                  </a:lnTo>
                  <a:lnTo>
                    <a:pt x="241821" y="184907"/>
                  </a:lnTo>
                  <a:lnTo>
                    <a:pt x="248492" y="220372"/>
                  </a:lnTo>
                  <a:lnTo>
                    <a:pt x="255319" y="255024"/>
                  </a:lnTo>
                  <a:lnTo>
                    <a:pt x="258128" y="296548"/>
                  </a:lnTo>
                  <a:lnTo>
                    <a:pt x="258682" y="337933"/>
                  </a:lnTo>
                  <a:lnTo>
                    <a:pt x="257799" y="373779"/>
                  </a:lnTo>
                  <a:lnTo>
                    <a:pt x="247794" y="416801"/>
                  </a:lnTo>
                  <a:lnTo>
                    <a:pt x="240960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696"/>
            <p:cNvSpPr/>
            <p:nvPr>
              <p:custDataLst>
                <p:tags r:id="rId107"/>
              </p:custDataLst>
            </p:nvPr>
          </p:nvSpPr>
          <p:spPr>
            <a:xfrm>
              <a:off x="6983082" y="1535906"/>
              <a:ext cx="357122" cy="366118"/>
            </a:xfrm>
            <a:custGeom>
              <a:avLst/>
              <a:gdLst/>
              <a:ahLst/>
              <a:cxnLst/>
              <a:rect l="0" t="0" r="0" b="0"/>
              <a:pathLst>
                <a:path w="357122" h="366118">
                  <a:moveTo>
                    <a:pt x="26723" y="0"/>
                  </a:moveTo>
                  <a:lnTo>
                    <a:pt x="26723" y="0"/>
                  </a:lnTo>
                  <a:lnTo>
                    <a:pt x="26723" y="4741"/>
                  </a:lnTo>
                  <a:lnTo>
                    <a:pt x="8631" y="47596"/>
                  </a:lnTo>
                  <a:lnTo>
                    <a:pt x="2511" y="74957"/>
                  </a:lnTo>
                  <a:lnTo>
                    <a:pt x="697" y="110845"/>
                  </a:lnTo>
                  <a:lnTo>
                    <a:pt x="160" y="150252"/>
                  </a:lnTo>
                  <a:lnTo>
                    <a:pt x="0" y="189709"/>
                  </a:lnTo>
                  <a:lnTo>
                    <a:pt x="2599" y="230174"/>
                  </a:lnTo>
                  <a:lnTo>
                    <a:pt x="12299" y="267299"/>
                  </a:lnTo>
                  <a:lnTo>
                    <a:pt x="33355" y="310658"/>
                  </a:lnTo>
                  <a:lnTo>
                    <a:pt x="55477" y="334031"/>
                  </a:lnTo>
                  <a:lnTo>
                    <a:pt x="85623" y="348783"/>
                  </a:lnTo>
                  <a:lnTo>
                    <a:pt x="119691" y="359438"/>
                  </a:lnTo>
                  <a:lnTo>
                    <a:pt x="159661" y="364138"/>
                  </a:lnTo>
                  <a:lnTo>
                    <a:pt x="198184" y="365531"/>
                  </a:lnTo>
                  <a:lnTo>
                    <a:pt x="234732" y="365944"/>
                  </a:lnTo>
                  <a:lnTo>
                    <a:pt x="275509" y="366083"/>
                  </a:lnTo>
                  <a:lnTo>
                    <a:pt x="316957" y="366114"/>
                  </a:lnTo>
                  <a:lnTo>
                    <a:pt x="357121" y="366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697"/>
            <p:cNvSpPr/>
            <p:nvPr>
              <p:custDataLst>
                <p:tags r:id="rId108"/>
              </p:custDataLst>
            </p:nvPr>
          </p:nvSpPr>
          <p:spPr>
            <a:xfrm>
              <a:off x="7929563" y="2260606"/>
              <a:ext cx="151805" cy="123575"/>
            </a:xfrm>
            <a:custGeom>
              <a:avLst/>
              <a:gdLst/>
              <a:ahLst/>
              <a:cxnLst/>
              <a:rect l="0" t="0" r="0" b="0"/>
              <a:pathLst>
                <a:path w="151805" h="123575">
                  <a:moveTo>
                    <a:pt x="0" y="16464"/>
                  </a:moveTo>
                  <a:lnTo>
                    <a:pt x="0" y="16464"/>
                  </a:lnTo>
                  <a:lnTo>
                    <a:pt x="0" y="28893"/>
                  </a:lnTo>
                  <a:lnTo>
                    <a:pt x="2645" y="34556"/>
                  </a:lnTo>
                  <a:lnTo>
                    <a:pt x="6136" y="40380"/>
                  </a:lnTo>
                  <a:lnTo>
                    <a:pt x="15813" y="64282"/>
                  </a:lnTo>
                  <a:lnTo>
                    <a:pt x="47635" y="108338"/>
                  </a:lnTo>
                  <a:lnTo>
                    <a:pt x="62462" y="123574"/>
                  </a:lnTo>
                  <a:lnTo>
                    <a:pt x="44414" y="102881"/>
                  </a:lnTo>
                  <a:lnTo>
                    <a:pt x="21818" y="59016"/>
                  </a:lnTo>
                  <a:lnTo>
                    <a:pt x="18039" y="47373"/>
                  </a:lnTo>
                  <a:lnTo>
                    <a:pt x="11023" y="34549"/>
                  </a:lnTo>
                  <a:lnTo>
                    <a:pt x="9342" y="22462"/>
                  </a:lnTo>
                  <a:lnTo>
                    <a:pt x="10197" y="20463"/>
                  </a:lnTo>
                  <a:lnTo>
                    <a:pt x="11758" y="19130"/>
                  </a:lnTo>
                  <a:lnTo>
                    <a:pt x="17502" y="16620"/>
                  </a:lnTo>
                  <a:lnTo>
                    <a:pt x="22493" y="16510"/>
                  </a:lnTo>
                  <a:lnTo>
                    <a:pt x="23925" y="17487"/>
                  </a:lnTo>
                  <a:lnTo>
                    <a:pt x="24879" y="19131"/>
                  </a:lnTo>
                  <a:lnTo>
                    <a:pt x="25516" y="21218"/>
                  </a:lnTo>
                  <a:lnTo>
                    <a:pt x="31152" y="28897"/>
                  </a:lnTo>
                  <a:lnTo>
                    <a:pt x="36334" y="31912"/>
                  </a:lnTo>
                  <a:lnTo>
                    <a:pt x="41945" y="34244"/>
                  </a:lnTo>
                  <a:lnTo>
                    <a:pt x="50682" y="40143"/>
                  </a:lnTo>
                  <a:lnTo>
                    <a:pt x="59555" y="42332"/>
                  </a:lnTo>
                  <a:lnTo>
                    <a:pt x="75655" y="43217"/>
                  </a:lnTo>
                  <a:lnTo>
                    <a:pt x="77226" y="42237"/>
                  </a:lnTo>
                  <a:lnTo>
                    <a:pt x="78272" y="40592"/>
                  </a:lnTo>
                  <a:lnTo>
                    <a:pt x="79747" y="33535"/>
                  </a:lnTo>
                  <a:lnTo>
                    <a:pt x="80331" y="13442"/>
                  </a:lnTo>
                  <a:lnTo>
                    <a:pt x="81335" y="11472"/>
                  </a:lnTo>
                  <a:lnTo>
                    <a:pt x="82996" y="10160"/>
                  </a:lnTo>
                  <a:lnTo>
                    <a:pt x="85096" y="9285"/>
                  </a:lnTo>
                  <a:lnTo>
                    <a:pt x="86497" y="7709"/>
                  </a:lnTo>
                  <a:lnTo>
                    <a:pt x="88051" y="3313"/>
                  </a:lnTo>
                  <a:lnTo>
                    <a:pt x="89458" y="1744"/>
                  </a:lnTo>
                  <a:lnTo>
                    <a:pt x="93668" y="0"/>
                  </a:lnTo>
                  <a:lnTo>
                    <a:pt x="95187" y="527"/>
                  </a:lnTo>
                  <a:lnTo>
                    <a:pt x="96200" y="1871"/>
                  </a:lnTo>
                  <a:lnTo>
                    <a:pt x="96875" y="3759"/>
                  </a:lnTo>
                  <a:lnTo>
                    <a:pt x="136932" y="46235"/>
                  </a:lnTo>
                  <a:lnTo>
                    <a:pt x="151804" y="611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698"/>
            <p:cNvSpPr/>
            <p:nvPr>
              <p:custDataLst>
                <p:tags r:id="rId109"/>
              </p:custDataLst>
            </p:nvPr>
          </p:nvSpPr>
          <p:spPr>
            <a:xfrm>
              <a:off x="8233172" y="2000250"/>
              <a:ext cx="133946" cy="196454"/>
            </a:xfrm>
            <a:custGeom>
              <a:avLst/>
              <a:gdLst/>
              <a:ahLst/>
              <a:cxnLst/>
              <a:rect l="0" t="0" r="0" b="0"/>
              <a:pathLst>
                <a:path w="133946" h="196454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16224" y="55133"/>
                  </a:lnTo>
                  <a:lnTo>
                    <a:pt x="42241" y="98431"/>
                  </a:lnTo>
                  <a:lnTo>
                    <a:pt x="77440" y="139394"/>
                  </a:lnTo>
                  <a:lnTo>
                    <a:pt x="111936" y="180549"/>
                  </a:lnTo>
                  <a:lnTo>
                    <a:pt x="121692" y="191300"/>
                  </a:lnTo>
                  <a:lnTo>
                    <a:pt x="133945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699"/>
            <p:cNvSpPr/>
            <p:nvPr>
              <p:custDataLst>
                <p:tags r:id="rId110"/>
              </p:custDataLst>
            </p:nvPr>
          </p:nvSpPr>
          <p:spPr>
            <a:xfrm>
              <a:off x="8117086" y="2169914"/>
              <a:ext cx="115561" cy="107079"/>
            </a:xfrm>
            <a:custGeom>
              <a:avLst/>
              <a:gdLst/>
              <a:ahLst/>
              <a:cxnLst/>
              <a:rect l="0" t="0" r="0" b="0"/>
              <a:pathLst>
                <a:path w="115561" h="107079">
                  <a:moveTo>
                    <a:pt x="0" y="53578"/>
                  </a:moveTo>
                  <a:lnTo>
                    <a:pt x="0" y="53578"/>
                  </a:lnTo>
                  <a:lnTo>
                    <a:pt x="0" y="63059"/>
                  </a:lnTo>
                  <a:lnTo>
                    <a:pt x="2646" y="70360"/>
                  </a:lnTo>
                  <a:lnTo>
                    <a:pt x="4741" y="73695"/>
                  </a:lnTo>
                  <a:lnTo>
                    <a:pt x="33010" y="100353"/>
                  </a:lnTo>
                  <a:lnTo>
                    <a:pt x="47594" y="105140"/>
                  </a:lnTo>
                  <a:lnTo>
                    <a:pt x="81985" y="107078"/>
                  </a:lnTo>
                  <a:lnTo>
                    <a:pt x="88693" y="104475"/>
                  </a:lnTo>
                  <a:lnTo>
                    <a:pt x="91871" y="102392"/>
                  </a:lnTo>
                  <a:lnTo>
                    <a:pt x="110097" y="78475"/>
                  </a:lnTo>
                  <a:lnTo>
                    <a:pt x="113424" y="69274"/>
                  </a:lnTo>
                  <a:lnTo>
                    <a:pt x="115560" y="47198"/>
                  </a:lnTo>
                  <a:lnTo>
                    <a:pt x="107313" y="2873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188"/>
          <p:cNvGrpSpPr/>
          <p:nvPr/>
        </p:nvGrpSpPr>
        <p:grpSpPr>
          <a:xfrm>
            <a:off x="3518297" y="937617"/>
            <a:ext cx="1125142" cy="455415"/>
            <a:chOff x="3518297" y="937617"/>
            <a:chExt cx="1125142" cy="455415"/>
          </a:xfrm>
        </p:grpSpPr>
        <p:sp>
          <p:nvSpPr>
            <p:cNvPr id="38" name="SMARTInkShape-3700"/>
            <p:cNvSpPr/>
            <p:nvPr>
              <p:custDataLst>
                <p:tags r:id="rId86"/>
              </p:custDataLst>
            </p:nvPr>
          </p:nvSpPr>
          <p:spPr>
            <a:xfrm>
              <a:off x="4393526" y="1178910"/>
              <a:ext cx="205096" cy="169474"/>
            </a:xfrm>
            <a:custGeom>
              <a:avLst/>
              <a:gdLst/>
              <a:ahLst/>
              <a:cxnLst/>
              <a:rect l="0" t="0" r="0" b="0"/>
              <a:pathLst>
                <a:path w="205096" h="169474">
                  <a:moveTo>
                    <a:pt x="44529" y="62317"/>
                  </a:moveTo>
                  <a:lnTo>
                    <a:pt x="44529" y="62317"/>
                  </a:lnTo>
                  <a:lnTo>
                    <a:pt x="39788" y="67057"/>
                  </a:lnTo>
                  <a:lnTo>
                    <a:pt x="37461" y="74676"/>
                  </a:lnTo>
                  <a:lnTo>
                    <a:pt x="33505" y="90122"/>
                  </a:lnTo>
                  <a:lnTo>
                    <a:pt x="26049" y="104620"/>
                  </a:lnTo>
                  <a:lnTo>
                    <a:pt x="23279" y="108378"/>
                  </a:lnTo>
                  <a:lnTo>
                    <a:pt x="20201" y="117846"/>
                  </a:lnTo>
                  <a:lnTo>
                    <a:pt x="17842" y="127676"/>
                  </a:lnTo>
                  <a:lnTo>
                    <a:pt x="10888" y="142071"/>
                  </a:lnTo>
                  <a:lnTo>
                    <a:pt x="10195" y="145252"/>
                  </a:lnTo>
                  <a:lnTo>
                    <a:pt x="8741" y="147372"/>
                  </a:lnTo>
                  <a:lnTo>
                    <a:pt x="6779" y="148786"/>
                  </a:lnTo>
                  <a:lnTo>
                    <a:pt x="4480" y="149728"/>
                  </a:lnTo>
                  <a:lnTo>
                    <a:pt x="2947" y="151349"/>
                  </a:lnTo>
                  <a:lnTo>
                    <a:pt x="284" y="159136"/>
                  </a:lnTo>
                  <a:lnTo>
                    <a:pt x="0" y="155386"/>
                  </a:lnTo>
                  <a:lnTo>
                    <a:pt x="2579" y="150644"/>
                  </a:lnTo>
                  <a:lnTo>
                    <a:pt x="12320" y="139516"/>
                  </a:lnTo>
                  <a:lnTo>
                    <a:pt x="15331" y="131023"/>
                  </a:lnTo>
                  <a:lnTo>
                    <a:pt x="27242" y="90728"/>
                  </a:lnTo>
                  <a:lnTo>
                    <a:pt x="42620" y="59554"/>
                  </a:lnTo>
                  <a:lnTo>
                    <a:pt x="78670" y="19412"/>
                  </a:lnTo>
                  <a:lnTo>
                    <a:pt x="90804" y="7160"/>
                  </a:lnTo>
                  <a:lnTo>
                    <a:pt x="100152" y="3076"/>
                  </a:lnTo>
                  <a:lnTo>
                    <a:pt x="139898" y="0"/>
                  </a:lnTo>
                  <a:lnTo>
                    <a:pt x="163615" y="6976"/>
                  </a:lnTo>
                  <a:lnTo>
                    <a:pt x="175508" y="12254"/>
                  </a:lnTo>
                  <a:lnTo>
                    <a:pt x="184762" y="20554"/>
                  </a:lnTo>
                  <a:lnTo>
                    <a:pt x="198788" y="42051"/>
                  </a:lnTo>
                  <a:lnTo>
                    <a:pt x="203345" y="59509"/>
                  </a:lnTo>
                  <a:lnTo>
                    <a:pt x="205095" y="95074"/>
                  </a:lnTo>
                  <a:lnTo>
                    <a:pt x="202542" y="104326"/>
                  </a:lnTo>
                  <a:lnTo>
                    <a:pt x="199093" y="111745"/>
                  </a:lnTo>
                  <a:lnTo>
                    <a:pt x="196878" y="127238"/>
                  </a:lnTo>
                  <a:lnTo>
                    <a:pt x="196333" y="1694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701"/>
            <p:cNvSpPr/>
            <p:nvPr>
              <p:custDataLst>
                <p:tags r:id="rId87"/>
              </p:custDataLst>
            </p:nvPr>
          </p:nvSpPr>
          <p:spPr>
            <a:xfrm>
              <a:off x="4181224" y="1214438"/>
              <a:ext cx="153518" cy="98060"/>
            </a:xfrm>
            <a:custGeom>
              <a:avLst/>
              <a:gdLst/>
              <a:ahLst/>
              <a:cxnLst/>
              <a:rect l="0" t="0" r="0" b="0"/>
              <a:pathLst>
                <a:path w="153518" h="98060">
                  <a:moveTo>
                    <a:pt x="60378" y="0"/>
                  </a:moveTo>
                  <a:lnTo>
                    <a:pt x="60378" y="0"/>
                  </a:lnTo>
                  <a:lnTo>
                    <a:pt x="45147" y="14238"/>
                  </a:lnTo>
                  <a:lnTo>
                    <a:pt x="39387" y="16250"/>
                  </a:lnTo>
                  <a:lnTo>
                    <a:pt x="33520" y="22435"/>
                  </a:lnTo>
                  <a:lnTo>
                    <a:pt x="26613" y="30807"/>
                  </a:lnTo>
                  <a:lnTo>
                    <a:pt x="12560" y="42090"/>
                  </a:lnTo>
                  <a:lnTo>
                    <a:pt x="5060" y="52110"/>
                  </a:lnTo>
                  <a:lnTo>
                    <a:pt x="1065" y="63178"/>
                  </a:lnTo>
                  <a:lnTo>
                    <a:pt x="0" y="68908"/>
                  </a:lnTo>
                  <a:lnTo>
                    <a:pt x="1463" y="77920"/>
                  </a:lnTo>
                  <a:lnTo>
                    <a:pt x="7864" y="88571"/>
                  </a:lnTo>
                  <a:lnTo>
                    <a:pt x="13225" y="93935"/>
                  </a:lnTo>
                  <a:lnTo>
                    <a:pt x="18916" y="96319"/>
                  </a:lnTo>
                  <a:lnTo>
                    <a:pt x="53753" y="98059"/>
                  </a:lnTo>
                  <a:lnTo>
                    <a:pt x="97540" y="85782"/>
                  </a:lnTo>
                  <a:lnTo>
                    <a:pt x="118572" y="77231"/>
                  </a:lnTo>
                  <a:lnTo>
                    <a:pt x="128575" y="68720"/>
                  </a:lnTo>
                  <a:lnTo>
                    <a:pt x="152461" y="37295"/>
                  </a:lnTo>
                  <a:lnTo>
                    <a:pt x="153517" y="32800"/>
                  </a:lnTo>
                  <a:lnTo>
                    <a:pt x="153228" y="28812"/>
                  </a:lnTo>
                  <a:lnTo>
                    <a:pt x="150262" y="21735"/>
                  </a:lnTo>
                  <a:lnTo>
                    <a:pt x="145636" y="15282"/>
                  </a:lnTo>
                  <a:lnTo>
                    <a:pt x="132713" y="6071"/>
                  </a:lnTo>
                  <a:lnTo>
                    <a:pt x="116316" y="1798"/>
                  </a:lnTo>
                  <a:lnTo>
                    <a:pt x="77372" y="236"/>
                  </a:lnTo>
                  <a:lnTo>
                    <a:pt x="60985" y="1097"/>
                  </a:lnTo>
                  <a:lnTo>
                    <a:pt x="33589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702"/>
            <p:cNvSpPr/>
            <p:nvPr>
              <p:custDataLst>
                <p:tags r:id="rId88"/>
              </p:custDataLst>
            </p:nvPr>
          </p:nvSpPr>
          <p:spPr>
            <a:xfrm>
              <a:off x="4045148" y="1209650"/>
              <a:ext cx="98228" cy="111930"/>
            </a:xfrm>
            <a:custGeom>
              <a:avLst/>
              <a:gdLst/>
              <a:ahLst/>
              <a:cxnLst/>
              <a:rect l="0" t="0" r="0" b="0"/>
              <a:pathLst>
                <a:path w="98228" h="111930">
                  <a:moveTo>
                    <a:pt x="0" y="49436"/>
                  </a:moveTo>
                  <a:lnTo>
                    <a:pt x="0" y="49436"/>
                  </a:lnTo>
                  <a:lnTo>
                    <a:pt x="0" y="61865"/>
                  </a:lnTo>
                  <a:lnTo>
                    <a:pt x="2646" y="67528"/>
                  </a:lnTo>
                  <a:lnTo>
                    <a:pt x="4741" y="70427"/>
                  </a:lnTo>
                  <a:lnTo>
                    <a:pt x="7689" y="83988"/>
                  </a:lnTo>
                  <a:lnTo>
                    <a:pt x="8930" y="111929"/>
                  </a:lnTo>
                  <a:lnTo>
                    <a:pt x="9922" y="89583"/>
                  </a:lnTo>
                  <a:lnTo>
                    <a:pt x="19954" y="49347"/>
                  </a:lnTo>
                  <a:lnTo>
                    <a:pt x="28835" y="23423"/>
                  </a:lnTo>
                  <a:lnTo>
                    <a:pt x="32660" y="17039"/>
                  </a:lnTo>
                  <a:lnTo>
                    <a:pt x="34360" y="10894"/>
                  </a:lnTo>
                  <a:lnTo>
                    <a:pt x="36797" y="8858"/>
                  </a:lnTo>
                  <a:lnTo>
                    <a:pt x="52321" y="2946"/>
                  </a:lnTo>
                  <a:lnTo>
                    <a:pt x="55717" y="583"/>
                  </a:lnTo>
                  <a:lnTo>
                    <a:pt x="59965" y="0"/>
                  </a:lnTo>
                  <a:lnTo>
                    <a:pt x="98227" y="47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03"/>
            <p:cNvSpPr/>
            <p:nvPr>
              <p:custDataLst>
                <p:tags r:id="rId89"/>
              </p:custDataLst>
            </p:nvPr>
          </p:nvSpPr>
          <p:spPr>
            <a:xfrm>
              <a:off x="3850046" y="1223367"/>
              <a:ext cx="141359" cy="120609"/>
            </a:xfrm>
            <a:custGeom>
              <a:avLst/>
              <a:gdLst/>
              <a:ahLst/>
              <a:cxnLst/>
              <a:rect l="0" t="0" r="0" b="0"/>
              <a:pathLst>
                <a:path w="141359" h="120609">
                  <a:moveTo>
                    <a:pt x="16509" y="26789"/>
                  </a:moveTo>
                  <a:lnTo>
                    <a:pt x="16509" y="26789"/>
                  </a:lnTo>
                  <a:lnTo>
                    <a:pt x="11768" y="31530"/>
                  </a:lnTo>
                  <a:lnTo>
                    <a:pt x="9441" y="39149"/>
                  </a:lnTo>
                  <a:lnTo>
                    <a:pt x="5485" y="54595"/>
                  </a:lnTo>
                  <a:lnTo>
                    <a:pt x="674" y="71739"/>
                  </a:lnTo>
                  <a:lnTo>
                    <a:pt x="0" y="77592"/>
                  </a:lnTo>
                  <a:lnTo>
                    <a:pt x="1895" y="86740"/>
                  </a:lnTo>
                  <a:lnTo>
                    <a:pt x="13959" y="108988"/>
                  </a:lnTo>
                  <a:lnTo>
                    <a:pt x="28169" y="117330"/>
                  </a:lnTo>
                  <a:lnTo>
                    <a:pt x="33212" y="119892"/>
                  </a:lnTo>
                  <a:lnTo>
                    <a:pt x="38558" y="120608"/>
                  </a:lnTo>
                  <a:lnTo>
                    <a:pt x="62530" y="116878"/>
                  </a:lnTo>
                  <a:lnTo>
                    <a:pt x="87997" y="102976"/>
                  </a:lnTo>
                  <a:lnTo>
                    <a:pt x="102072" y="90815"/>
                  </a:lnTo>
                  <a:lnTo>
                    <a:pt x="128637" y="51127"/>
                  </a:lnTo>
                  <a:lnTo>
                    <a:pt x="138685" y="29539"/>
                  </a:lnTo>
                  <a:lnTo>
                    <a:pt x="141358" y="6114"/>
                  </a:lnTo>
                  <a:lnTo>
                    <a:pt x="140421" y="4076"/>
                  </a:lnTo>
                  <a:lnTo>
                    <a:pt x="138804" y="2717"/>
                  </a:lnTo>
                  <a:lnTo>
                    <a:pt x="134363" y="1208"/>
                  </a:lnTo>
                  <a:lnTo>
                    <a:pt x="1147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04"/>
            <p:cNvSpPr/>
            <p:nvPr>
              <p:custDataLst>
                <p:tags r:id="rId90"/>
              </p:custDataLst>
            </p:nvPr>
          </p:nvSpPr>
          <p:spPr>
            <a:xfrm>
              <a:off x="3652242" y="1277358"/>
              <a:ext cx="140960" cy="79167"/>
            </a:xfrm>
            <a:custGeom>
              <a:avLst/>
              <a:gdLst/>
              <a:ahLst/>
              <a:cxnLst/>
              <a:rect l="0" t="0" r="0" b="0"/>
              <a:pathLst>
                <a:path w="140960" h="79167">
                  <a:moveTo>
                    <a:pt x="0" y="53165"/>
                  </a:moveTo>
                  <a:lnTo>
                    <a:pt x="0" y="53165"/>
                  </a:lnTo>
                  <a:lnTo>
                    <a:pt x="0" y="48425"/>
                  </a:lnTo>
                  <a:lnTo>
                    <a:pt x="992" y="47029"/>
                  </a:lnTo>
                  <a:lnTo>
                    <a:pt x="2646" y="46098"/>
                  </a:lnTo>
                  <a:lnTo>
                    <a:pt x="12429" y="44603"/>
                  </a:lnTo>
                  <a:lnTo>
                    <a:pt x="55920" y="44242"/>
                  </a:lnTo>
                  <a:lnTo>
                    <a:pt x="68384" y="43245"/>
                  </a:lnTo>
                  <a:lnTo>
                    <a:pt x="107326" y="33212"/>
                  </a:lnTo>
                  <a:lnTo>
                    <a:pt x="122420" y="25756"/>
                  </a:lnTo>
                  <a:lnTo>
                    <a:pt x="140959" y="10245"/>
                  </a:lnTo>
                  <a:lnTo>
                    <a:pt x="140606" y="8677"/>
                  </a:lnTo>
                  <a:lnTo>
                    <a:pt x="137567" y="4288"/>
                  </a:lnTo>
                  <a:lnTo>
                    <a:pt x="132909" y="1677"/>
                  </a:lnTo>
                  <a:lnTo>
                    <a:pt x="121835" y="0"/>
                  </a:lnTo>
                  <a:lnTo>
                    <a:pt x="79823" y="14843"/>
                  </a:lnTo>
                  <a:lnTo>
                    <a:pt x="66566" y="20589"/>
                  </a:lnTo>
                  <a:lnTo>
                    <a:pt x="56704" y="29096"/>
                  </a:lnTo>
                  <a:lnTo>
                    <a:pt x="32925" y="55778"/>
                  </a:lnTo>
                  <a:lnTo>
                    <a:pt x="31872" y="58876"/>
                  </a:lnTo>
                  <a:lnTo>
                    <a:pt x="32163" y="61934"/>
                  </a:lnTo>
                  <a:lnTo>
                    <a:pt x="35131" y="67976"/>
                  </a:lnTo>
                  <a:lnTo>
                    <a:pt x="39757" y="73969"/>
                  </a:lnTo>
                  <a:lnTo>
                    <a:pt x="45120" y="77294"/>
                  </a:lnTo>
                  <a:lnTo>
                    <a:pt x="56364" y="79166"/>
                  </a:lnTo>
                  <a:lnTo>
                    <a:pt x="84703" y="78858"/>
                  </a:lnTo>
                  <a:lnTo>
                    <a:pt x="106457" y="72795"/>
                  </a:lnTo>
                  <a:lnTo>
                    <a:pt x="133946" y="620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705"/>
            <p:cNvSpPr/>
            <p:nvPr>
              <p:custDataLst>
                <p:tags r:id="rId91"/>
              </p:custDataLst>
            </p:nvPr>
          </p:nvSpPr>
          <p:spPr>
            <a:xfrm>
              <a:off x="3527227" y="1296201"/>
              <a:ext cx="80368" cy="96831"/>
            </a:xfrm>
            <a:custGeom>
              <a:avLst/>
              <a:gdLst/>
              <a:ahLst/>
              <a:cxnLst/>
              <a:rect l="0" t="0" r="0" b="0"/>
              <a:pathLst>
                <a:path w="80368" h="96831">
                  <a:moveTo>
                    <a:pt x="0" y="61112"/>
                  </a:moveTo>
                  <a:lnTo>
                    <a:pt x="0" y="61112"/>
                  </a:lnTo>
                  <a:lnTo>
                    <a:pt x="0" y="40121"/>
                  </a:lnTo>
                  <a:lnTo>
                    <a:pt x="2645" y="34254"/>
                  </a:lnTo>
                  <a:lnTo>
                    <a:pt x="6136" y="28339"/>
                  </a:lnTo>
                  <a:lnTo>
                    <a:pt x="9094" y="19431"/>
                  </a:lnTo>
                  <a:lnTo>
                    <a:pt x="22199" y="3315"/>
                  </a:lnTo>
                  <a:lnTo>
                    <a:pt x="27395" y="698"/>
                  </a:lnTo>
                  <a:lnTo>
                    <a:pt x="30169" y="0"/>
                  </a:lnTo>
                  <a:lnTo>
                    <a:pt x="33011" y="527"/>
                  </a:lnTo>
                  <a:lnTo>
                    <a:pt x="44701" y="5855"/>
                  </a:lnTo>
                  <a:lnTo>
                    <a:pt x="47660" y="6415"/>
                  </a:lnTo>
                  <a:lnTo>
                    <a:pt x="56565" y="11942"/>
                  </a:lnTo>
                  <a:lnTo>
                    <a:pt x="59866" y="19746"/>
                  </a:lnTo>
                  <a:lnTo>
                    <a:pt x="70150" y="62749"/>
                  </a:lnTo>
                  <a:lnTo>
                    <a:pt x="73511" y="69446"/>
                  </a:lnTo>
                  <a:lnTo>
                    <a:pt x="77320" y="75730"/>
                  </a:lnTo>
                  <a:lnTo>
                    <a:pt x="79765" y="87848"/>
                  </a:lnTo>
                  <a:lnTo>
                    <a:pt x="80367" y="968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706"/>
            <p:cNvSpPr/>
            <p:nvPr>
              <p:custDataLst>
                <p:tags r:id="rId92"/>
              </p:custDataLst>
            </p:nvPr>
          </p:nvSpPr>
          <p:spPr>
            <a:xfrm>
              <a:off x="4527352" y="973336"/>
              <a:ext cx="35719" cy="62509"/>
            </a:xfrm>
            <a:custGeom>
              <a:avLst/>
              <a:gdLst/>
              <a:ahLst/>
              <a:cxnLst/>
              <a:rect l="0" t="0" r="0" b="0"/>
              <a:pathLst>
                <a:path w="35719" h="62509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7688" y="4740"/>
                  </a:lnTo>
                  <a:lnTo>
                    <a:pt x="14821" y="16223"/>
                  </a:lnTo>
                  <a:lnTo>
                    <a:pt x="17951" y="30052"/>
                  </a:lnTo>
                  <a:lnTo>
                    <a:pt x="24749" y="44117"/>
                  </a:lnTo>
                  <a:lnTo>
                    <a:pt x="25429" y="47271"/>
                  </a:lnTo>
                  <a:lnTo>
                    <a:pt x="35718" y="625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07"/>
            <p:cNvSpPr/>
            <p:nvPr>
              <p:custDataLst>
                <p:tags r:id="rId93"/>
              </p:custDataLst>
            </p:nvPr>
          </p:nvSpPr>
          <p:spPr>
            <a:xfrm>
              <a:off x="4509492" y="964406"/>
              <a:ext cx="133947" cy="160736"/>
            </a:xfrm>
            <a:custGeom>
              <a:avLst/>
              <a:gdLst/>
              <a:ahLst/>
              <a:cxnLst/>
              <a:rect l="0" t="0" r="0" b="0"/>
              <a:pathLst>
                <a:path w="133947" h="160736">
                  <a:moveTo>
                    <a:pt x="133946" y="0"/>
                  </a:moveTo>
                  <a:lnTo>
                    <a:pt x="133946" y="0"/>
                  </a:lnTo>
                  <a:lnTo>
                    <a:pt x="125384" y="0"/>
                  </a:lnTo>
                  <a:lnTo>
                    <a:pt x="82778" y="42241"/>
                  </a:lnTo>
                  <a:lnTo>
                    <a:pt x="47576" y="85129"/>
                  </a:lnTo>
                  <a:lnTo>
                    <a:pt x="9712" y="126831"/>
                  </a:lnTo>
                  <a:lnTo>
                    <a:pt x="2878" y="140767"/>
                  </a:lnTo>
                  <a:lnTo>
                    <a:pt x="0" y="160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708"/>
            <p:cNvSpPr/>
            <p:nvPr>
              <p:custDataLst>
                <p:tags r:id="rId94"/>
              </p:custDataLst>
            </p:nvPr>
          </p:nvSpPr>
          <p:spPr>
            <a:xfrm>
              <a:off x="3518297" y="964550"/>
              <a:ext cx="178595" cy="169485"/>
            </a:xfrm>
            <a:custGeom>
              <a:avLst/>
              <a:gdLst/>
              <a:ahLst/>
              <a:cxnLst/>
              <a:rect l="0" t="0" r="0" b="0"/>
              <a:pathLst>
                <a:path w="178595" h="169485">
                  <a:moveTo>
                    <a:pt x="178594" y="26645"/>
                  </a:moveTo>
                  <a:lnTo>
                    <a:pt x="178594" y="26645"/>
                  </a:lnTo>
                  <a:lnTo>
                    <a:pt x="173853" y="26645"/>
                  </a:lnTo>
                  <a:lnTo>
                    <a:pt x="172457" y="25653"/>
                  </a:lnTo>
                  <a:lnTo>
                    <a:pt x="171526" y="23999"/>
                  </a:lnTo>
                  <a:lnTo>
                    <a:pt x="170032" y="18957"/>
                  </a:lnTo>
                  <a:lnTo>
                    <a:pt x="163600" y="10832"/>
                  </a:lnTo>
                  <a:lnTo>
                    <a:pt x="162008" y="5396"/>
                  </a:lnTo>
                  <a:lnTo>
                    <a:pt x="159599" y="3549"/>
                  </a:lnTo>
                  <a:lnTo>
                    <a:pt x="146728" y="950"/>
                  </a:lnTo>
                  <a:lnTo>
                    <a:pt x="118786" y="0"/>
                  </a:lnTo>
                  <a:lnTo>
                    <a:pt x="95195" y="7014"/>
                  </a:lnTo>
                  <a:lnTo>
                    <a:pt x="60052" y="21980"/>
                  </a:lnTo>
                  <a:lnTo>
                    <a:pt x="50756" y="30004"/>
                  </a:lnTo>
                  <a:lnTo>
                    <a:pt x="49712" y="32853"/>
                  </a:lnTo>
                  <a:lnTo>
                    <a:pt x="50008" y="35745"/>
                  </a:lnTo>
                  <a:lnTo>
                    <a:pt x="51991" y="42596"/>
                  </a:lnTo>
                  <a:lnTo>
                    <a:pt x="54100" y="56617"/>
                  </a:lnTo>
                  <a:lnTo>
                    <a:pt x="60568" y="67496"/>
                  </a:lnTo>
                  <a:lnTo>
                    <a:pt x="91073" y="99786"/>
                  </a:lnTo>
                  <a:lnTo>
                    <a:pt x="127593" y="127815"/>
                  </a:lnTo>
                  <a:lnTo>
                    <a:pt x="131122" y="133787"/>
                  </a:lnTo>
                  <a:lnTo>
                    <a:pt x="132063" y="136768"/>
                  </a:lnTo>
                  <a:lnTo>
                    <a:pt x="131698" y="139748"/>
                  </a:lnTo>
                  <a:lnTo>
                    <a:pt x="128647" y="145705"/>
                  </a:lnTo>
                  <a:lnTo>
                    <a:pt x="121351" y="154637"/>
                  </a:lnTo>
                  <a:lnTo>
                    <a:pt x="115780" y="157944"/>
                  </a:lnTo>
                  <a:lnTo>
                    <a:pt x="77030" y="168589"/>
                  </a:lnTo>
                  <a:lnTo>
                    <a:pt x="34492" y="169484"/>
                  </a:lnTo>
                  <a:lnTo>
                    <a:pt x="0" y="1605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09"/>
            <p:cNvSpPr/>
            <p:nvPr>
              <p:custDataLst>
                <p:tags r:id="rId95"/>
              </p:custDataLst>
            </p:nvPr>
          </p:nvSpPr>
          <p:spPr>
            <a:xfrm>
              <a:off x="3714750" y="977467"/>
              <a:ext cx="132138" cy="119377"/>
            </a:xfrm>
            <a:custGeom>
              <a:avLst/>
              <a:gdLst/>
              <a:ahLst/>
              <a:cxnLst/>
              <a:rect l="0" t="0" r="0" b="0"/>
              <a:pathLst>
                <a:path w="132138" h="119377">
                  <a:moveTo>
                    <a:pt x="0" y="67306"/>
                  </a:moveTo>
                  <a:lnTo>
                    <a:pt x="0" y="67306"/>
                  </a:lnTo>
                  <a:lnTo>
                    <a:pt x="22360" y="66314"/>
                  </a:lnTo>
                  <a:lnTo>
                    <a:pt x="66351" y="51493"/>
                  </a:lnTo>
                  <a:lnTo>
                    <a:pt x="83601" y="44210"/>
                  </a:lnTo>
                  <a:lnTo>
                    <a:pt x="100287" y="40619"/>
                  </a:lnTo>
                  <a:lnTo>
                    <a:pt x="111956" y="33712"/>
                  </a:lnTo>
                  <a:lnTo>
                    <a:pt x="127840" y="19569"/>
                  </a:lnTo>
                  <a:lnTo>
                    <a:pt x="131232" y="13679"/>
                  </a:lnTo>
                  <a:lnTo>
                    <a:pt x="132137" y="10718"/>
                  </a:lnTo>
                  <a:lnTo>
                    <a:pt x="131747" y="8745"/>
                  </a:lnTo>
                  <a:lnTo>
                    <a:pt x="130496" y="7430"/>
                  </a:lnTo>
                  <a:lnTo>
                    <a:pt x="128669" y="6553"/>
                  </a:lnTo>
                  <a:lnTo>
                    <a:pt x="127451" y="4976"/>
                  </a:lnTo>
                  <a:lnTo>
                    <a:pt x="126098" y="578"/>
                  </a:lnTo>
                  <a:lnTo>
                    <a:pt x="124745" y="0"/>
                  </a:lnTo>
                  <a:lnTo>
                    <a:pt x="122851" y="608"/>
                  </a:lnTo>
                  <a:lnTo>
                    <a:pt x="120596" y="2005"/>
                  </a:lnTo>
                  <a:lnTo>
                    <a:pt x="102719" y="6231"/>
                  </a:lnTo>
                  <a:lnTo>
                    <a:pt x="63188" y="35213"/>
                  </a:lnTo>
                  <a:lnTo>
                    <a:pt x="25312" y="77474"/>
                  </a:lnTo>
                  <a:lnTo>
                    <a:pt x="15327" y="87627"/>
                  </a:lnTo>
                  <a:lnTo>
                    <a:pt x="11773" y="96512"/>
                  </a:lnTo>
                  <a:lnTo>
                    <a:pt x="9491" y="108904"/>
                  </a:lnTo>
                  <a:lnTo>
                    <a:pt x="14471" y="113245"/>
                  </a:lnTo>
                  <a:lnTo>
                    <a:pt x="23299" y="117489"/>
                  </a:lnTo>
                  <a:lnTo>
                    <a:pt x="33837" y="119376"/>
                  </a:lnTo>
                  <a:lnTo>
                    <a:pt x="45135" y="117568"/>
                  </a:lnTo>
                  <a:lnTo>
                    <a:pt x="89254" y="105380"/>
                  </a:lnTo>
                  <a:lnTo>
                    <a:pt x="98227" y="103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10"/>
            <p:cNvSpPr/>
            <p:nvPr>
              <p:custDataLst>
                <p:tags r:id="rId96"/>
              </p:custDataLst>
            </p:nvPr>
          </p:nvSpPr>
          <p:spPr>
            <a:xfrm>
              <a:off x="3866555" y="973505"/>
              <a:ext cx="96863" cy="133241"/>
            </a:xfrm>
            <a:custGeom>
              <a:avLst/>
              <a:gdLst/>
              <a:ahLst/>
              <a:cxnLst/>
              <a:rect l="0" t="0" r="0" b="0"/>
              <a:pathLst>
                <a:path w="96863" h="133241">
                  <a:moveTo>
                    <a:pt x="17859" y="35550"/>
                  </a:moveTo>
                  <a:lnTo>
                    <a:pt x="17859" y="35550"/>
                  </a:lnTo>
                  <a:lnTo>
                    <a:pt x="17859" y="40290"/>
                  </a:lnTo>
                  <a:lnTo>
                    <a:pt x="15213" y="45263"/>
                  </a:lnTo>
                  <a:lnTo>
                    <a:pt x="13119" y="47979"/>
                  </a:lnTo>
                  <a:lnTo>
                    <a:pt x="10791" y="56287"/>
                  </a:lnTo>
                  <a:lnTo>
                    <a:pt x="6835" y="72121"/>
                  </a:lnTo>
                  <a:lnTo>
                    <a:pt x="2025" y="89380"/>
                  </a:lnTo>
                  <a:lnTo>
                    <a:pt x="3" y="133240"/>
                  </a:lnTo>
                  <a:lnTo>
                    <a:pt x="0" y="121300"/>
                  </a:lnTo>
                  <a:lnTo>
                    <a:pt x="10086" y="79633"/>
                  </a:lnTo>
                  <a:lnTo>
                    <a:pt x="31198" y="41714"/>
                  </a:lnTo>
                  <a:lnTo>
                    <a:pt x="37471" y="20378"/>
                  </a:lnTo>
                  <a:lnTo>
                    <a:pt x="39864" y="16506"/>
                  </a:lnTo>
                  <a:lnTo>
                    <a:pt x="52711" y="6315"/>
                  </a:lnTo>
                  <a:lnTo>
                    <a:pt x="64345" y="1752"/>
                  </a:lnTo>
                  <a:lnTo>
                    <a:pt x="78503" y="0"/>
                  </a:lnTo>
                  <a:lnTo>
                    <a:pt x="84555" y="4621"/>
                  </a:lnTo>
                  <a:lnTo>
                    <a:pt x="87189" y="12213"/>
                  </a:lnTo>
                  <a:lnTo>
                    <a:pt x="91318" y="27643"/>
                  </a:lnTo>
                  <a:lnTo>
                    <a:pt x="96862" y="45894"/>
                  </a:lnTo>
                  <a:lnTo>
                    <a:pt x="87149" y="89299"/>
                  </a:lnTo>
                  <a:lnTo>
                    <a:pt x="78317" y="115148"/>
                  </a:lnTo>
                  <a:lnTo>
                    <a:pt x="71437" y="1248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711"/>
            <p:cNvSpPr/>
            <p:nvPr>
              <p:custDataLst>
                <p:tags r:id="rId97"/>
              </p:custDataLst>
            </p:nvPr>
          </p:nvSpPr>
          <p:spPr>
            <a:xfrm>
              <a:off x="4036219" y="973345"/>
              <a:ext cx="125016" cy="133937"/>
            </a:xfrm>
            <a:custGeom>
              <a:avLst/>
              <a:gdLst/>
              <a:ahLst/>
              <a:cxnLst/>
              <a:rect l="0" t="0" r="0" b="0"/>
              <a:pathLst>
                <a:path w="125016" h="133937">
                  <a:moveTo>
                    <a:pt x="125015" y="8921"/>
                  </a:moveTo>
                  <a:lnTo>
                    <a:pt x="125015" y="8921"/>
                  </a:lnTo>
                  <a:lnTo>
                    <a:pt x="125015" y="4180"/>
                  </a:lnTo>
                  <a:lnTo>
                    <a:pt x="124023" y="2784"/>
                  </a:lnTo>
                  <a:lnTo>
                    <a:pt x="122370" y="1853"/>
                  </a:lnTo>
                  <a:lnTo>
                    <a:pt x="115921" y="236"/>
                  </a:lnTo>
                  <a:lnTo>
                    <a:pt x="90386" y="0"/>
                  </a:lnTo>
                  <a:lnTo>
                    <a:pt x="61129" y="7680"/>
                  </a:lnTo>
                  <a:lnTo>
                    <a:pt x="58612" y="9086"/>
                  </a:lnTo>
                  <a:lnTo>
                    <a:pt x="56934" y="11015"/>
                  </a:lnTo>
                  <a:lnTo>
                    <a:pt x="51926" y="18471"/>
                  </a:lnTo>
                  <a:lnTo>
                    <a:pt x="49500" y="21241"/>
                  </a:lnTo>
                  <a:lnTo>
                    <a:pt x="48875" y="24079"/>
                  </a:lnTo>
                  <a:lnTo>
                    <a:pt x="49451" y="26964"/>
                  </a:lnTo>
                  <a:lnTo>
                    <a:pt x="51744" y="33807"/>
                  </a:lnTo>
                  <a:lnTo>
                    <a:pt x="54027" y="47824"/>
                  </a:lnTo>
                  <a:lnTo>
                    <a:pt x="60546" y="58702"/>
                  </a:lnTo>
                  <a:lnTo>
                    <a:pt x="85354" y="94392"/>
                  </a:lnTo>
                  <a:lnTo>
                    <a:pt x="88777" y="105271"/>
                  </a:lnTo>
                  <a:lnTo>
                    <a:pt x="89251" y="119411"/>
                  </a:lnTo>
                  <a:lnTo>
                    <a:pt x="88274" y="121276"/>
                  </a:lnTo>
                  <a:lnTo>
                    <a:pt x="86631" y="122520"/>
                  </a:lnTo>
                  <a:lnTo>
                    <a:pt x="82159" y="124893"/>
                  </a:lnTo>
                  <a:lnTo>
                    <a:pt x="76864" y="129256"/>
                  </a:lnTo>
                  <a:lnTo>
                    <a:pt x="68557" y="131856"/>
                  </a:lnTo>
                  <a:lnTo>
                    <a:pt x="26162" y="133882"/>
                  </a:lnTo>
                  <a:lnTo>
                    <a:pt x="0" y="1339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712"/>
            <p:cNvSpPr/>
            <p:nvPr>
              <p:custDataLst>
                <p:tags r:id="rId98"/>
              </p:custDataLst>
            </p:nvPr>
          </p:nvSpPr>
          <p:spPr>
            <a:xfrm>
              <a:off x="4152904" y="993005"/>
              <a:ext cx="97628" cy="118799"/>
            </a:xfrm>
            <a:custGeom>
              <a:avLst/>
              <a:gdLst/>
              <a:ahLst/>
              <a:cxnLst/>
              <a:rect l="0" t="0" r="0" b="0"/>
              <a:pathLst>
                <a:path w="97628" h="118799">
                  <a:moveTo>
                    <a:pt x="97627" y="7120"/>
                  </a:moveTo>
                  <a:lnTo>
                    <a:pt x="97627" y="7120"/>
                  </a:lnTo>
                  <a:lnTo>
                    <a:pt x="76890" y="25212"/>
                  </a:lnTo>
                  <a:lnTo>
                    <a:pt x="33187" y="58258"/>
                  </a:lnTo>
                  <a:lnTo>
                    <a:pt x="6229" y="88747"/>
                  </a:lnTo>
                  <a:lnTo>
                    <a:pt x="2436" y="98300"/>
                  </a:lnTo>
                  <a:lnTo>
                    <a:pt x="0" y="111120"/>
                  </a:lnTo>
                  <a:lnTo>
                    <a:pt x="2313" y="115519"/>
                  </a:lnTo>
                  <a:lnTo>
                    <a:pt x="4319" y="118082"/>
                  </a:lnTo>
                  <a:lnTo>
                    <a:pt x="7640" y="118798"/>
                  </a:lnTo>
                  <a:lnTo>
                    <a:pt x="16623" y="116947"/>
                  </a:lnTo>
                  <a:lnTo>
                    <a:pt x="50208" y="102082"/>
                  </a:lnTo>
                  <a:lnTo>
                    <a:pt x="67922" y="88614"/>
                  </a:lnTo>
                  <a:lnTo>
                    <a:pt x="87922" y="60455"/>
                  </a:lnTo>
                  <a:lnTo>
                    <a:pt x="93314" y="48684"/>
                  </a:lnTo>
                  <a:lnTo>
                    <a:pt x="97059" y="23752"/>
                  </a:lnTo>
                  <a:lnTo>
                    <a:pt x="94729" y="16827"/>
                  </a:lnTo>
                  <a:lnTo>
                    <a:pt x="85148" y="4297"/>
                  </a:lnTo>
                  <a:lnTo>
                    <a:pt x="79514" y="904"/>
                  </a:lnTo>
                  <a:lnTo>
                    <a:pt x="76622" y="0"/>
                  </a:lnTo>
                  <a:lnTo>
                    <a:pt x="73702" y="389"/>
                  </a:lnTo>
                  <a:lnTo>
                    <a:pt x="61909" y="71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713"/>
            <p:cNvSpPr/>
            <p:nvPr>
              <p:custDataLst>
                <p:tags r:id="rId99"/>
              </p:custDataLst>
            </p:nvPr>
          </p:nvSpPr>
          <p:spPr>
            <a:xfrm>
              <a:off x="4321969" y="937617"/>
              <a:ext cx="151805" cy="142764"/>
            </a:xfrm>
            <a:custGeom>
              <a:avLst/>
              <a:gdLst/>
              <a:ahLst/>
              <a:cxnLst/>
              <a:rect l="0" t="0" r="0" b="0"/>
              <a:pathLst>
                <a:path w="151805" h="142764">
                  <a:moveTo>
                    <a:pt x="0" y="125016"/>
                  </a:moveTo>
                  <a:lnTo>
                    <a:pt x="0" y="125016"/>
                  </a:lnTo>
                  <a:lnTo>
                    <a:pt x="0" y="142763"/>
                  </a:lnTo>
                  <a:lnTo>
                    <a:pt x="0" y="138102"/>
                  </a:lnTo>
                  <a:lnTo>
                    <a:pt x="992" y="136716"/>
                  </a:lnTo>
                  <a:lnTo>
                    <a:pt x="4740" y="135177"/>
                  </a:lnTo>
                  <a:lnTo>
                    <a:pt x="6137" y="132782"/>
                  </a:lnTo>
                  <a:lnTo>
                    <a:pt x="17951" y="92272"/>
                  </a:lnTo>
                  <a:lnTo>
                    <a:pt x="24749" y="70849"/>
                  </a:lnTo>
                  <a:lnTo>
                    <a:pt x="26874" y="60262"/>
                  </a:lnTo>
                  <a:lnTo>
                    <a:pt x="44828" y="28868"/>
                  </a:lnTo>
                  <a:lnTo>
                    <a:pt x="51673" y="21760"/>
                  </a:lnTo>
                  <a:lnTo>
                    <a:pt x="77924" y="6075"/>
                  </a:lnTo>
                  <a:lnTo>
                    <a:pt x="100316" y="1200"/>
                  </a:lnTo>
                  <a:lnTo>
                    <a:pt x="144115" y="31"/>
                  </a:lnTo>
                  <a:lnTo>
                    <a:pt x="15180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3714"/>
          <p:cNvSpPr/>
          <p:nvPr>
            <p:custDataLst>
              <p:tags r:id="rId2"/>
            </p:custDataLst>
          </p:nvPr>
        </p:nvSpPr>
        <p:spPr>
          <a:xfrm>
            <a:off x="2294945" y="1850289"/>
            <a:ext cx="1205490" cy="693389"/>
          </a:xfrm>
          <a:custGeom>
            <a:avLst/>
            <a:gdLst/>
            <a:ahLst/>
            <a:cxnLst/>
            <a:rect l="0" t="0" r="0" b="0"/>
            <a:pathLst>
              <a:path w="1205490" h="693389">
                <a:moveTo>
                  <a:pt x="857235" y="274977"/>
                </a:moveTo>
                <a:lnTo>
                  <a:pt x="857235" y="274977"/>
                </a:lnTo>
                <a:lnTo>
                  <a:pt x="852494" y="274977"/>
                </a:lnTo>
                <a:lnTo>
                  <a:pt x="851098" y="273984"/>
                </a:lnTo>
                <a:lnTo>
                  <a:pt x="850167" y="272331"/>
                </a:lnTo>
                <a:lnTo>
                  <a:pt x="848673" y="267288"/>
                </a:lnTo>
                <a:lnTo>
                  <a:pt x="845823" y="266598"/>
                </a:lnTo>
                <a:lnTo>
                  <a:pt x="843673" y="266415"/>
                </a:lnTo>
                <a:lnTo>
                  <a:pt x="838640" y="263565"/>
                </a:lnTo>
                <a:lnTo>
                  <a:pt x="798523" y="232284"/>
                </a:lnTo>
                <a:lnTo>
                  <a:pt x="788024" y="218230"/>
                </a:lnTo>
                <a:lnTo>
                  <a:pt x="746178" y="187736"/>
                </a:lnTo>
                <a:lnTo>
                  <a:pt x="720461" y="169697"/>
                </a:lnTo>
                <a:lnTo>
                  <a:pt x="698308" y="156801"/>
                </a:lnTo>
                <a:lnTo>
                  <a:pt x="672117" y="135979"/>
                </a:lnTo>
                <a:lnTo>
                  <a:pt x="630627" y="111161"/>
                </a:lnTo>
                <a:lnTo>
                  <a:pt x="587248" y="90682"/>
                </a:lnTo>
                <a:lnTo>
                  <a:pt x="543597" y="72592"/>
                </a:lnTo>
                <a:lnTo>
                  <a:pt x="499902" y="57690"/>
                </a:lnTo>
                <a:lnTo>
                  <a:pt x="455380" y="42805"/>
                </a:lnTo>
                <a:lnTo>
                  <a:pt x="410748" y="28914"/>
                </a:lnTo>
                <a:lnTo>
                  <a:pt x="366101" y="20728"/>
                </a:lnTo>
                <a:lnTo>
                  <a:pt x="329391" y="15954"/>
                </a:lnTo>
                <a:lnTo>
                  <a:pt x="287597" y="9132"/>
                </a:lnTo>
                <a:lnTo>
                  <a:pt x="250384" y="7490"/>
                </a:lnTo>
                <a:lnTo>
                  <a:pt x="214370" y="1029"/>
                </a:lnTo>
                <a:lnTo>
                  <a:pt x="187530" y="0"/>
                </a:lnTo>
                <a:lnTo>
                  <a:pt x="147603" y="5957"/>
                </a:lnTo>
                <a:lnTo>
                  <a:pt x="109236" y="16651"/>
                </a:lnTo>
                <a:lnTo>
                  <a:pt x="89902" y="22488"/>
                </a:lnTo>
                <a:lnTo>
                  <a:pt x="71606" y="26863"/>
                </a:lnTo>
                <a:lnTo>
                  <a:pt x="29761" y="45894"/>
                </a:lnTo>
                <a:lnTo>
                  <a:pt x="6461" y="63650"/>
                </a:lnTo>
                <a:lnTo>
                  <a:pt x="2863" y="69598"/>
                </a:lnTo>
                <a:lnTo>
                  <a:pt x="838" y="81171"/>
                </a:lnTo>
                <a:lnTo>
                  <a:pt x="0" y="124798"/>
                </a:lnTo>
                <a:lnTo>
                  <a:pt x="980" y="143925"/>
                </a:lnTo>
                <a:lnTo>
                  <a:pt x="16209" y="171704"/>
                </a:lnTo>
                <a:lnTo>
                  <a:pt x="46748" y="209876"/>
                </a:lnTo>
                <a:lnTo>
                  <a:pt x="87196" y="245275"/>
                </a:lnTo>
                <a:lnTo>
                  <a:pt x="128394" y="272083"/>
                </a:lnTo>
                <a:lnTo>
                  <a:pt x="172740" y="298874"/>
                </a:lnTo>
                <a:lnTo>
                  <a:pt x="217362" y="325663"/>
                </a:lnTo>
                <a:lnTo>
                  <a:pt x="259349" y="348030"/>
                </a:lnTo>
                <a:lnTo>
                  <a:pt x="296580" y="366740"/>
                </a:lnTo>
                <a:lnTo>
                  <a:pt x="339565" y="387235"/>
                </a:lnTo>
                <a:lnTo>
                  <a:pt x="383995" y="407597"/>
                </a:lnTo>
                <a:lnTo>
                  <a:pt x="428614" y="426215"/>
                </a:lnTo>
                <a:lnTo>
                  <a:pt x="473259" y="447726"/>
                </a:lnTo>
                <a:lnTo>
                  <a:pt x="517907" y="465099"/>
                </a:lnTo>
                <a:lnTo>
                  <a:pt x="555487" y="480310"/>
                </a:lnTo>
                <a:lnTo>
                  <a:pt x="571320" y="487283"/>
                </a:lnTo>
                <a:lnTo>
                  <a:pt x="608554" y="508881"/>
                </a:lnTo>
                <a:lnTo>
                  <a:pt x="644962" y="524844"/>
                </a:lnTo>
                <a:lnTo>
                  <a:pt x="681702" y="539869"/>
                </a:lnTo>
                <a:lnTo>
                  <a:pt x="725359" y="558740"/>
                </a:lnTo>
                <a:lnTo>
                  <a:pt x="768042" y="583711"/>
                </a:lnTo>
                <a:lnTo>
                  <a:pt x="812418" y="605327"/>
                </a:lnTo>
                <a:lnTo>
                  <a:pt x="850936" y="623230"/>
                </a:lnTo>
                <a:lnTo>
                  <a:pt x="895046" y="634026"/>
                </a:lnTo>
                <a:lnTo>
                  <a:pt x="939648" y="650187"/>
                </a:lnTo>
                <a:lnTo>
                  <a:pt x="984292" y="665251"/>
                </a:lnTo>
                <a:lnTo>
                  <a:pt x="1006998" y="669749"/>
                </a:lnTo>
                <a:lnTo>
                  <a:pt x="1051647" y="683260"/>
                </a:lnTo>
                <a:lnTo>
                  <a:pt x="1091873" y="688170"/>
                </a:lnTo>
                <a:lnTo>
                  <a:pt x="1120872" y="693388"/>
                </a:lnTo>
                <a:lnTo>
                  <a:pt x="1130842" y="691455"/>
                </a:lnTo>
                <a:lnTo>
                  <a:pt x="1139572" y="688281"/>
                </a:lnTo>
                <a:lnTo>
                  <a:pt x="1165845" y="684973"/>
                </a:lnTo>
                <a:lnTo>
                  <a:pt x="1178515" y="676072"/>
                </a:lnTo>
                <a:lnTo>
                  <a:pt x="1184573" y="671523"/>
                </a:lnTo>
                <a:lnTo>
                  <a:pt x="1190572" y="669501"/>
                </a:lnTo>
                <a:lnTo>
                  <a:pt x="1192569" y="667969"/>
                </a:lnTo>
                <a:lnTo>
                  <a:pt x="1202349" y="652746"/>
                </a:lnTo>
                <a:lnTo>
                  <a:pt x="1204561" y="643995"/>
                </a:lnTo>
                <a:lnTo>
                  <a:pt x="1205486" y="600249"/>
                </a:lnTo>
                <a:lnTo>
                  <a:pt x="1205489" y="593836"/>
                </a:lnTo>
                <a:lnTo>
                  <a:pt x="1200751" y="579908"/>
                </a:lnTo>
                <a:lnTo>
                  <a:pt x="1190047" y="561293"/>
                </a:lnTo>
                <a:lnTo>
                  <a:pt x="1183369" y="544192"/>
                </a:lnTo>
                <a:lnTo>
                  <a:pt x="1166684" y="522409"/>
                </a:lnTo>
                <a:lnTo>
                  <a:pt x="1151899" y="504553"/>
                </a:lnTo>
                <a:lnTo>
                  <a:pt x="1144962" y="495081"/>
                </a:lnTo>
                <a:lnTo>
                  <a:pt x="1104784" y="459903"/>
                </a:lnTo>
                <a:lnTo>
                  <a:pt x="1069069" y="426946"/>
                </a:lnTo>
                <a:lnTo>
                  <a:pt x="1059532" y="419909"/>
                </a:lnTo>
                <a:lnTo>
                  <a:pt x="1042679" y="401868"/>
                </a:lnTo>
                <a:lnTo>
                  <a:pt x="1032920" y="393881"/>
                </a:lnTo>
                <a:lnTo>
                  <a:pt x="1011291" y="368151"/>
                </a:lnTo>
                <a:lnTo>
                  <a:pt x="970413" y="339492"/>
                </a:lnTo>
                <a:lnTo>
                  <a:pt x="958348" y="326394"/>
                </a:lnTo>
                <a:lnTo>
                  <a:pt x="943639" y="319646"/>
                </a:lnTo>
                <a:lnTo>
                  <a:pt x="899310" y="281016"/>
                </a:lnTo>
                <a:lnTo>
                  <a:pt x="885356" y="272025"/>
                </a:lnTo>
                <a:lnTo>
                  <a:pt x="855877" y="261831"/>
                </a:lnTo>
                <a:lnTo>
                  <a:pt x="851670" y="256567"/>
                </a:lnTo>
                <a:lnTo>
                  <a:pt x="850549" y="253774"/>
                </a:lnTo>
                <a:lnTo>
                  <a:pt x="848809" y="251912"/>
                </a:lnTo>
                <a:lnTo>
                  <a:pt x="839375" y="24818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1190"/>
          <p:cNvGrpSpPr/>
          <p:nvPr/>
        </p:nvGrpSpPr>
        <p:grpSpPr>
          <a:xfrm>
            <a:off x="776883" y="1295368"/>
            <a:ext cx="1569805" cy="856688"/>
            <a:chOff x="776883" y="1295368"/>
            <a:chExt cx="1569805" cy="856688"/>
          </a:xfrm>
        </p:grpSpPr>
        <p:sp>
          <p:nvSpPr>
            <p:cNvPr id="54" name="SMARTInkShape-3715"/>
            <p:cNvSpPr/>
            <p:nvPr>
              <p:custDataLst>
                <p:tags r:id="rId74"/>
              </p:custDataLst>
            </p:nvPr>
          </p:nvSpPr>
          <p:spPr>
            <a:xfrm>
              <a:off x="1403804" y="1821656"/>
              <a:ext cx="24947" cy="312540"/>
            </a:xfrm>
            <a:custGeom>
              <a:avLst/>
              <a:gdLst/>
              <a:ahLst/>
              <a:cxnLst/>
              <a:rect l="0" t="0" r="0" b="0"/>
              <a:pathLst>
                <a:path w="24947" h="312540">
                  <a:moveTo>
                    <a:pt x="24946" y="0"/>
                  </a:moveTo>
                  <a:lnTo>
                    <a:pt x="24946" y="0"/>
                  </a:lnTo>
                  <a:lnTo>
                    <a:pt x="23954" y="14258"/>
                  </a:lnTo>
                  <a:lnTo>
                    <a:pt x="17878" y="38829"/>
                  </a:lnTo>
                  <a:lnTo>
                    <a:pt x="10125" y="80777"/>
                  </a:lnTo>
                  <a:lnTo>
                    <a:pt x="7487" y="125070"/>
                  </a:lnTo>
                  <a:lnTo>
                    <a:pt x="72" y="167026"/>
                  </a:lnTo>
                  <a:lnTo>
                    <a:pt x="0" y="181390"/>
                  </a:lnTo>
                  <a:lnTo>
                    <a:pt x="5393" y="220157"/>
                  </a:lnTo>
                  <a:lnTo>
                    <a:pt x="9231" y="252755"/>
                  </a:lnTo>
                  <a:lnTo>
                    <a:pt x="18066" y="291489"/>
                  </a:lnTo>
                  <a:lnTo>
                    <a:pt x="21888" y="299215"/>
                  </a:lnTo>
                  <a:lnTo>
                    <a:pt x="24946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716"/>
            <p:cNvSpPr/>
            <p:nvPr>
              <p:custDataLst>
                <p:tags r:id="rId75"/>
              </p:custDataLst>
            </p:nvPr>
          </p:nvSpPr>
          <p:spPr>
            <a:xfrm>
              <a:off x="776883" y="2018109"/>
              <a:ext cx="446485" cy="62509"/>
            </a:xfrm>
            <a:custGeom>
              <a:avLst/>
              <a:gdLst/>
              <a:ahLst/>
              <a:cxnLst/>
              <a:rect l="0" t="0" r="0" b="0"/>
              <a:pathLst>
                <a:path w="446485" h="62509">
                  <a:moveTo>
                    <a:pt x="0" y="62508"/>
                  </a:moveTo>
                  <a:lnTo>
                    <a:pt x="0" y="62508"/>
                  </a:lnTo>
                  <a:lnTo>
                    <a:pt x="4740" y="62508"/>
                  </a:lnTo>
                  <a:lnTo>
                    <a:pt x="9714" y="59862"/>
                  </a:lnTo>
                  <a:lnTo>
                    <a:pt x="17216" y="55379"/>
                  </a:lnTo>
                  <a:lnTo>
                    <a:pt x="51577" y="44416"/>
                  </a:lnTo>
                  <a:lnTo>
                    <a:pt x="91350" y="35650"/>
                  </a:lnTo>
                  <a:lnTo>
                    <a:pt x="120967" y="29735"/>
                  </a:lnTo>
                  <a:lnTo>
                    <a:pt x="153974" y="23799"/>
                  </a:lnTo>
                  <a:lnTo>
                    <a:pt x="188487" y="17854"/>
                  </a:lnTo>
                  <a:lnTo>
                    <a:pt x="223671" y="11904"/>
                  </a:lnTo>
                  <a:lnTo>
                    <a:pt x="259151" y="5952"/>
                  </a:lnTo>
                  <a:lnTo>
                    <a:pt x="292118" y="2646"/>
                  </a:lnTo>
                  <a:lnTo>
                    <a:pt x="335923" y="784"/>
                  </a:lnTo>
                  <a:lnTo>
                    <a:pt x="374038" y="233"/>
                  </a:lnTo>
                  <a:lnTo>
                    <a:pt x="417732" y="46"/>
                  </a:lnTo>
                  <a:lnTo>
                    <a:pt x="44648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717"/>
            <p:cNvSpPr/>
            <p:nvPr>
              <p:custDataLst>
                <p:tags r:id="rId76"/>
              </p:custDataLst>
            </p:nvPr>
          </p:nvSpPr>
          <p:spPr>
            <a:xfrm>
              <a:off x="812602" y="1928813"/>
              <a:ext cx="401837" cy="71438"/>
            </a:xfrm>
            <a:custGeom>
              <a:avLst/>
              <a:gdLst/>
              <a:ahLst/>
              <a:cxnLst/>
              <a:rect l="0" t="0" r="0" b="0"/>
              <a:pathLst>
                <a:path w="401837" h="71438">
                  <a:moveTo>
                    <a:pt x="0" y="71437"/>
                  </a:moveTo>
                  <a:lnTo>
                    <a:pt x="0" y="71437"/>
                  </a:lnTo>
                  <a:lnTo>
                    <a:pt x="4740" y="71437"/>
                  </a:lnTo>
                  <a:lnTo>
                    <a:pt x="48260" y="56206"/>
                  </a:lnTo>
                  <a:lnTo>
                    <a:pt x="86178" y="47521"/>
                  </a:lnTo>
                  <a:lnTo>
                    <a:pt x="129824" y="38664"/>
                  </a:lnTo>
                  <a:lnTo>
                    <a:pt x="162871" y="32728"/>
                  </a:lnTo>
                  <a:lnTo>
                    <a:pt x="197403" y="26782"/>
                  </a:lnTo>
                  <a:lnTo>
                    <a:pt x="232594" y="20833"/>
                  </a:lnTo>
                  <a:lnTo>
                    <a:pt x="268078" y="14881"/>
                  </a:lnTo>
                  <a:lnTo>
                    <a:pt x="312043" y="5952"/>
                  </a:lnTo>
                  <a:lnTo>
                    <a:pt x="355325" y="1175"/>
                  </a:lnTo>
                  <a:lnTo>
                    <a:pt x="40183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718"/>
            <p:cNvSpPr/>
            <p:nvPr>
              <p:custDataLst>
                <p:tags r:id="rId77"/>
              </p:custDataLst>
            </p:nvPr>
          </p:nvSpPr>
          <p:spPr>
            <a:xfrm>
              <a:off x="1089531" y="1839516"/>
              <a:ext cx="17751" cy="312540"/>
            </a:xfrm>
            <a:custGeom>
              <a:avLst/>
              <a:gdLst/>
              <a:ahLst/>
              <a:cxnLst/>
              <a:rect l="0" t="0" r="0" b="0"/>
              <a:pathLst>
                <a:path w="17751" h="312540">
                  <a:moveTo>
                    <a:pt x="17750" y="0"/>
                  </a:moveTo>
                  <a:lnTo>
                    <a:pt x="17750" y="0"/>
                  </a:lnTo>
                  <a:lnTo>
                    <a:pt x="17750" y="4740"/>
                  </a:lnTo>
                  <a:lnTo>
                    <a:pt x="15104" y="9713"/>
                  </a:lnTo>
                  <a:lnTo>
                    <a:pt x="13010" y="12429"/>
                  </a:lnTo>
                  <a:lnTo>
                    <a:pt x="10062" y="30471"/>
                  </a:lnTo>
                  <a:lnTo>
                    <a:pt x="8984" y="74568"/>
                  </a:lnTo>
                  <a:lnTo>
                    <a:pt x="8869" y="108083"/>
                  </a:lnTo>
                  <a:lnTo>
                    <a:pt x="8835" y="143149"/>
                  </a:lnTo>
                  <a:lnTo>
                    <a:pt x="8825" y="178675"/>
                  </a:lnTo>
                  <a:lnTo>
                    <a:pt x="8822" y="221494"/>
                  </a:lnTo>
                  <a:lnTo>
                    <a:pt x="7829" y="256631"/>
                  </a:lnTo>
                  <a:lnTo>
                    <a:pt x="443" y="292333"/>
                  </a:lnTo>
                  <a:lnTo>
                    <a:pt x="0" y="306122"/>
                  </a:lnTo>
                  <a:lnTo>
                    <a:pt x="956" y="308261"/>
                  </a:lnTo>
                  <a:lnTo>
                    <a:pt x="2585" y="309687"/>
                  </a:lnTo>
                  <a:lnTo>
                    <a:pt x="8821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719"/>
            <p:cNvSpPr/>
            <p:nvPr>
              <p:custDataLst>
                <p:tags r:id="rId78"/>
              </p:custDataLst>
            </p:nvPr>
          </p:nvSpPr>
          <p:spPr>
            <a:xfrm>
              <a:off x="2074168" y="1322771"/>
              <a:ext cx="272520" cy="183198"/>
            </a:xfrm>
            <a:custGeom>
              <a:avLst/>
              <a:gdLst/>
              <a:ahLst/>
              <a:cxnLst/>
              <a:rect l="0" t="0" r="0" b="0"/>
              <a:pathLst>
                <a:path w="272520" h="183198">
                  <a:moveTo>
                    <a:pt x="33238" y="97049"/>
                  </a:moveTo>
                  <a:lnTo>
                    <a:pt x="33238" y="97049"/>
                  </a:lnTo>
                  <a:lnTo>
                    <a:pt x="72385" y="97049"/>
                  </a:lnTo>
                  <a:lnTo>
                    <a:pt x="111240" y="92309"/>
                  </a:lnTo>
                  <a:lnTo>
                    <a:pt x="148857" y="87955"/>
                  </a:lnTo>
                  <a:lnTo>
                    <a:pt x="189171" y="75800"/>
                  </a:lnTo>
                  <a:lnTo>
                    <a:pt x="227589" y="58630"/>
                  </a:lnTo>
                  <a:lnTo>
                    <a:pt x="268195" y="22743"/>
                  </a:lnTo>
                  <a:lnTo>
                    <a:pt x="271609" y="16730"/>
                  </a:lnTo>
                  <a:lnTo>
                    <a:pt x="272519" y="13738"/>
                  </a:lnTo>
                  <a:lnTo>
                    <a:pt x="272134" y="10750"/>
                  </a:lnTo>
                  <a:lnTo>
                    <a:pt x="269060" y="4785"/>
                  </a:lnTo>
                  <a:lnTo>
                    <a:pt x="265859" y="2798"/>
                  </a:lnTo>
                  <a:lnTo>
                    <a:pt x="250881" y="0"/>
                  </a:lnTo>
                  <a:lnTo>
                    <a:pt x="228032" y="164"/>
                  </a:lnTo>
                  <a:lnTo>
                    <a:pt x="190999" y="11251"/>
                  </a:lnTo>
                  <a:lnTo>
                    <a:pt x="154727" y="29294"/>
                  </a:lnTo>
                  <a:lnTo>
                    <a:pt x="117852" y="50846"/>
                  </a:lnTo>
                  <a:lnTo>
                    <a:pt x="73985" y="80647"/>
                  </a:lnTo>
                  <a:lnTo>
                    <a:pt x="35224" y="113212"/>
                  </a:lnTo>
                  <a:lnTo>
                    <a:pt x="10075" y="133903"/>
                  </a:lnTo>
                  <a:lnTo>
                    <a:pt x="1240" y="148318"/>
                  </a:lnTo>
                  <a:lnTo>
                    <a:pt x="0" y="152064"/>
                  </a:lnTo>
                  <a:lnTo>
                    <a:pt x="1157" y="155554"/>
                  </a:lnTo>
                  <a:lnTo>
                    <a:pt x="7735" y="162078"/>
                  </a:lnTo>
                  <a:lnTo>
                    <a:pt x="27336" y="171328"/>
                  </a:lnTo>
                  <a:lnTo>
                    <a:pt x="67754" y="177206"/>
                  </a:lnTo>
                  <a:lnTo>
                    <a:pt x="102225" y="183197"/>
                  </a:lnTo>
                  <a:lnTo>
                    <a:pt x="146782" y="183078"/>
                  </a:lnTo>
                  <a:lnTo>
                    <a:pt x="189281" y="178535"/>
                  </a:lnTo>
                  <a:lnTo>
                    <a:pt x="232854" y="177482"/>
                  </a:lnTo>
                  <a:lnTo>
                    <a:pt x="238621" y="177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720"/>
            <p:cNvSpPr/>
            <p:nvPr>
              <p:custDataLst>
                <p:tags r:id="rId79"/>
              </p:custDataLst>
            </p:nvPr>
          </p:nvSpPr>
          <p:spPr>
            <a:xfrm>
              <a:off x="1937742" y="1303734"/>
              <a:ext cx="116087" cy="187525"/>
            </a:xfrm>
            <a:custGeom>
              <a:avLst/>
              <a:gdLst/>
              <a:ahLst/>
              <a:cxnLst/>
              <a:rect l="0" t="0" r="0" b="0"/>
              <a:pathLst>
                <a:path w="116087" h="187525">
                  <a:moveTo>
                    <a:pt x="116086" y="0"/>
                  </a:moveTo>
                  <a:lnTo>
                    <a:pt x="116086" y="0"/>
                  </a:lnTo>
                  <a:lnTo>
                    <a:pt x="95095" y="0"/>
                  </a:lnTo>
                  <a:lnTo>
                    <a:pt x="64948" y="12429"/>
                  </a:lnTo>
                  <a:lnTo>
                    <a:pt x="52207" y="20991"/>
                  </a:lnTo>
                  <a:lnTo>
                    <a:pt x="42148" y="34552"/>
                  </a:lnTo>
                  <a:lnTo>
                    <a:pt x="37624" y="46398"/>
                  </a:lnTo>
                  <a:lnTo>
                    <a:pt x="39211" y="55679"/>
                  </a:lnTo>
                  <a:lnTo>
                    <a:pt x="51062" y="82628"/>
                  </a:lnTo>
                  <a:lnTo>
                    <a:pt x="56759" y="90633"/>
                  </a:lnTo>
                  <a:lnTo>
                    <a:pt x="85505" y="114006"/>
                  </a:lnTo>
                  <a:lnTo>
                    <a:pt x="94017" y="128148"/>
                  </a:lnTo>
                  <a:lnTo>
                    <a:pt x="97395" y="142318"/>
                  </a:lnTo>
                  <a:lnTo>
                    <a:pt x="97673" y="145480"/>
                  </a:lnTo>
                  <a:lnTo>
                    <a:pt x="95335" y="151640"/>
                  </a:lnTo>
                  <a:lnTo>
                    <a:pt x="85749" y="163679"/>
                  </a:lnTo>
                  <a:lnTo>
                    <a:pt x="74822" y="167004"/>
                  </a:lnTo>
                  <a:lnTo>
                    <a:pt x="54581" y="171522"/>
                  </a:lnTo>
                  <a:lnTo>
                    <a:pt x="11965" y="185868"/>
                  </a:lnTo>
                  <a:lnTo>
                    <a:pt x="0" y="1875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721"/>
            <p:cNvSpPr/>
            <p:nvPr>
              <p:custDataLst>
                <p:tags r:id="rId80"/>
              </p:custDataLst>
            </p:nvPr>
          </p:nvSpPr>
          <p:spPr>
            <a:xfrm>
              <a:off x="1669962" y="1295368"/>
              <a:ext cx="208896" cy="383231"/>
            </a:xfrm>
            <a:custGeom>
              <a:avLst/>
              <a:gdLst/>
              <a:ahLst/>
              <a:cxnLst/>
              <a:rect l="0" t="0" r="0" b="0"/>
              <a:pathLst>
                <a:path w="208896" h="383231">
                  <a:moveTo>
                    <a:pt x="44538" y="195890"/>
                  </a:moveTo>
                  <a:lnTo>
                    <a:pt x="44538" y="195890"/>
                  </a:lnTo>
                  <a:lnTo>
                    <a:pt x="44538" y="200630"/>
                  </a:lnTo>
                  <a:lnTo>
                    <a:pt x="35444" y="237021"/>
                  </a:lnTo>
                  <a:lnTo>
                    <a:pt x="26058" y="277914"/>
                  </a:lnTo>
                  <a:lnTo>
                    <a:pt x="14650" y="319469"/>
                  </a:lnTo>
                  <a:lnTo>
                    <a:pt x="9587" y="360073"/>
                  </a:lnTo>
                  <a:lnTo>
                    <a:pt x="8971" y="376377"/>
                  </a:lnTo>
                  <a:lnTo>
                    <a:pt x="7928" y="378723"/>
                  </a:lnTo>
                  <a:lnTo>
                    <a:pt x="6241" y="380286"/>
                  </a:lnTo>
                  <a:lnTo>
                    <a:pt x="261" y="383230"/>
                  </a:lnTo>
                  <a:lnTo>
                    <a:pt x="0" y="378619"/>
                  </a:lnTo>
                  <a:lnTo>
                    <a:pt x="7588" y="345248"/>
                  </a:lnTo>
                  <a:lnTo>
                    <a:pt x="9568" y="309508"/>
                  </a:lnTo>
                  <a:lnTo>
                    <a:pt x="15876" y="271778"/>
                  </a:lnTo>
                  <a:lnTo>
                    <a:pt x="23037" y="234030"/>
                  </a:lnTo>
                  <a:lnTo>
                    <a:pt x="26592" y="191867"/>
                  </a:lnTo>
                  <a:lnTo>
                    <a:pt x="33488" y="148947"/>
                  </a:lnTo>
                  <a:lnTo>
                    <a:pt x="40823" y="111646"/>
                  </a:lnTo>
                  <a:lnTo>
                    <a:pt x="46450" y="71872"/>
                  </a:lnTo>
                  <a:lnTo>
                    <a:pt x="54034" y="49672"/>
                  </a:lnTo>
                  <a:lnTo>
                    <a:pt x="80271" y="9063"/>
                  </a:lnTo>
                  <a:lnTo>
                    <a:pt x="86216" y="3715"/>
                  </a:lnTo>
                  <a:lnTo>
                    <a:pt x="92166" y="1338"/>
                  </a:lnTo>
                  <a:lnTo>
                    <a:pt x="105834" y="0"/>
                  </a:lnTo>
                  <a:lnTo>
                    <a:pt x="114114" y="2333"/>
                  </a:lnTo>
                  <a:lnTo>
                    <a:pt x="122094" y="5685"/>
                  </a:lnTo>
                  <a:lnTo>
                    <a:pt x="149131" y="12754"/>
                  </a:lnTo>
                  <a:lnTo>
                    <a:pt x="189422" y="41356"/>
                  </a:lnTo>
                  <a:lnTo>
                    <a:pt x="207730" y="68322"/>
                  </a:lnTo>
                  <a:lnTo>
                    <a:pt x="208895" y="74134"/>
                  </a:lnTo>
                  <a:lnTo>
                    <a:pt x="207544" y="85883"/>
                  </a:lnTo>
                  <a:lnTo>
                    <a:pt x="201205" y="103654"/>
                  </a:lnTo>
                  <a:lnTo>
                    <a:pt x="188303" y="121487"/>
                  </a:lnTo>
                  <a:lnTo>
                    <a:pt x="146799" y="144766"/>
                  </a:lnTo>
                  <a:lnTo>
                    <a:pt x="115009" y="156099"/>
                  </a:lnTo>
                  <a:lnTo>
                    <a:pt x="70434" y="165951"/>
                  </a:lnTo>
                  <a:lnTo>
                    <a:pt x="44538" y="1691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22"/>
            <p:cNvSpPr/>
            <p:nvPr>
              <p:custDataLst>
                <p:tags r:id="rId81"/>
              </p:custDataLst>
            </p:nvPr>
          </p:nvSpPr>
          <p:spPr>
            <a:xfrm>
              <a:off x="1511456" y="1357313"/>
              <a:ext cx="185186" cy="160735"/>
            </a:xfrm>
            <a:custGeom>
              <a:avLst/>
              <a:gdLst/>
              <a:ahLst/>
              <a:cxnLst/>
              <a:rect l="0" t="0" r="0" b="0"/>
              <a:pathLst>
                <a:path w="185186" h="160735">
                  <a:moveTo>
                    <a:pt x="185185" y="0"/>
                  </a:moveTo>
                  <a:lnTo>
                    <a:pt x="185185" y="0"/>
                  </a:lnTo>
                  <a:lnTo>
                    <a:pt x="150600" y="992"/>
                  </a:lnTo>
                  <a:lnTo>
                    <a:pt x="109278" y="16223"/>
                  </a:lnTo>
                  <a:lnTo>
                    <a:pt x="70274" y="39217"/>
                  </a:lnTo>
                  <a:lnTo>
                    <a:pt x="31734" y="73698"/>
                  </a:lnTo>
                  <a:lnTo>
                    <a:pt x="5554" y="104085"/>
                  </a:lnTo>
                  <a:lnTo>
                    <a:pt x="0" y="117270"/>
                  </a:lnTo>
                  <a:lnTo>
                    <a:pt x="212" y="119852"/>
                  </a:lnTo>
                  <a:lnTo>
                    <a:pt x="1346" y="121573"/>
                  </a:lnTo>
                  <a:lnTo>
                    <a:pt x="3095" y="122720"/>
                  </a:lnTo>
                  <a:lnTo>
                    <a:pt x="10296" y="124335"/>
                  </a:lnTo>
                  <a:lnTo>
                    <a:pt x="23453" y="124814"/>
                  </a:lnTo>
                  <a:lnTo>
                    <a:pt x="44660" y="115474"/>
                  </a:lnTo>
                  <a:lnTo>
                    <a:pt x="84622" y="88824"/>
                  </a:lnTo>
                  <a:lnTo>
                    <a:pt x="122553" y="59469"/>
                  </a:lnTo>
                  <a:lnTo>
                    <a:pt x="152979" y="30936"/>
                  </a:lnTo>
                  <a:lnTo>
                    <a:pt x="158184" y="18427"/>
                  </a:lnTo>
                  <a:lnTo>
                    <a:pt x="158333" y="22768"/>
                  </a:lnTo>
                  <a:lnTo>
                    <a:pt x="143161" y="59000"/>
                  </a:lnTo>
                  <a:lnTo>
                    <a:pt x="131537" y="97239"/>
                  </a:lnTo>
                  <a:lnTo>
                    <a:pt x="122852" y="140760"/>
                  </a:lnTo>
                  <a:lnTo>
                    <a:pt x="113747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23"/>
            <p:cNvSpPr/>
            <p:nvPr>
              <p:custDataLst>
                <p:tags r:id="rId82"/>
              </p:custDataLst>
            </p:nvPr>
          </p:nvSpPr>
          <p:spPr>
            <a:xfrm>
              <a:off x="1402070" y="1366443"/>
              <a:ext cx="98075" cy="115886"/>
            </a:xfrm>
            <a:custGeom>
              <a:avLst/>
              <a:gdLst/>
              <a:ahLst/>
              <a:cxnLst/>
              <a:rect l="0" t="0" r="0" b="0"/>
              <a:pathLst>
                <a:path w="98075" h="115886">
                  <a:moveTo>
                    <a:pt x="17751" y="53377"/>
                  </a:moveTo>
                  <a:lnTo>
                    <a:pt x="17751" y="53377"/>
                  </a:lnTo>
                  <a:lnTo>
                    <a:pt x="17751" y="58118"/>
                  </a:lnTo>
                  <a:lnTo>
                    <a:pt x="15105" y="63091"/>
                  </a:lnTo>
                  <a:lnTo>
                    <a:pt x="11613" y="68609"/>
                  </a:lnTo>
                  <a:lnTo>
                    <a:pt x="9648" y="78285"/>
                  </a:lnTo>
                  <a:lnTo>
                    <a:pt x="8853" y="109568"/>
                  </a:lnTo>
                  <a:lnTo>
                    <a:pt x="7850" y="111674"/>
                  </a:lnTo>
                  <a:lnTo>
                    <a:pt x="6189" y="113078"/>
                  </a:lnTo>
                  <a:lnTo>
                    <a:pt x="260" y="115721"/>
                  </a:lnTo>
                  <a:lnTo>
                    <a:pt x="0" y="111096"/>
                  </a:lnTo>
                  <a:lnTo>
                    <a:pt x="14136" y="68633"/>
                  </a:lnTo>
                  <a:lnTo>
                    <a:pt x="24562" y="32574"/>
                  </a:lnTo>
                  <a:lnTo>
                    <a:pt x="38699" y="7521"/>
                  </a:lnTo>
                  <a:lnTo>
                    <a:pt x="44590" y="3231"/>
                  </a:lnTo>
                  <a:lnTo>
                    <a:pt x="51507" y="1324"/>
                  </a:lnTo>
                  <a:lnTo>
                    <a:pt x="73067" y="0"/>
                  </a:lnTo>
                  <a:lnTo>
                    <a:pt x="75464" y="925"/>
                  </a:lnTo>
                  <a:lnTo>
                    <a:pt x="77062" y="2534"/>
                  </a:lnTo>
                  <a:lnTo>
                    <a:pt x="94373" y="32813"/>
                  </a:lnTo>
                  <a:lnTo>
                    <a:pt x="97789" y="65569"/>
                  </a:lnTo>
                  <a:lnTo>
                    <a:pt x="98074" y="90346"/>
                  </a:lnTo>
                  <a:lnTo>
                    <a:pt x="95453" y="97259"/>
                  </a:lnTo>
                  <a:lnTo>
                    <a:pt x="91972" y="103638"/>
                  </a:lnTo>
                  <a:lnTo>
                    <a:pt x="89188" y="1158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724"/>
            <p:cNvSpPr/>
            <p:nvPr>
              <p:custDataLst>
                <p:tags r:id="rId83"/>
              </p:custDataLst>
            </p:nvPr>
          </p:nvSpPr>
          <p:spPr>
            <a:xfrm>
              <a:off x="1250156" y="1348383"/>
              <a:ext cx="35720" cy="116087"/>
            </a:xfrm>
            <a:custGeom>
              <a:avLst/>
              <a:gdLst/>
              <a:ahLst/>
              <a:cxnLst/>
              <a:rect l="0" t="0" r="0" b="0"/>
              <a:pathLst>
                <a:path w="35720" h="116087">
                  <a:moveTo>
                    <a:pt x="0" y="0"/>
                  </a:moveTo>
                  <a:lnTo>
                    <a:pt x="0" y="0"/>
                  </a:lnTo>
                  <a:lnTo>
                    <a:pt x="992" y="31045"/>
                  </a:lnTo>
                  <a:lnTo>
                    <a:pt x="18092" y="71512"/>
                  </a:lnTo>
                  <a:lnTo>
                    <a:pt x="33094" y="104517"/>
                  </a:lnTo>
                  <a:lnTo>
                    <a:pt x="35719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725"/>
            <p:cNvSpPr/>
            <p:nvPr>
              <p:custDataLst>
                <p:tags r:id="rId84"/>
              </p:custDataLst>
            </p:nvPr>
          </p:nvSpPr>
          <p:spPr>
            <a:xfrm>
              <a:off x="1223367" y="1348383"/>
              <a:ext cx="159495" cy="223243"/>
            </a:xfrm>
            <a:custGeom>
              <a:avLst/>
              <a:gdLst/>
              <a:ahLst/>
              <a:cxnLst/>
              <a:rect l="0" t="0" r="0" b="0"/>
              <a:pathLst>
                <a:path w="159495" h="223243">
                  <a:moveTo>
                    <a:pt x="151805" y="0"/>
                  </a:moveTo>
                  <a:lnTo>
                    <a:pt x="151805" y="0"/>
                  </a:lnTo>
                  <a:lnTo>
                    <a:pt x="156545" y="4740"/>
                  </a:lnTo>
                  <a:lnTo>
                    <a:pt x="158873" y="9713"/>
                  </a:lnTo>
                  <a:lnTo>
                    <a:pt x="159494" y="12429"/>
                  </a:lnTo>
                  <a:lnTo>
                    <a:pt x="158915" y="15231"/>
                  </a:lnTo>
                  <a:lnTo>
                    <a:pt x="139949" y="55166"/>
                  </a:lnTo>
                  <a:lnTo>
                    <a:pt x="112724" y="98435"/>
                  </a:lnTo>
                  <a:lnTo>
                    <a:pt x="94144" y="124085"/>
                  </a:lnTo>
                  <a:lnTo>
                    <a:pt x="57781" y="161984"/>
                  </a:lnTo>
                  <a:lnTo>
                    <a:pt x="18691" y="204415"/>
                  </a:lnTo>
                  <a:lnTo>
                    <a:pt x="13268" y="210906"/>
                  </a:lnTo>
                  <a:lnTo>
                    <a:pt x="10858" y="217098"/>
                  </a:lnTo>
                  <a:lnTo>
                    <a:pt x="9223" y="219146"/>
                  </a:lnTo>
                  <a:lnTo>
                    <a:pt x="0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726"/>
            <p:cNvSpPr/>
            <p:nvPr>
              <p:custDataLst>
                <p:tags r:id="rId85"/>
              </p:custDataLst>
            </p:nvPr>
          </p:nvSpPr>
          <p:spPr>
            <a:xfrm>
              <a:off x="991195" y="1357313"/>
              <a:ext cx="164278" cy="205383"/>
            </a:xfrm>
            <a:custGeom>
              <a:avLst/>
              <a:gdLst/>
              <a:ahLst/>
              <a:cxnLst/>
              <a:rect l="0" t="0" r="0" b="0"/>
              <a:pathLst>
                <a:path w="164278" h="205383">
                  <a:moveTo>
                    <a:pt x="142875" y="0"/>
                  </a:moveTo>
                  <a:lnTo>
                    <a:pt x="142875" y="0"/>
                  </a:lnTo>
                  <a:lnTo>
                    <a:pt x="122480" y="992"/>
                  </a:lnTo>
                  <a:lnTo>
                    <a:pt x="80223" y="15231"/>
                  </a:lnTo>
                  <a:lnTo>
                    <a:pt x="47998" y="29811"/>
                  </a:lnTo>
                  <a:lnTo>
                    <a:pt x="41176" y="35739"/>
                  </a:lnTo>
                  <a:lnTo>
                    <a:pt x="39357" y="38708"/>
                  </a:lnTo>
                  <a:lnTo>
                    <a:pt x="36797" y="52369"/>
                  </a:lnTo>
                  <a:lnTo>
                    <a:pt x="38844" y="60647"/>
                  </a:lnTo>
                  <a:lnTo>
                    <a:pt x="40779" y="64244"/>
                  </a:lnTo>
                  <a:lnTo>
                    <a:pt x="52983" y="74046"/>
                  </a:lnTo>
                  <a:lnTo>
                    <a:pt x="94218" y="92241"/>
                  </a:lnTo>
                  <a:lnTo>
                    <a:pt x="138567" y="110129"/>
                  </a:lnTo>
                  <a:lnTo>
                    <a:pt x="159776" y="125015"/>
                  </a:lnTo>
                  <a:lnTo>
                    <a:pt x="163072" y="127991"/>
                  </a:lnTo>
                  <a:lnTo>
                    <a:pt x="164277" y="130968"/>
                  </a:lnTo>
                  <a:lnTo>
                    <a:pt x="164088" y="133945"/>
                  </a:lnTo>
                  <a:lnTo>
                    <a:pt x="156657" y="150591"/>
                  </a:lnTo>
                  <a:lnTo>
                    <a:pt x="146024" y="158872"/>
                  </a:lnTo>
                  <a:lnTo>
                    <a:pt x="104787" y="178430"/>
                  </a:lnTo>
                  <a:lnTo>
                    <a:pt x="63188" y="192462"/>
                  </a:lnTo>
                  <a:lnTo>
                    <a:pt x="20720" y="203287"/>
                  </a:lnTo>
                  <a:lnTo>
                    <a:pt x="0" y="2053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3727"/>
          <p:cNvSpPr/>
          <p:nvPr>
            <p:custDataLst>
              <p:tags r:id="rId3"/>
            </p:custDataLst>
          </p:nvPr>
        </p:nvSpPr>
        <p:spPr>
          <a:xfrm>
            <a:off x="937617" y="1910953"/>
            <a:ext cx="44650" cy="241103"/>
          </a:xfrm>
          <a:custGeom>
            <a:avLst/>
            <a:gdLst/>
            <a:ahLst/>
            <a:cxnLst/>
            <a:rect l="0" t="0" r="0" b="0"/>
            <a:pathLst>
              <a:path w="44650" h="241103">
                <a:moveTo>
                  <a:pt x="44649" y="0"/>
                </a:moveTo>
                <a:lnTo>
                  <a:pt x="44649" y="0"/>
                </a:lnTo>
                <a:lnTo>
                  <a:pt x="44649" y="4741"/>
                </a:lnTo>
                <a:lnTo>
                  <a:pt x="29417" y="41132"/>
                </a:lnTo>
                <a:lnTo>
                  <a:pt x="17791" y="79379"/>
                </a:lnTo>
                <a:lnTo>
                  <a:pt x="10680" y="115891"/>
                </a:lnTo>
                <a:lnTo>
                  <a:pt x="2093" y="158063"/>
                </a:lnTo>
                <a:lnTo>
                  <a:pt x="123" y="202250"/>
                </a:lnTo>
                <a:lnTo>
                  <a:pt x="0" y="24110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1192"/>
          <p:cNvGrpSpPr/>
          <p:nvPr/>
        </p:nvGrpSpPr>
        <p:grpSpPr>
          <a:xfrm>
            <a:off x="455415" y="2616398"/>
            <a:ext cx="1526453" cy="517923"/>
            <a:chOff x="455415" y="2616398"/>
            <a:chExt cx="1526453" cy="517923"/>
          </a:xfrm>
        </p:grpSpPr>
        <p:sp>
          <p:nvSpPr>
            <p:cNvPr id="68" name="SMARTInkShape-3728"/>
            <p:cNvSpPr/>
            <p:nvPr>
              <p:custDataLst>
                <p:tags r:id="rId62"/>
              </p:custDataLst>
            </p:nvPr>
          </p:nvSpPr>
          <p:spPr>
            <a:xfrm>
              <a:off x="455415" y="2616398"/>
              <a:ext cx="8930" cy="294681"/>
            </a:xfrm>
            <a:custGeom>
              <a:avLst/>
              <a:gdLst/>
              <a:ahLst/>
              <a:cxnLst/>
              <a:rect l="0" t="0" r="0" b="0"/>
              <a:pathLst>
                <a:path w="8930" h="294681">
                  <a:moveTo>
                    <a:pt x="8929" y="0"/>
                  </a:moveTo>
                  <a:lnTo>
                    <a:pt x="8929" y="0"/>
                  </a:lnTo>
                  <a:lnTo>
                    <a:pt x="8929" y="39218"/>
                  </a:lnTo>
                  <a:lnTo>
                    <a:pt x="8929" y="81820"/>
                  </a:lnTo>
                  <a:lnTo>
                    <a:pt x="8929" y="125891"/>
                  </a:lnTo>
                  <a:lnTo>
                    <a:pt x="8929" y="168073"/>
                  </a:lnTo>
                  <a:lnTo>
                    <a:pt x="8929" y="205069"/>
                  </a:lnTo>
                  <a:lnTo>
                    <a:pt x="6283" y="238394"/>
                  </a:lnTo>
                  <a:lnTo>
                    <a:pt x="551" y="266869"/>
                  </a:lnTo>
                  <a:lnTo>
                    <a:pt x="0" y="294265"/>
                  </a:lnTo>
                  <a:lnTo>
                    <a:pt x="8929" y="2946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729"/>
            <p:cNvSpPr/>
            <p:nvPr>
              <p:custDataLst>
                <p:tags r:id="rId63"/>
              </p:custDataLst>
            </p:nvPr>
          </p:nvSpPr>
          <p:spPr>
            <a:xfrm>
              <a:off x="519282" y="2786741"/>
              <a:ext cx="132461" cy="231494"/>
            </a:xfrm>
            <a:custGeom>
              <a:avLst/>
              <a:gdLst/>
              <a:ahLst/>
              <a:cxnLst/>
              <a:rect l="0" t="0" r="0" b="0"/>
              <a:pathLst>
                <a:path w="132461" h="231494">
                  <a:moveTo>
                    <a:pt x="25429" y="124337"/>
                  </a:moveTo>
                  <a:lnTo>
                    <a:pt x="25429" y="124337"/>
                  </a:lnTo>
                  <a:lnTo>
                    <a:pt x="20689" y="129078"/>
                  </a:lnTo>
                  <a:lnTo>
                    <a:pt x="18361" y="134050"/>
                  </a:lnTo>
                  <a:lnTo>
                    <a:pt x="16867" y="150068"/>
                  </a:lnTo>
                  <a:lnTo>
                    <a:pt x="24220" y="194673"/>
                  </a:lnTo>
                  <a:lnTo>
                    <a:pt x="25398" y="213005"/>
                  </a:lnTo>
                  <a:lnTo>
                    <a:pt x="25420" y="208707"/>
                  </a:lnTo>
                  <a:lnTo>
                    <a:pt x="22779" y="203838"/>
                  </a:lnTo>
                  <a:lnTo>
                    <a:pt x="20686" y="201150"/>
                  </a:lnTo>
                  <a:lnTo>
                    <a:pt x="18360" y="192872"/>
                  </a:lnTo>
                  <a:lnTo>
                    <a:pt x="14405" y="177055"/>
                  </a:lnTo>
                  <a:lnTo>
                    <a:pt x="10608" y="164634"/>
                  </a:lnTo>
                  <a:lnTo>
                    <a:pt x="3229" y="123764"/>
                  </a:lnTo>
                  <a:lnTo>
                    <a:pt x="0" y="97378"/>
                  </a:lnTo>
                  <a:lnTo>
                    <a:pt x="3783" y="75449"/>
                  </a:lnTo>
                  <a:lnTo>
                    <a:pt x="14943" y="50261"/>
                  </a:lnTo>
                  <a:lnTo>
                    <a:pt x="45408" y="10917"/>
                  </a:lnTo>
                  <a:lnTo>
                    <a:pt x="56137" y="4475"/>
                  </a:lnTo>
                  <a:lnTo>
                    <a:pt x="80344" y="0"/>
                  </a:lnTo>
                  <a:lnTo>
                    <a:pt x="87208" y="2269"/>
                  </a:lnTo>
                  <a:lnTo>
                    <a:pt x="104440" y="16550"/>
                  </a:lnTo>
                  <a:lnTo>
                    <a:pt x="116419" y="32759"/>
                  </a:lnTo>
                  <a:lnTo>
                    <a:pt x="125349" y="71634"/>
                  </a:lnTo>
                  <a:lnTo>
                    <a:pt x="131632" y="115523"/>
                  </a:lnTo>
                  <a:lnTo>
                    <a:pt x="132460" y="155331"/>
                  </a:lnTo>
                  <a:lnTo>
                    <a:pt x="131568" y="185691"/>
                  </a:lnTo>
                  <a:lnTo>
                    <a:pt x="124206" y="213218"/>
                  </a:lnTo>
                  <a:lnTo>
                    <a:pt x="123656" y="2314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730"/>
            <p:cNvSpPr/>
            <p:nvPr>
              <p:custDataLst>
                <p:tags r:id="rId64"/>
              </p:custDataLst>
            </p:nvPr>
          </p:nvSpPr>
          <p:spPr>
            <a:xfrm>
              <a:off x="776883" y="2669977"/>
              <a:ext cx="8931" cy="312540"/>
            </a:xfrm>
            <a:custGeom>
              <a:avLst/>
              <a:gdLst/>
              <a:ahLst/>
              <a:cxnLst/>
              <a:rect l="0" t="0" r="0" b="0"/>
              <a:pathLst>
                <a:path w="8931" h="312540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5145" y="7129"/>
                  </a:lnTo>
                  <a:lnTo>
                    <a:pt x="4422" y="9713"/>
                  </a:lnTo>
                  <a:lnTo>
                    <a:pt x="2948" y="12428"/>
                  </a:lnTo>
                  <a:lnTo>
                    <a:pt x="3956" y="20737"/>
                  </a:lnTo>
                  <a:lnTo>
                    <a:pt x="6719" y="33029"/>
                  </a:lnTo>
                  <a:lnTo>
                    <a:pt x="8493" y="70612"/>
                  </a:lnTo>
                  <a:lnTo>
                    <a:pt x="8843" y="111733"/>
                  </a:lnTo>
                  <a:lnTo>
                    <a:pt x="8904" y="146325"/>
                  </a:lnTo>
                  <a:lnTo>
                    <a:pt x="8925" y="187433"/>
                  </a:lnTo>
                  <a:lnTo>
                    <a:pt x="8929" y="230096"/>
                  </a:lnTo>
                  <a:lnTo>
                    <a:pt x="8930" y="269417"/>
                  </a:lnTo>
                  <a:lnTo>
                    <a:pt x="8930" y="307655"/>
                  </a:lnTo>
                  <a:lnTo>
                    <a:pt x="7937" y="309283"/>
                  </a:lnTo>
                  <a:lnTo>
                    <a:pt x="6284" y="310368"/>
                  </a:lnTo>
                  <a:lnTo>
                    <a:pt x="4189" y="311092"/>
                  </a:lnTo>
                  <a:lnTo>
                    <a:pt x="3785" y="311574"/>
                  </a:lnTo>
                  <a:lnTo>
                    <a:pt x="4508" y="311895"/>
                  </a:lnTo>
                  <a:lnTo>
                    <a:pt x="8930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731"/>
            <p:cNvSpPr/>
            <p:nvPr>
              <p:custDataLst>
                <p:tags r:id="rId65"/>
              </p:custDataLst>
            </p:nvPr>
          </p:nvSpPr>
          <p:spPr>
            <a:xfrm>
              <a:off x="678656" y="2821781"/>
              <a:ext cx="169666" cy="8921"/>
            </a:xfrm>
            <a:custGeom>
              <a:avLst/>
              <a:gdLst/>
              <a:ahLst/>
              <a:cxnLst/>
              <a:rect l="0" t="0" r="0" b="0"/>
              <a:pathLst>
                <a:path w="169666" h="8921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993" y="6137"/>
                  </a:lnTo>
                  <a:lnTo>
                    <a:pt x="2646" y="7068"/>
                  </a:lnTo>
                  <a:lnTo>
                    <a:pt x="9095" y="8685"/>
                  </a:lnTo>
                  <a:lnTo>
                    <a:pt x="50006" y="8920"/>
                  </a:lnTo>
                  <a:lnTo>
                    <a:pt x="90003" y="1861"/>
                  </a:lnTo>
                  <a:lnTo>
                    <a:pt x="134039" y="245"/>
                  </a:lnTo>
                  <a:lnTo>
                    <a:pt x="16966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732"/>
            <p:cNvSpPr/>
            <p:nvPr>
              <p:custDataLst>
                <p:tags r:id="rId66"/>
              </p:custDataLst>
            </p:nvPr>
          </p:nvSpPr>
          <p:spPr>
            <a:xfrm>
              <a:off x="857250" y="2813274"/>
              <a:ext cx="142876" cy="124594"/>
            </a:xfrm>
            <a:custGeom>
              <a:avLst/>
              <a:gdLst/>
              <a:ahLst/>
              <a:cxnLst/>
              <a:rect l="0" t="0" r="0" b="0"/>
              <a:pathLst>
                <a:path w="142876" h="124594">
                  <a:moveTo>
                    <a:pt x="0" y="71015"/>
                  </a:moveTo>
                  <a:lnTo>
                    <a:pt x="0" y="71015"/>
                  </a:lnTo>
                  <a:lnTo>
                    <a:pt x="0" y="75755"/>
                  </a:lnTo>
                  <a:lnTo>
                    <a:pt x="992" y="77152"/>
                  </a:lnTo>
                  <a:lnTo>
                    <a:pt x="2646" y="78083"/>
                  </a:lnTo>
                  <a:lnTo>
                    <a:pt x="7688" y="79577"/>
                  </a:lnTo>
                  <a:lnTo>
                    <a:pt x="18043" y="79836"/>
                  </a:lnTo>
                  <a:lnTo>
                    <a:pt x="25548" y="77250"/>
                  </a:lnTo>
                  <a:lnTo>
                    <a:pt x="28938" y="75172"/>
                  </a:lnTo>
                  <a:lnTo>
                    <a:pt x="51608" y="68917"/>
                  </a:lnTo>
                  <a:lnTo>
                    <a:pt x="55241" y="66639"/>
                  </a:lnTo>
                  <a:lnTo>
                    <a:pt x="91553" y="55223"/>
                  </a:lnTo>
                  <a:lnTo>
                    <a:pt x="118922" y="37201"/>
                  </a:lnTo>
                  <a:lnTo>
                    <a:pt x="140990" y="10636"/>
                  </a:lnTo>
                  <a:lnTo>
                    <a:pt x="140626" y="8934"/>
                  </a:lnTo>
                  <a:lnTo>
                    <a:pt x="137576" y="4397"/>
                  </a:lnTo>
                  <a:lnTo>
                    <a:pt x="132913" y="1720"/>
                  </a:lnTo>
                  <a:lnTo>
                    <a:pt x="121835" y="0"/>
                  </a:lnTo>
                  <a:lnTo>
                    <a:pt x="115995" y="2411"/>
                  </a:lnTo>
                  <a:lnTo>
                    <a:pt x="77039" y="24493"/>
                  </a:lnTo>
                  <a:lnTo>
                    <a:pt x="60419" y="39482"/>
                  </a:lnTo>
                  <a:lnTo>
                    <a:pt x="32893" y="81205"/>
                  </a:lnTo>
                  <a:lnTo>
                    <a:pt x="29502" y="88111"/>
                  </a:lnTo>
                  <a:lnTo>
                    <a:pt x="27325" y="100630"/>
                  </a:lnTo>
                  <a:lnTo>
                    <a:pt x="29673" y="106667"/>
                  </a:lnTo>
                  <a:lnTo>
                    <a:pt x="31688" y="109666"/>
                  </a:lnTo>
                  <a:lnTo>
                    <a:pt x="44006" y="118627"/>
                  </a:lnTo>
                  <a:lnTo>
                    <a:pt x="55482" y="122825"/>
                  </a:lnTo>
                  <a:lnTo>
                    <a:pt x="96618" y="124547"/>
                  </a:lnTo>
                  <a:lnTo>
                    <a:pt x="141101" y="124593"/>
                  </a:lnTo>
                  <a:lnTo>
                    <a:pt x="142875" y="124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733"/>
            <p:cNvSpPr/>
            <p:nvPr>
              <p:custDataLst>
                <p:tags r:id="rId67"/>
              </p:custDataLst>
            </p:nvPr>
          </p:nvSpPr>
          <p:spPr>
            <a:xfrm>
              <a:off x="1044774" y="2803922"/>
              <a:ext cx="107157" cy="195928"/>
            </a:xfrm>
            <a:custGeom>
              <a:avLst/>
              <a:gdLst/>
              <a:ahLst/>
              <a:cxnLst/>
              <a:rect l="0" t="0" r="0" b="0"/>
              <a:pathLst>
                <a:path w="107157" h="195928">
                  <a:moveTo>
                    <a:pt x="17859" y="125016"/>
                  </a:moveTo>
                  <a:lnTo>
                    <a:pt x="17859" y="125016"/>
                  </a:lnTo>
                  <a:lnTo>
                    <a:pt x="13118" y="125016"/>
                  </a:lnTo>
                  <a:lnTo>
                    <a:pt x="11722" y="126008"/>
                  </a:lnTo>
                  <a:lnTo>
                    <a:pt x="10791" y="127661"/>
                  </a:lnTo>
                  <a:lnTo>
                    <a:pt x="566" y="169133"/>
                  </a:lnTo>
                  <a:lnTo>
                    <a:pt x="2" y="195927"/>
                  </a:lnTo>
                  <a:lnTo>
                    <a:pt x="0" y="156548"/>
                  </a:lnTo>
                  <a:lnTo>
                    <a:pt x="992" y="114804"/>
                  </a:lnTo>
                  <a:lnTo>
                    <a:pt x="12428" y="76009"/>
                  </a:lnTo>
                  <a:lnTo>
                    <a:pt x="38708" y="34180"/>
                  </a:lnTo>
                  <a:lnTo>
                    <a:pt x="63293" y="18048"/>
                  </a:lnTo>
                  <a:lnTo>
                    <a:pt x="77954" y="11631"/>
                  </a:lnTo>
                  <a:lnTo>
                    <a:pt x="85247" y="9138"/>
                  </a:lnTo>
                  <a:lnTo>
                    <a:pt x="98014" y="2099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734"/>
            <p:cNvSpPr/>
            <p:nvPr>
              <p:custDataLst>
                <p:tags r:id="rId68"/>
              </p:custDataLst>
            </p:nvPr>
          </p:nvSpPr>
          <p:spPr>
            <a:xfrm>
              <a:off x="1125150" y="2841038"/>
              <a:ext cx="89289" cy="141062"/>
            </a:xfrm>
            <a:custGeom>
              <a:avLst/>
              <a:gdLst/>
              <a:ahLst/>
              <a:cxnLst/>
              <a:rect l="0" t="0" r="0" b="0"/>
              <a:pathLst>
                <a:path w="89289" h="141062">
                  <a:moveTo>
                    <a:pt x="44639" y="25392"/>
                  </a:moveTo>
                  <a:lnTo>
                    <a:pt x="44639" y="25392"/>
                  </a:lnTo>
                  <a:lnTo>
                    <a:pt x="36951" y="25392"/>
                  </a:lnTo>
                  <a:lnTo>
                    <a:pt x="34962" y="38658"/>
                  </a:lnTo>
                  <a:lnTo>
                    <a:pt x="29645" y="49717"/>
                  </a:lnTo>
                  <a:lnTo>
                    <a:pt x="18752" y="93760"/>
                  </a:lnTo>
                  <a:lnTo>
                    <a:pt x="17125" y="108598"/>
                  </a:lnTo>
                  <a:lnTo>
                    <a:pt x="9299" y="130663"/>
                  </a:lnTo>
                  <a:lnTo>
                    <a:pt x="9033" y="136730"/>
                  </a:lnTo>
                  <a:lnTo>
                    <a:pt x="8003" y="138312"/>
                  </a:lnTo>
                  <a:lnTo>
                    <a:pt x="6324" y="139368"/>
                  </a:lnTo>
                  <a:lnTo>
                    <a:pt x="1242" y="141061"/>
                  </a:lnTo>
                  <a:lnTo>
                    <a:pt x="825" y="140207"/>
                  </a:lnTo>
                  <a:lnTo>
                    <a:pt x="0" y="107796"/>
                  </a:lnTo>
                  <a:lnTo>
                    <a:pt x="10078" y="67008"/>
                  </a:lnTo>
                  <a:lnTo>
                    <a:pt x="38441" y="31865"/>
                  </a:lnTo>
                  <a:lnTo>
                    <a:pt x="59508" y="11531"/>
                  </a:lnTo>
                  <a:lnTo>
                    <a:pt x="65469" y="9310"/>
                  </a:lnTo>
                  <a:lnTo>
                    <a:pt x="67455" y="7725"/>
                  </a:lnTo>
                  <a:lnTo>
                    <a:pt x="71243" y="1747"/>
                  </a:lnTo>
                  <a:lnTo>
                    <a:pt x="75646" y="0"/>
                  </a:lnTo>
                  <a:lnTo>
                    <a:pt x="77216" y="526"/>
                  </a:lnTo>
                  <a:lnTo>
                    <a:pt x="78264" y="1869"/>
                  </a:lnTo>
                  <a:lnTo>
                    <a:pt x="78962" y="3757"/>
                  </a:lnTo>
                  <a:lnTo>
                    <a:pt x="80419" y="5016"/>
                  </a:lnTo>
                  <a:lnTo>
                    <a:pt x="84685" y="6413"/>
                  </a:lnTo>
                  <a:lnTo>
                    <a:pt x="86219" y="7778"/>
                  </a:lnTo>
                  <a:lnTo>
                    <a:pt x="87924" y="11941"/>
                  </a:lnTo>
                  <a:lnTo>
                    <a:pt x="89264" y="54538"/>
                  </a:lnTo>
                  <a:lnTo>
                    <a:pt x="89287" y="96215"/>
                  </a:lnTo>
                  <a:lnTo>
                    <a:pt x="89288" y="1146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735"/>
            <p:cNvSpPr/>
            <p:nvPr>
              <p:custDataLst>
                <p:tags r:id="rId69"/>
              </p:custDataLst>
            </p:nvPr>
          </p:nvSpPr>
          <p:spPr>
            <a:xfrm>
              <a:off x="1223367" y="2850225"/>
              <a:ext cx="151806" cy="114363"/>
            </a:xfrm>
            <a:custGeom>
              <a:avLst/>
              <a:gdLst/>
              <a:ahLst/>
              <a:cxnLst/>
              <a:rect l="0" t="0" r="0" b="0"/>
              <a:pathLst>
                <a:path w="151806" h="114363">
                  <a:moveTo>
                    <a:pt x="0" y="60853"/>
                  </a:moveTo>
                  <a:lnTo>
                    <a:pt x="0" y="60853"/>
                  </a:lnTo>
                  <a:lnTo>
                    <a:pt x="44277" y="60853"/>
                  </a:lnTo>
                  <a:lnTo>
                    <a:pt x="66612" y="59861"/>
                  </a:lnTo>
                  <a:lnTo>
                    <a:pt x="82686" y="53724"/>
                  </a:lnTo>
                  <a:lnTo>
                    <a:pt x="124401" y="25114"/>
                  </a:lnTo>
                  <a:lnTo>
                    <a:pt x="132060" y="17964"/>
                  </a:lnTo>
                  <a:lnTo>
                    <a:pt x="133108" y="14341"/>
                  </a:lnTo>
                  <a:lnTo>
                    <a:pt x="133780" y="3930"/>
                  </a:lnTo>
                  <a:lnTo>
                    <a:pt x="132843" y="2069"/>
                  </a:lnTo>
                  <a:lnTo>
                    <a:pt x="131226" y="827"/>
                  </a:lnTo>
                  <a:lnTo>
                    <a:pt x="129156" y="0"/>
                  </a:lnTo>
                  <a:lnTo>
                    <a:pt x="121564" y="1727"/>
                  </a:lnTo>
                  <a:lnTo>
                    <a:pt x="106134" y="5631"/>
                  </a:lnTo>
                  <a:lnTo>
                    <a:pt x="88994" y="9434"/>
                  </a:lnTo>
                  <a:lnTo>
                    <a:pt x="77256" y="15180"/>
                  </a:lnTo>
                  <a:lnTo>
                    <a:pt x="35711" y="45144"/>
                  </a:lnTo>
                  <a:lnTo>
                    <a:pt x="25794" y="55855"/>
                  </a:lnTo>
                  <a:lnTo>
                    <a:pt x="10481" y="90133"/>
                  </a:lnTo>
                  <a:lnTo>
                    <a:pt x="10956" y="93272"/>
                  </a:lnTo>
                  <a:lnTo>
                    <a:pt x="14130" y="99405"/>
                  </a:lnTo>
                  <a:lnTo>
                    <a:pt x="21495" y="108435"/>
                  </a:lnTo>
                  <a:lnTo>
                    <a:pt x="29728" y="111766"/>
                  </a:lnTo>
                  <a:lnTo>
                    <a:pt x="72066" y="114362"/>
                  </a:lnTo>
                  <a:lnTo>
                    <a:pt x="82631" y="113408"/>
                  </a:lnTo>
                  <a:lnTo>
                    <a:pt x="100144" y="107357"/>
                  </a:lnTo>
                  <a:lnTo>
                    <a:pt x="116654" y="103406"/>
                  </a:lnTo>
                  <a:lnTo>
                    <a:pt x="142141" y="94526"/>
                  </a:lnTo>
                  <a:lnTo>
                    <a:pt x="151805" y="876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736"/>
            <p:cNvSpPr/>
            <p:nvPr>
              <p:custDataLst>
                <p:tags r:id="rId70"/>
              </p:custDataLst>
            </p:nvPr>
          </p:nvSpPr>
          <p:spPr>
            <a:xfrm>
              <a:off x="1388691" y="2857500"/>
              <a:ext cx="124445" cy="141325"/>
            </a:xfrm>
            <a:custGeom>
              <a:avLst/>
              <a:gdLst/>
              <a:ahLst/>
              <a:cxnLst/>
              <a:rect l="0" t="0" r="0" b="0"/>
              <a:pathLst>
                <a:path w="124445" h="141325">
                  <a:moveTo>
                    <a:pt x="22200" y="17859"/>
                  </a:moveTo>
                  <a:lnTo>
                    <a:pt x="22200" y="17859"/>
                  </a:lnTo>
                  <a:lnTo>
                    <a:pt x="17459" y="17859"/>
                  </a:lnTo>
                  <a:lnTo>
                    <a:pt x="16063" y="18852"/>
                  </a:lnTo>
                  <a:lnTo>
                    <a:pt x="15132" y="20505"/>
                  </a:lnTo>
                  <a:lnTo>
                    <a:pt x="2295" y="62809"/>
                  </a:lnTo>
                  <a:lnTo>
                    <a:pt x="0" y="68662"/>
                  </a:lnTo>
                  <a:lnTo>
                    <a:pt x="96" y="80456"/>
                  </a:lnTo>
                  <a:lnTo>
                    <a:pt x="8832" y="122044"/>
                  </a:lnTo>
                  <a:lnTo>
                    <a:pt x="11304" y="126011"/>
                  </a:lnTo>
                  <a:lnTo>
                    <a:pt x="25309" y="137641"/>
                  </a:lnTo>
                  <a:lnTo>
                    <a:pt x="31188" y="140549"/>
                  </a:lnTo>
                  <a:lnTo>
                    <a:pt x="34145" y="141324"/>
                  </a:lnTo>
                  <a:lnTo>
                    <a:pt x="37109" y="140849"/>
                  </a:lnTo>
                  <a:lnTo>
                    <a:pt x="43047" y="137675"/>
                  </a:lnTo>
                  <a:lnTo>
                    <a:pt x="73917" y="113353"/>
                  </a:lnTo>
                  <a:lnTo>
                    <a:pt x="95560" y="85960"/>
                  </a:lnTo>
                  <a:lnTo>
                    <a:pt x="109081" y="45425"/>
                  </a:lnTo>
                  <a:lnTo>
                    <a:pt x="124444" y="21427"/>
                  </a:lnTo>
                  <a:lnTo>
                    <a:pt x="124097" y="18253"/>
                  </a:lnTo>
                  <a:lnTo>
                    <a:pt x="121151" y="10771"/>
                  </a:lnTo>
                  <a:lnTo>
                    <a:pt x="120641" y="4735"/>
                  </a:lnTo>
                  <a:lnTo>
                    <a:pt x="119577" y="3156"/>
                  </a:lnTo>
                  <a:lnTo>
                    <a:pt x="117876" y="2104"/>
                  </a:lnTo>
                  <a:lnTo>
                    <a:pt x="11149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37"/>
            <p:cNvSpPr/>
            <p:nvPr>
              <p:custDataLst>
                <p:tags r:id="rId71"/>
              </p:custDataLst>
            </p:nvPr>
          </p:nvSpPr>
          <p:spPr>
            <a:xfrm>
              <a:off x="1535906" y="2857500"/>
              <a:ext cx="98228" cy="160320"/>
            </a:xfrm>
            <a:custGeom>
              <a:avLst/>
              <a:gdLst/>
              <a:ahLst/>
              <a:cxnLst/>
              <a:rect l="0" t="0" r="0" b="0"/>
              <a:pathLst>
                <a:path w="98228" h="160320">
                  <a:moveTo>
                    <a:pt x="0" y="107156"/>
                  </a:moveTo>
                  <a:lnTo>
                    <a:pt x="0" y="107156"/>
                  </a:lnTo>
                  <a:lnTo>
                    <a:pt x="0" y="145606"/>
                  </a:lnTo>
                  <a:lnTo>
                    <a:pt x="992" y="147672"/>
                  </a:lnTo>
                  <a:lnTo>
                    <a:pt x="2646" y="149050"/>
                  </a:lnTo>
                  <a:lnTo>
                    <a:pt x="4741" y="149968"/>
                  </a:lnTo>
                  <a:lnTo>
                    <a:pt x="6137" y="151573"/>
                  </a:lnTo>
                  <a:lnTo>
                    <a:pt x="8821" y="160319"/>
                  </a:lnTo>
                  <a:lnTo>
                    <a:pt x="9922" y="130507"/>
                  </a:lnTo>
                  <a:lnTo>
                    <a:pt x="15067" y="117823"/>
                  </a:lnTo>
                  <a:lnTo>
                    <a:pt x="22232" y="84160"/>
                  </a:lnTo>
                  <a:lnTo>
                    <a:pt x="40762" y="42712"/>
                  </a:lnTo>
                  <a:lnTo>
                    <a:pt x="44489" y="30956"/>
                  </a:lnTo>
                  <a:lnTo>
                    <a:pt x="56926" y="15039"/>
                  </a:lnTo>
                  <a:lnTo>
                    <a:pt x="62673" y="11645"/>
                  </a:lnTo>
                  <a:lnTo>
                    <a:pt x="74133" y="9734"/>
                  </a:lnTo>
                  <a:lnTo>
                    <a:pt x="83550" y="8295"/>
                  </a:lnTo>
                  <a:lnTo>
                    <a:pt x="982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38"/>
            <p:cNvSpPr/>
            <p:nvPr>
              <p:custDataLst>
                <p:tags r:id="rId72"/>
              </p:custDataLst>
            </p:nvPr>
          </p:nvSpPr>
          <p:spPr>
            <a:xfrm>
              <a:off x="1607621" y="2875359"/>
              <a:ext cx="149600" cy="159217"/>
            </a:xfrm>
            <a:custGeom>
              <a:avLst/>
              <a:gdLst/>
              <a:ahLst/>
              <a:cxnLst/>
              <a:rect l="0" t="0" r="0" b="0"/>
              <a:pathLst>
                <a:path w="149600" h="159217">
                  <a:moveTo>
                    <a:pt x="97950" y="8930"/>
                  </a:moveTo>
                  <a:lnTo>
                    <a:pt x="97950" y="8930"/>
                  </a:lnTo>
                  <a:lnTo>
                    <a:pt x="93209" y="8930"/>
                  </a:lnTo>
                  <a:lnTo>
                    <a:pt x="91812" y="9922"/>
                  </a:lnTo>
                  <a:lnTo>
                    <a:pt x="90882" y="11576"/>
                  </a:lnTo>
                  <a:lnTo>
                    <a:pt x="90261" y="13670"/>
                  </a:lnTo>
                  <a:lnTo>
                    <a:pt x="84647" y="21359"/>
                  </a:lnTo>
                  <a:lnTo>
                    <a:pt x="44084" y="54383"/>
                  </a:lnTo>
                  <a:lnTo>
                    <a:pt x="10371" y="95297"/>
                  </a:lnTo>
                  <a:lnTo>
                    <a:pt x="4455" y="107178"/>
                  </a:lnTo>
                  <a:lnTo>
                    <a:pt x="138" y="135809"/>
                  </a:lnTo>
                  <a:lnTo>
                    <a:pt x="0" y="141141"/>
                  </a:lnTo>
                  <a:lnTo>
                    <a:pt x="900" y="144696"/>
                  </a:lnTo>
                  <a:lnTo>
                    <a:pt x="2492" y="147065"/>
                  </a:lnTo>
                  <a:lnTo>
                    <a:pt x="12176" y="155609"/>
                  </a:lnTo>
                  <a:lnTo>
                    <a:pt x="20471" y="158457"/>
                  </a:lnTo>
                  <a:lnTo>
                    <a:pt x="25461" y="159216"/>
                  </a:lnTo>
                  <a:lnTo>
                    <a:pt x="36298" y="157414"/>
                  </a:lnTo>
                  <a:lnTo>
                    <a:pt x="73881" y="142584"/>
                  </a:lnTo>
                  <a:lnTo>
                    <a:pt x="89237" y="135800"/>
                  </a:lnTo>
                  <a:lnTo>
                    <a:pt x="121399" y="109593"/>
                  </a:lnTo>
                  <a:lnTo>
                    <a:pt x="145020" y="74367"/>
                  </a:lnTo>
                  <a:lnTo>
                    <a:pt x="149599" y="56541"/>
                  </a:lnTo>
                  <a:lnTo>
                    <a:pt x="148025" y="47289"/>
                  </a:lnTo>
                  <a:lnTo>
                    <a:pt x="143025" y="38876"/>
                  </a:lnTo>
                  <a:lnTo>
                    <a:pt x="118484" y="12837"/>
                  </a:lnTo>
                  <a:lnTo>
                    <a:pt x="103924" y="4245"/>
                  </a:lnTo>
                  <a:lnTo>
                    <a:pt x="89612" y="839"/>
                  </a:lnTo>
                  <a:lnTo>
                    <a:pt x="8009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739"/>
            <p:cNvSpPr/>
            <p:nvPr>
              <p:custDataLst>
                <p:tags r:id="rId73"/>
              </p:custDataLst>
            </p:nvPr>
          </p:nvSpPr>
          <p:spPr>
            <a:xfrm>
              <a:off x="1777011" y="2868244"/>
              <a:ext cx="204857" cy="266077"/>
            </a:xfrm>
            <a:custGeom>
              <a:avLst/>
              <a:gdLst/>
              <a:ahLst/>
              <a:cxnLst/>
              <a:rect l="0" t="0" r="0" b="0"/>
              <a:pathLst>
                <a:path w="204857" h="266077">
                  <a:moveTo>
                    <a:pt x="35716" y="105342"/>
                  </a:moveTo>
                  <a:lnTo>
                    <a:pt x="35716" y="105342"/>
                  </a:lnTo>
                  <a:lnTo>
                    <a:pt x="28587" y="113463"/>
                  </a:lnTo>
                  <a:lnTo>
                    <a:pt x="21477" y="127702"/>
                  </a:lnTo>
                  <a:lnTo>
                    <a:pt x="17937" y="143497"/>
                  </a:lnTo>
                  <a:lnTo>
                    <a:pt x="12037" y="155894"/>
                  </a:lnTo>
                  <a:lnTo>
                    <a:pt x="8856" y="170701"/>
                  </a:lnTo>
                  <a:lnTo>
                    <a:pt x="905" y="185253"/>
                  </a:lnTo>
                  <a:lnTo>
                    <a:pt x="7" y="194513"/>
                  </a:lnTo>
                  <a:lnTo>
                    <a:pt x="0" y="189861"/>
                  </a:lnTo>
                  <a:lnTo>
                    <a:pt x="15228" y="153505"/>
                  </a:lnTo>
                  <a:lnTo>
                    <a:pt x="29501" y="115260"/>
                  </a:lnTo>
                  <a:lnTo>
                    <a:pt x="56909" y="70746"/>
                  </a:lnTo>
                  <a:lnTo>
                    <a:pt x="91177" y="27860"/>
                  </a:lnTo>
                  <a:lnTo>
                    <a:pt x="127898" y="2267"/>
                  </a:lnTo>
                  <a:lnTo>
                    <a:pt x="135555" y="0"/>
                  </a:lnTo>
                  <a:lnTo>
                    <a:pt x="144912" y="1638"/>
                  </a:lnTo>
                  <a:lnTo>
                    <a:pt x="162347" y="6033"/>
                  </a:lnTo>
                  <a:lnTo>
                    <a:pt x="165777" y="8378"/>
                  </a:lnTo>
                  <a:lnTo>
                    <a:pt x="190462" y="41380"/>
                  </a:lnTo>
                  <a:lnTo>
                    <a:pt x="201404" y="71100"/>
                  </a:lnTo>
                  <a:lnTo>
                    <a:pt x="204856" y="109725"/>
                  </a:lnTo>
                  <a:lnTo>
                    <a:pt x="204284" y="140934"/>
                  </a:lnTo>
                  <a:lnTo>
                    <a:pt x="197268" y="180476"/>
                  </a:lnTo>
                  <a:lnTo>
                    <a:pt x="193966" y="210583"/>
                  </a:lnTo>
                  <a:lnTo>
                    <a:pt x="188794" y="235932"/>
                  </a:lnTo>
                  <a:lnTo>
                    <a:pt x="187520" y="2660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3740"/>
          <p:cNvSpPr/>
          <p:nvPr>
            <p:custDataLst>
              <p:tags r:id="rId4"/>
            </p:custDataLst>
          </p:nvPr>
        </p:nvSpPr>
        <p:spPr>
          <a:xfrm>
            <a:off x="1977031" y="3386133"/>
            <a:ext cx="1706334" cy="649585"/>
          </a:xfrm>
          <a:custGeom>
            <a:avLst/>
            <a:gdLst/>
            <a:ahLst/>
            <a:cxnLst/>
            <a:rect l="0" t="0" r="0" b="0"/>
            <a:pathLst>
              <a:path w="1706334" h="649585">
                <a:moveTo>
                  <a:pt x="889399" y="25008"/>
                </a:moveTo>
                <a:lnTo>
                  <a:pt x="889399" y="25008"/>
                </a:lnTo>
                <a:lnTo>
                  <a:pt x="880285" y="24015"/>
                </a:lnTo>
                <a:lnTo>
                  <a:pt x="846588" y="17940"/>
                </a:lnTo>
                <a:lnTo>
                  <a:pt x="806930" y="16629"/>
                </a:lnTo>
                <a:lnTo>
                  <a:pt x="776348" y="16323"/>
                </a:lnTo>
                <a:lnTo>
                  <a:pt x="739604" y="16187"/>
                </a:lnTo>
                <a:lnTo>
                  <a:pt x="702769" y="18772"/>
                </a:lnTo>
                <a:lnTo>
                  <a:pt x="665562" y="23228"/>
                </a:lnTo>
                <a:lnTo>
                  <a:pt x="625874" y="28516"/>
                </a:lnTo>
                <a:lnTo>
                  <a:pt x="590376" y="36819"/>
                </a:lnTo>
                <a:lnTo>
                  <a:pt x="555085" y="47124"/>
                </a:lnTo>
                <a:lnTo>
                  <a:pt x="512943" y="58319"/>
                </a:lnTo>
                <a:lnTo>
                  <a:pt x="470400" y="72555"/>
                </a:lnTo>
                <a:lnTo>
                  <a:pt x="427349" y="88804"/>
                </a:lnTo>
                <a:lnTo>
                  <a:pt x="404756" y="97304"/>
                </a:lnTo>
                <a:lnTo>
                  <a:pt x="381757" y="105948"/>
                </a:lnTo>
                <a:lnTo>
                  <a:pt x="337681" y="123488"/>
                </a:lnTo>
                <a:lnTo>
                  <a:pt x="294941" y="141207"/>
                </a:lnTo>
                <a:lnTo>
                  <a:pt x="252794" y="159003"/>
                </a:lnTo>
                <a:lnTo>
                  <a:pt x="213557" y="176834"/>
                </a:lnTo>
                <a:lnTo>
                  <a:pt x="176275" y="195674"/>
                </a:lnTo>
                <a:lnTo>
                  <a:pt x="139861" y="217276"/>
                </a:lnTo>
                <a:lnTo>
                  <a:pt x="95372" y="247010"/>
                </a:lnTo>
                <a:lnTo>
                  <a:pt x="57055" y="279412"/>
                </a:lnTo>
                <a:lnTo>
                  <a:pt x="22810" y="319780"/>
                </a:lnTo>
                <a:lnTo>
                  <a:pt x="5128" y="353339"/>
                </a:lnTo>
                <a:lnTo>
                  <a:pt x="0" y="387425"/>
                </a:lnTo>
                <a:lnTo>
                  <a:pt x="2316" y="407340"/>
                </a:lnTo>
                <a:lnTo>
                  <a:pt x="18679" y="440026"/>
                </a:lnTo>
                <a:lnTo>
                  <a:pt x="58996" y="479498"/>
                </a:lnTo>
                <a:lnTo>
                  <a:pt x="100407" y="506937"/>
                </a:lnTo>
                <a:lnTo>
                  <a:pt x="132931" y="524948"/>
                </a:lnTo>
                <a:lnTo>
                  <a:pt x="169876" y="540229"/>
                </a:lnTo>
                <a:lnTo>
                  <a:pt x="210439" y="553635"/>
                </a:lnTo>
                <a:lnTo>
                  <a:pt x="254925" y="566209"/>
                </a:lnTo>
                <a:lnTo>
                  <a:pt x="277901" y="573332"/>
                </a:lnTo>
                <a:lnTo>
                  <a:pt x="301155" y="581057"/>
                </a:lnTo>
                <a:lnTo>
                  <a:pt x="324596" y="589184"/>
                </a:lnTo>
                <a:lnTo>
                  <a:pt x="349153" y="595594"/>
                </a:lnTo>
                <a:lnTo>
                  <a:pt x="374453" y="600859"/>
                </a:lnTo>
                <a:lnTo>
                  <a:pt x="400250" y="605362"/>
                </a:lnTo>
                <a:lnTo>
                  <a:pt x="427370" y="610348"/>
                </a:lnTo>
                <a:lnTo>
                  <a:pt x="455372" y="615656"/>
                </a:lnTo>
                <a:lnTo>
                  <a:pt x="483961" y="621180"/>
                </a:lnTo>
                <a:lnTo>
                  <a:pt x="512943" y="624862"/>
                </a:lnTo>
                <a:lnTo>
                  <a:pt x="542186" y="627317"/>
                </a:lnTo>
                <a:lnTo>
                  <a:pt x="571603" y="628953"/>
                </a:lnTo>
                <a:lnTo>
                  <a:pt x="601137" y="631037"/>
                </a:lnTo>
                <a:lnTo>
                  <a:pt x="630748" y="633417"/>
                </a:lnTo>
                <a:lnTo>
                  <a:pt x="660410" y="635997"/>
                </a:lnTo>
                <a:lnTo>
                  <a:pt x="690107" y="638709"/>
                </a:lnTo>
                <a:lnTo>
                  <a:pt x="719826" y="641509"/>
                </a:lnTo>
                <a:lnTo>
                  <a:pt x="749561" y="644368"/>
                </a:lnTo>
                <a:lnTo>
                  <a:pt x="779307" y="646274"/>
                </a:lnTo>
                <a:lnTo>
                  <a:pt x="809059" y="647544"/>
                </a:lnTo>
                <a:lnTo>
                  <a:pt x="838815" y="648391"/>
                </a:lnTo>
                <a:lnTo>
                  <a:pt x="868575" y="648956"/>
                </a:lnTo>
                <a:lnTo>
                  <a:pt x="898337" y="649333"/>
                </a:lnTo>
                <a:lnTo>
                  <a:pt x="928099" y="649584"/>
                </a:lnTo>
                <a:lnTo>
                  <a:pt x="957863" y="648759"/>
                </a:lnTo>
                <a:lnTo>
                  <a:pt x="987628" y="647217"/>
                </a:lnTo>
                <a:lnTo>
                  <a:pt x="1017393" y="645197"/>
                </a:lnTo>
                <a:lnTo>
                  <a:pt x="1046165" y="642858"/>
                </a:lnTo>
                <a:lnTo>
                  <a:pt x="1074277" y="640306"/>
                </a:lnTo>
                <a:lnTo>
                  <a:pt x="1101948" y="637613"/>
                </a:lnTo>
                <a:lnTo>
                  <a:pt x="1129325" y="634825"/>
                </a:lnTo>
                <a:lnTo>
                  <a:pt x="1156505" y="631974"/>
                </a:lnTo>
                <a:lnTo>
                  <a:pt x="1183556" y="629082"/>
                </a:lnTo>
                <a:lnTo>
                  <a:pt x="1209527" y="626161"/>
                </a:lnTo>
                <a:lnTo>
                  <a:pt x="1234778" y="623222"/>
                </a:lnTo>
                <a:lnTo>
                  <a:pt x="1259550" y="620270"/>
                </a:lnTo>
                <a:lnTo>
                  <a:pt x="1284002" y="616318"/>
                </a:lnTo>
                <a:lnTo>
                  <a:pt x="1308241" y="611699"/>
                </a:lnTo>
                <a:lnTo>
                  <a:pt x="1332338" y="606635"/>
                </a:lnTo>
                <a:lnTo>
                  <a:pt x="1355348" y="601275"/>
                </a:lnTo>
                <a:lnTo>
                  <a:pt x="1399435" y="590027"/>
                </a:lnTo>
                <a:lnTo>
                  <a:pt x="1442180" y="575768"/>
                </a:lnTo>
                <a:lnTo>
                  <a:pt x="1482345" y="559509"/>
                </a:lnTo>
                <a:lnTo>
                  <a:pt x="1516732" y="542361"/>
                </a:lnTo>
                <a:lnTo>
                  <a:pt x="1548552" y="524817"/>
                </a:lnTo>
                <a:lnTo>
                  <a:pt x="1591711" y="495560"/>
                </a:lnTo>
                <a:lnTo>
                  <a:pt x="1626989" y="461756"/>
                </a:lnTo>
                <a:lnTo>
                  <a:pt x="1656293" y="426605"/>
                </a:lnTo>
                <a:lnTo>
                  <a:pt x="1681181" y="391054"/>
                </a:lnTo>
                <a:lnTo>
                  <a:pt x="1692747" y="367281"/>
                </a:lnTo>
                <a:lnTo>
                  <a:pt x="1700251" y="331584"/>
                </a:lnTo>
                <a:lnTo>
                  <a:pt x="1706333" y="296864"/>
                </a:lnTo>
                <a:lnTo>
                  <a:pt x="1703150" y="255317"/>
                </a:lnTo>
                <a:lnTo>
                  <a:pt x="1700527" y="233531"/>
                </a:lnTo>
                <a:lnTo>
                  <a:pt x="1682674" y="192646"/>
                </a:lnTo>
                <a:lnTo>
                  <a:pt x="1663201" y="160999"/>
                </a:lnTo>
                <a:lnTo>
                  <a:pt x="1625214" y="123638"/>
                </a:lnTo>
                <a:lnTo>
                  <a:pt x="1591164" y="96564"/>
                </a:lnTo>
                <a:lnTo>
                  <a:pt x="1551200" y="69692"/>
                </a:lnTo>
                <a:lnTo>
                  <a:pt x="1514592" y="54458"/>
                </a:lnTo>
                <a:lnTo>
                  <a:pt x="1472856" y="42065"/>
                </a:lnTo>
                <a:lnTo>
                  <a:pt x="1431156" y="33250"/>
                </a:lnTo>
                <a:lnTo>
                  <a:pt x="1389471" y="26025"/>
                </a:lnTo>
                <a:lnTo>
                  <a:pt x="1346802" y="19507"/>
                </a:lnTo>
                <a:lnTo>
                  <a:pt x="1324311" y="16379"/>
                </a:lnTo>
                <a:lnTo>
                  <a:pt x="1301379" y="13302"/>
                </a:lnTo>
                <a:lnTo>
                  <a:pt x="1277162" y="10259"/>
                </a:lnTo>
                <a:lnTo>
                  <a:pt x="1252087" y="7237"/>
                </a:lnTo>
                <a:lnTo>
                  <a:pt x="1226441" y="4231"/>
                </a:lnTo>
                <a:lnTo>
                  <a:pt x="1201406" y="2227"/>
                </a:lnTo>
                <a:lnTo>
                  <a:pt x="1176778" y="891"/>
                </a:lnTo>
                <a:lnTo>
                  <a:pt x="1152423" y="0"/>
                </a:lnTo>
                <a:lnTo>
                  <a:pt x="1128248" y="398"/>
                </a:lnTo>
                <a:lnTo>
                  <a:pt x="1104194" y="1656"/>
                </a:lnTo>
                <a:lnTo>
                  <a:pt x="1080221" y="3487"/>
                </a:lnTo>
                <a:lnTo>
                  <a:pt x="1055309" y="5700"/>
                </a:lnTo>
                <a:lnTo>
                  <a:pt x="1029771" y="8167"/>
                </a:lnTo>
                <a:lnTo>
                  <a:pt x="1003816" y="10804"/>
                </a:lnTo>
                <a:lnTo>
                  <a:pt x="978575" y="13554"/>
                </a:lnTo>
                <a:lnTo>
                  <a:pt x="953811" y="16379"/>
                </a:lnTo>
                <a:lnTo>
                  <a:pt x="929364" y="19256"/>
                </a:lnTo>
                <a:lnTo>
                  <a:pt x="886325" y="25097"/>
                </a:lnTo>
                <a:lnTo>
                  <a:pt x="841855" y="33964"/>
                </a:lnTo>
                <a:lnTo>
                  <a:pt x="817961" y="4286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SMARTInkShape-Group1194"/>
          <p:cNvGrpSpPr/>
          <p:nvPr/>
        </p:nvGrpSpPr>
        <p:grpSpPr>
          <a:xfrm>
            <a:off x="330722" y="3500438"/>
            <a:ext cx="1526654" cy="1000126"/>
            <a:chOff x="330722" y="3500438"/>
            <a:chExt cx="1526654" cy="1000126"/>
          </a:xfrm>
        </p:grpSpPr>
        <p:sp>
          <p:nvSpPr>
            <p:cNvPr id="82" name="SMARTInkShape-3741"/>
            <p:cNvSpPr/>
            <p:nvPr>
              <p:custDataLst>
                <p:tags r:id="rId49"/>
              </p:custDataLst>
            </p:nvPr>
          </p:nvSpPr>
          <p:spPr>
            <a:xfrm>
              <a:off x="330722" y="3500438"/>
              <a:ext cx="240098" cy="316744"/>
            </a:xfrm>
            <a:custGeom>
              <a:avLst/>
              <a:gdLst/>
              <a:ahLst/>
              <a:cxnLst/>
              <a:rect l="0" t="0" r="0" b="0"/>
              <a:pathLst>
                <a:path w="240098" h="316744">
                  <a:moveTo>
                    <a:pt x="169341" y="0"/>
                  </a:moveTo>
                  <a:lnTo>
                    <a:pt x="169341" y="0"/>
                  </a:lnTo>
                  <a:lnTo>
                    <a:pt x="164600" y="0"/>
                  </a:lnTo>
                  <a:lnTo>
                    <a:pt x="128209" y="9094"/>
                  </a:lnTo>
                  <a:lnTo>
                    <a:pt x="89962" y="18479"/>
                  </a:lnTo>
                  <a:lnTo>
                    <a:pt x="45447" y="32823"/>
                  </a:lnTo>
                  <a:lnTo>
                    <a:pt x="12123" y="47635"/>
                  </a:lnTo>
                  <a:lnTo>
                    <a:pt x="5208" y="53582"/>
                  </a:lnTo>
                  <a:lnTo>
                    <a:pt x="3364" y="56557"/>
                  </a:lnTo>
                  <a:lnTo>
                    <a:pt x="405" y="74598"/>
                  </a:lnTo>
                  <a:lnTo>
                    <a:pt x="0" y="82102"/>
                  </a:lnTo>
                  <a:lnTo>
                    <a:pt x="2466" y="88744"/>
                  </a:lnTo>
                  <a:lnTo>
                    <a:pt x="4513" y="91905"/>
                  </a:lnTo>
                  <a:lnTo>
                    <a:pt x="37845" y="114841"/>
                  </a:lnTo>
                  <a:lnTo>
                    <a:pt x="77720" y="136035"/>
                  </a:lnTo>
                  <a:lnTo>
                    <a:pt x="121777" y="162993"/>
                  </a:lnTo>
                  <a:lnTo>
                    <a:pt x="161399" y="185824"/>
                  </a:lnTo>
                  <a:lnTo>
                    <a:pt x="201647" y="220378"/>
                  </a:lnTo>
                  <a:lnTo>
                    <a:pt x="233023" y="255994"/>
                  </a:lnTo>
                  <a:lnTo>
                    <a:pt x="238480" y="273846"/>
                  </a:lnTo>
                  <a:lnTo>
                    <a:pt x="240097" y="286963"/>
                  </a:lnTo>
                  <a:lnTo>
                    <a:pt x="237830" y="293896"/>
                  </a:lnTo>
                  <a:lnTo>
                    <a:pt x="235836" y="297133"/>
                  </a:lnTo>
                  <a:lnTo>
                    <a:pt x="223549" y="306430"/>
                  </a:lnTo>
                  <a:lnTo>
                    <a:pt x="189971" y="316743"/>
                  </a:lnTo>
                  <a:lnTo>
                    <a:pt x="175533" y="316722"/>
                  </a:lnTo>
                  <a:lnTo>
                    <a:pt x="134254" y="313089"/>
                  </a:lnTo>
                  <a:lnTo>
                    <a:pt x="113855" y="311710"/>
                  </a:lnTo>
                  <a:lnTo>
                    <a:pt x="72891" y="299242"/>
                  </a:lnTo>
                  <a:lnTo>
                    <a:pt x="53255" y="2946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742"/>
            <p:cNvSpPr/>
            <p:nvPr>
              <p:custDataLst>
                <p:tags r:id="rId50"/>
              </p:custDataLst>
            </p:nvPr>
          </p:nvSpPr>
          <p:spPr>
            <a:xfrm>
              <a:off x="616149" y="3643313"/>
              <a:ext cx="232173" cy="241102"/>
            </a:xfrm>
            <a:custGeom>
              <a:avLst/>
              <a:gdLst/>
              <a:ahLst/>
              <a:cxnLst/>
              <a:rect l="0" t="0" r="0" b="0"/>
              <a:pathLst>
                <a:path w="232173" h="241102">
                  <a:moveTo>
                    <a:pt x="232172" y="0"/>
                  </a:moveTo>
                  <a:lnTo>
                    <a:pt x="232172" y="0"/>
                  </a:lnTo>
                  <a:lnTo>
                    <a:pt x="227431" y="0"/>
                  </a:lnTo>
                  <a:lnTo>
                    <a:pt x="222458" y="2645"/>
                  </a:lnTo>
                  <a:lnTo>
                    <a:pt x="202119" y="22360"/>
                  </a:lnTo>
                  <a:lnTo>
                    <a:pt x="189312" y="39146"/>
                  </a:lnTo>
                  <a:lnTo>
                    <a:pt x="149377" y="75445"/>
                  </a:lnTo>
                  <a:lnTo>
                    <a:pt x="119134" y="116613"/>
                  </a:lnTo>
                  <a:lnTo>
                    <a:pt x="89306" y="153735"/>
                  </a:lnTo>
                  <a:lnTo>
                    <a:pt x="52366" y="197256"/>
                  </a:lnTo>
                  <a:lnTo>
                    <a:pt x="23858" y="234724"/>
                  </a:lnTo>
                  <a:lnTo>
                    <a:pt x="17879" y="238267"/>
                  </a:lnTo>
                  <a:lnTo>
                    <a:pt x="9116" y="240728"/>
                  </a:lnTo>
                  <a:lnTo>
                    <a:pt x="0" y="2411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743"/>
            <p:cNvSpPr/>
            <p:nvPr>
              <p:custDataLst>
                <p:tags r:id="rId51"/>
              </p:custDataLst>
            </p:nvPr>
          </p:nvSpPr>
          <p:spPr>
            <a:xfrm>
              <a:off x="653109" y="3634383"/>
              <a:ext cx="61267" cy="133946"/>
            </a:xfrm>
            <a:custGeom>
              <a:avLst/>
              <a:gdLst/>
              <a:ahLst/>
              <a:cxnLst/>
              <a:rect l="0" t="0" r="0" b="0"/>
              <a:pathLst>
                <a:path w="61267" h="133946">
                  <a:moveTo>
                    <a:pt x="7688" y="0"/>
                  </a:moveTo>
                  <a:lnTo>
                    <a:pt x="7688" y="0"/>
                  </a:lnTo>
                  <a:lnTo>
                    <a:pt x="2948" y="0"/>
                  </a:lnTo>
                  <a:lnTo>
                    <a:pt x="1551" y="992"/>
                  </a:lnTo>
                  <a:lnTo>
                    <a:pt x="620" y="2645"/>
                  </a:lnTo>
                  <a:lnTo>
                    <a:pt x="0" y="4740"/>
                  </a:lnTo>
                  <a:lnTo>
                    <a:pt x="578" y="7129"/>
                  </a:lnTo>
                  <a:lnTo>
                    <a:pt x="5140" y="16223"/>
                  </a:lnTo>
                  <a:lnTo>
                    <a:pt x="14593" y="48003"/>
                  </a:lnTo>
                  <a:lnTo>
                    <a:pt x="34533" y="89319"/>
                  </a:lnTo>
                  <a:lnTo>
                    <a:pt x="49695" y="117950"/>
                  </a:lnTo>
                  <a:lnTo>
                    <a:pt x="50576" y="123281"/>
                  </a:lnTo>
                  <a:lnTo>
                    <a:pt x="52155" y="126836"/>
                  </a:lnTo>
                  <a:lnTo>
                    <a:pt x="61266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744"/>
            <p:cNvSpPr/>
            <p:nvPr>
              <p:custDataLst>
                <p:tags r:id="rId52"/>
              </p:custDataLst>
            </p:nvPr>
          </p:nvSpPr>
          <p:spPr>
            <a:xfrm>
              <a:off x="848321" y="3679199"/>
              <a:ext cx="142875" cy="124849"/>
            </a:xfrm>
            <a:custGeom>
              <a:avLst/>
              <a:gdLst/>
              <a:ahLst/>
              <a:cxnLst/>
              <a:rect l="0" t="0" r="0" b="0"/>
              <a:pathLst>
                <a:path w="142875" h="124849">
                  <a:moveTo>
                    <a:pt x="0" y="44481"/>
                  </a:moveTo>
                  <a:lnTo>
                    <a:pt x="0" y="44481"/>
                  </a:lnTo>
                  <a:lnTo>
                    <a:pt x="0" y="87288"/>
                  </a:lnTo>
                  <a:lnTo>
                    <a:pt x="0" y="106824"/>
                  </a:lnTo>
                  <a:lnTo>
                    <a:pt x="0" y="102199"/>
                  </a:lnTo>
                  <a:lnTo>
                    <a:pt x="2645" y="97253"/>
                  </a:lnTo>
                  <a:lnTo>
                    <a:pt x="4740" y="94545"/>
                  </a:lnTo>
                  <a:lnTo>
                    <a:pt x="7067" y="86244"/>
                  </a:lnTo>
                  <a:lnTo>
                    <a:pt x="11412" y="53157"/>
                  </a:lnTo>
                  <a:lnTo>
                    <a:pt x="15949" y="35476"/>
                  </a:lnTo>
                  <a:lnTo>
                    <a:pt x="18002" y="24604"/>
                  </a:lnTo>
                  <a:lnTo>
                    <a:pt x="24736" y="12904"/>
                  </a:lnTo>
                  <a:lnTo>
                    <a:pt x="30176" y="6303"/>
                  </a:lnTo>
                  <a:lnTo>
                    <a:pt x="38547" y="2708"/>
                  </a:lnTo>
                  <a:lnTo>
                    <a:pt x="69867" y="0"/>
                  </a:lnTo>
                  <a:lnTo>
                    <a:pt x="86737" y="4622"/>
                  </a:lnTo>
                  <a:lnTo>
                    <a:pt x="103086" y="15073"/>
                  </a:lnTo>
                  <a:lnTo>
                    <a:pt x="112785" y="24743"/>
                  </a:lnTo>
                  <a:lnTo>
                    <a:pt x="136909" y="60764"/>
                  </a:lnTo>
                  <a:lnTo>
                    <a:pt x="141107" y="77638"/>
                  </a:lnTo>
                  <a:lnTo>
                    <a:pt x="142868" y="122183"/>
                  </a:lnTo>
                  <a:lnTo>
                    <a:pt x="142874" y="1248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745"/>
            <p:cNvSpPr/>
            <p:nvPr>
              <p:custDataLst>
                <p:tags r:id="rId53"/>
              </p:custDataLst>
            </p:nvPr>
          </p:nvSpPr>
          <p:spPr>
            <a:xfrm>
              <a:off x="1055579" y="3661211"/>
              <a:ext cx="141000" cy="160696"/>
            </a:xfrm>
            <a:custGeom>
              <a:avLst/>
              <a:gdLst/>
              <a:ahLst/>
              <a:cxnLst/>
              <a:rect l="0" t="0" r="0" b="0"/>
              <a:pathLst>
                <a:path w="141000" h="160696">
                  <a:moveTo>
                    <a:pt x="105280" y="17820"/>
                  </a:moveTo>
                  <a:lnTo>
                    <a:pt x="105280" y="17820"/>
                  </a:lnTo>
                  <a:lnTo>
                    <a:pt x="97592" y="10132"/>
                  </a:lnTo>
                  <a:lnTo>
                    <a:pt x="87238" y="9258"/>
                  </a:lnTo>
                  <a:lnTo>
                    <a:pt x="79733" y="11700"/>
                  </a:lnTo>
                  <a:lnTo>
                    <a:pt x="76342" y="13740"/>
                  </a:lnTo>
                  <a:lnTo>
                    <a:pt x="57635" y="18998"/>
                  </a:lnTo>
                  <a:lnTo>
                    <a:pt x="14283" y="61183"/>
                  </a:lnTo>
                  <a:lnTo>
                    <a:pt x="2345" y="76510"/>
                  </a:lnTo>
                  <a:lnTo>
                    <a:pt x="0" y="82930"/>
                  </a:lnTo>
                  <a:lnTo>
                    <a:pt x="367" y="85039"/>
                  </a:lnTo>
                  <a:lnTo>
                    <a:pt x="1604" y="86446"/>
                  </a:lnTo>
                  <a:lnTo>
                    <a:pt x="5624" y="88008"/>
                  </a:lnTo>
                  <a:lnTo>
                    <a:pt x="19164" y="89093"/>
                  </a:lnTo>
                  <a:lnTo>
                    <a:pt x="25004" y="86539"/>
                  </a:lnTo>
                  <a:lnTo>
                    <a:pt x="62968" y="56245"/>
                  </a:lnTo>
                  <a:lnTo>
                    <a:pt x="80423" y="37684"/>
                  </a:lnTo>
                  <a:lnTo>
                    <a:pt x="85732" y="34039"/>
                  </a:lnTo>
                  <a:lnTo>
                    <a:pt x="89272" y="29625"/>
                  </a:lnTo>
                  <a:lnTo>
                    <a:pt x="95245" y="15916"/>
                  </a:lnTo>
                  <a:lnTo>
                    <a:pt x="97598" y="13574"/>
                  </a:lnTo>
                  <a:lnTo>
                    <a:pt x="100159" y="12013"/>
                  </a:lnTo>
                  <a:lnTo>
                    <a:pt x="101866" y="9980"/>
                  </a:lnTo>
                  <a:lnTo>
                    <a:pt x="105269" y="0"/>
                  </a:lnTo>
                  <a:lnTo>
                    <a:pt x="105280" y="39108"/>
                  </a:lnTo>
                  <a:lnTo>
                    <a:pt x="107926" y="65204"/>
                  </a:lnTo>
                  <a:lnTo>
                    <a:pt x="114375" y="106485"/>
                  </a:lnTo>
                  <a:lnTo>
                    <a:pt x="121094" y="125892"/>
                  </a:lnTo>
                  <a:lnTo>
                    <a:pt x="140999" y="1606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746"/>
            <p:cNvSpPr/>
            <p:nvPr>
              <p:custDataLst>
                <p:tags r:id="rId54"/>
              </p:custDataLst>
            </p:nvPr>
          </p:nvSpPr>
          <p:spPr>
            <a:xfrm>
              <a:off x="1259086" y="3643730"/>
              <a:ext cx="124862" cy="284785"/>
            </a:xfrm>
            <a:custGeom>
              <a:avLst/>
              <a:gdLst/>
              <a:ahLst/>
              <a:cxnLst/>
              <a:rect l="0" t="0" r="0" b="0"/>
              <a:pathLst>
                <a:path w="124862" h="284785">
                  <a:moveTo>
                    <a:pt x="8930" y="62090"/>
                  </a:moveTo>
                  <a:lnTo>
                    <a:pt x="8930" y="62090"/>
                  </a:lnTo>
                  <a:lnTo>
                    <a:pt x="8930" y="66831"/>
                  </a:lnTo>
                  <a:lnTo>
                    <a:pt x="6284" y="71804"/>
                  </a:lnTo>
                  <a:lnTo>
                    <a:pt x="4189" y="74519"/>
                  </a:lnTo>
                  <a:lnTo>
                    <a:pt x="1862" y="82827"/>
                  </a:lnTo>
                  <a:lnTo>
                    <a:pt x="164" y="125634"/>
                  </a:lnTo>
                  <a:lnTo>
                    <a:pt x="32" y="160522"/>
                  </a:lnTo>
                  <a:lnTo>
                    <a:pt x="6" y="201221"/>
                  </a:lnTo>
                  <a:lnTo>
                    <a:pt x="1" y="241563"/>
                  </a:lnTo>
                  <a:lnTo>
                    <a:pt x="0" y="258252"/>
                  </a:lnTo>
                  <a:lnTo>
                    <a:pt x="2646" y="266021"/>
                  </a:lnTo>
                  <a:lnTo>
                    <a:pt x="6137" y="272781"/>
                  </a:lnTo>
                  <a:lnTo>
                    <a:pt x="8821" y="284784"/>
                  </a:lnTo>
                  <a:lnTo>
                    <a:pt x="8927" y="264328"/>
                  </a:lnTo>
                  <a:lnTo>
                    <a:pt x="1241" y="226505"/>
                  </a:lnTo>
                  <a:lnTo>
                    <a:pt x="6382" y="188862"/>
                  </a:lnTo>
                  <a:lnTo>
                    <a:pt x="11072" y="151734"/>
                  </a:lnTo>
                  <a:lnTo>
                    <a:pt x="16519" y="110996"/>
                  </a:lnTo>
                  <a:lnTo>
                    <a:pt x="18587" y="72853"/>
                  </a:lnTo>
                  <a:lnTo>
                    <a:pt x="33290" y="29299"/>
                  </a:lnTo>
                  <a:lnTo>
                    <a:pt x="35631" y="21720"/>
                  </a:lnTo>
                  <a:lnTo>
                    <a:pt x="46679" y="6726"/>
                  </a:lnTo>
                  <a:lnTo>
                    <a:pt x="52215" y="993"/>
                  </a:lnTo>
                  <a:lnTo>
                    <a:pt x="57915" y="0"/>
                  </a:lnTo>
                  <a:lnTo>
                    <a:pt x="59446" y="853"/>
                  </a:lnTo>
                  <a:lnTo>
                    <a:pt x="60467" y="2414"/>
                  </a:lnTo>
                  <a:lnTo>
                    <a:pt x="61147" y="4447"/>
                  </a:lnTo>
                  <a:lnTo>
                    <a:pt x="63585" y="5802"/>
                  </a:lnTo>
                  <a:lnTo>
                    <a:pt x="75505" y="8701"/>
                  </a:lnTo>
                  <a:lnTo>
                    <a:pt x="88924" y="18067"/>
                  </a:lnTo>
                  <a:lnTo>
                    <a:pt x="95084" y="24665"/>
                  </a:lnTo>
                  <a:lnTo>
                    <a:pt x="119056" y="60521"/>
                  </a:lnTo>
                  <a:lnTo>
                    <a:pt x="123250" y="77390"/>
                  </a:lnTo>
                  <a:lnTo>
                    <a:pt x="124861" y="100299"/>
                  </a:lnTo>
                  <a:lnTo>
                    <a:pt x="122301" y="106522"/>
                  </a:lnTo>
                  <a:lnTo>
                    <a:pt x="112573" y="118602"/>
                  </a:lnTo>
                  <a:lnTo>
                    <a:pt x="106918" y="121933"/>
                  </a:lnTo>
                  <a:lnTo>
                    <a:pt x="64915" y="132907"/>
                  </a:lnTo>
                  <a:lnTo>
                    <a:pt x="61136" y="133113"/>
                  </a:lnTo>
                  <a:lnTo>
                    <a:pt x="30687" y="124409"/>
                  </a:lnTo>
                  <a:lnTo>
                    <a:pt x="8930" y="1067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747"/>
            <p:cNvSpPr/>
            <p:nvPr>
              <p:custDataLst>
                <p:tags r:id="rId55"/>
              </p:custDataLst>
            </p:nvPr>
          </p:nvSpPr>
          <p:spPr>
            <a:xfrm>
              <a:off x="1437680" y="3643313"/>
              <a:ext cx="58288" cy="133946"/>
            </a:xfrm>
            <a:custGeom>
              <a:avLst/>
              <a:gdLst/>
              <a:ahLst/>
              <a:cxnLst/>
              <a:rect l="0" t="0" r="0" b="0"/>
              <a:pathLst>
                <a:path w="58288" h="133946">
                  <a:moveTo>
                    <a:pt x="53578" y="0"/>
                  </a:moveTo>
                  <a:lnTo>
                    <a:pt x="53578" y="0"/>
                  </a:lnTo>
                  <a:lnTo>
                    <a:pt x="48837" y="0"/>
                  </a:lnTo>
                  <a:lnTo>
                    <a:pt x="43864" y="2645"/>
                  </a:lnTo>
                  <a:lnTo>
                    <a:pt x="41149" y="4740"/>
                  </a:lnTo>
                  <a:lnTo>
                    <a:pt x="32841" y="7067"/>
                  </a:lnTo>
                  <a:lnTo>
                    <a:pt x="23525" y="9094"/>
                  </a:lnTo>
                  <a:lnTo>
                    <a:pt x="12703" y="15813"/>
                  </a:lnTo>
                  <a:lnTo>
                    <a:pt x="1868" y="25147"/>
                  </a:lnTo>
                  <a:lnTo>
                    <a:pt x="554" y="35783"/>
                  </a:lnTo>
                  <a:lnTo>
                    <a:pt x="2892" y="43354"/>
                  </a:lnTo>
                  <a:lnTo>
                    <a:pt x="6246" y="50026"/>
                  </a:lnTo>
                  <a:lnTo>
                    <a:pt x="7737" y="56298"/>
                  </a:lnTo>
                  <a:lnTo>
                    <a:pt x="13691" y="62394"/>
                  </a:lnTo>
                  <a:lnTo>
                    <a:pt x="38330" y="78367"/>
                  </a:lnTo>
                  <a:lnTo>
                    <a:pt x="48619" y="92452"/>
                  </a:lnTo>
                  <a:lnTo>
                    <a:pt x="53101" y="102358"/>
                  </a:lnTo>
                  <a:lnTo>
                    <a:pt x="55244" y="103957"/>
                  </a:lnTo>
                  <a:lnTo>
                    <a:pt x="57665" y="105023"/>
                  </a:lnTo>
                  <a:lnTo>
                    <a:pt x="58287" y="106726"/>
                  </a:lnTo>
                  <a:lnTo>
                    <a:pt x="57710" y="108854"/>
                  </a:lnTo>
                  <a:lnTo>
                    <a:pt x="54394" y="114657"/>
                  </a:lnTo>
                  <a:lnTo>
                    <a:pt x="53820" y="120403"/>
                  </a:lnTo>
                  <a:lnTo>
                    <a:pt x="51755" y="121940"/>
                  </a:lnTo>
                  <a:lnTo>
                    <a:pt x="36828" y="127053"/>
                  </a:lnTo>
                  <a:lnTo>
                    <a:pt x="30259" y="130882"/>
                  </a:lnTo>
                  <a:lnTo>
                    <a:pt x="17957" y="133340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748"/>
            <p:cNvSpPr/>
            <p:nvPr>
              <p:custDataLst>
                <p:tags r:id="rId56"/>
              </p:custDataLst>
            </p:nvPr>
          </p:nvSpPr>
          <p:spPr>
            <a:xfrm>
              <a:off x="1580555" y="3701002"/>
              <a:ext cx="276821" cy="129835"/>
            </a:xfrm>
            <a:custGeom>
              <a:avLst/>
              <a:gdLst/>
              <a:ahLst/>
              <a:cxnLst/>
              <a:rect l="0" t="0" r="0" b="0"/>
              <a:pathLst>
                <a:path w="276821" h="129835">
                  <a:moveTo>
                    <a:pt x="0" y="40537"/>
                  </a:moveTo>
                  <a:lnTo>
                    <a:pt x="0" y="40537"/>
                  </a:lnTo>
                  <a:lnTo>
                    <a:pt x="4740" y="45277"/>
                  </a:lnTo>
                  <a:lnTo>
                    <a:pt x="12359" y="47605"/>
                  </a:lnTo>
                  <a:lnTo>
                    <a:pt x="50802" y="49358"/>
                  </a:lnTo>
                  <a:lnTo>
                    <a:pt x="94026" y="49457"/>
                  </a:lnTo>
                  <a:lnTo>
                    <a:pt x="118821" y="42336"/>
                  </a:lnTo>
                  <a:lnTo>
                    <a:pt x="161937" y="24395"/>
                  </a:lnTo>
                  <a:lnTo>
                    <a:pt x="172115" y="18446"/>
                  </a:lnTo>
                  <a:lnTo>
                    <a:pt x="175714" y="13190"/>
                  </a:lnTo>
                  <a:lnTo>
                    <a:pt x="176674" y="10399"/>
                  </a:lnTo>
                  <a:lnTo>
                    <a:pt x="176322" y="8539"/>
                  </a:lnTo>
                  <a:lnTo>
                    <a:pt x="175094" y="7299"/>
                  </a:lnTo>
                  <a:lnTo>
                    <a:pt x="171085" y="4928"/>
                  </a:lnTo>
                  <a:lnTo>
                    <a:pt x="165996" y="568"/>
                  </a:lnTo>
                  <a:lnTo>
                    <a:pt x="162258" y="0"/>
                  </a:lnTo>
                  <a:lnTo>
                    <a:pt x="124756" y="7095"/>
                  </a:lnTo>
                  <a:lnTo>
                    <a:pt x="82206" y="25523"/>
                  </a:lnTo>
                  <a:lnTo>
                    <a:pt x="39943" y="55182"/>
                  </a:lnTo>
                  <a:lnTo>
                    <a:pt x="31127" y="64279"/>
                  </a:lnTo>
                  <a:lnTo>
                    <a:pt x="28717" y="70271"/>
                  </a:lnTo>
                  <a:lnTo>
                    <a:pt x="27360" y="79223"/>
                  </a:lnTo>
                  <a:lnTo>
                    <a:pt x="29154" y="82203"/>
                  </a:lnTo>
                  <a:lnTo>
                    <a:pt x="41160" y="91137"/>
                  </a:lnTo>
                  <a:lnTo>
                    <a:pt x="73526" y="106021"/>
                  </a:lnTo>
                  <a:lnTo>
                    <a:pt x="108561" y="111790"/>
                  </a:lnTo>
                  <a:lnTo>
                    <a:pt x="150024" y="118810"/>
                  </a:lnTo>
                  <a:lnTo>
                    <a:pt x="187172" y="120491"/>
                  </a:lnTo>
                  <a:lnTo>
                    <a:pt x="223172" y="120822"/>
                  </a:lnTo>
                  <a:lnTo>
                    <a:pt x="258400" y="120893"/>
                  </a:lnTo>
                  <a:lnTo>
                    <a:pt x="266319" y="123545"/>
                  </a:lnTo>
                  <a:lnTo>
                    <a:pt x="276820" y="1298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749"/>
            <p:cNvSpPr/>
            <p:nvPr>
              <p:custDataLst>
                <p:tags r:id="rId57"/>
              </p:custDataLst>
            </p:nvPr>
          </p:nvSpPr>
          <p:spPr>
            <a:xfrm>
              <a:off x="679208" y="4098727"/>
              <a:ext cx="17309" cy="339329"/>
            </a:xfrm>
            <a:custGeom>
              <a:avLst/>
              <a:gdLst/>
              <a:ahLst/>
              <a:cxnLst/>
              <a:rect l="0" t="0" r="0" b="0"/>
              <a:pathLst>
                <a:path w="17309" h="339329">
                  <a:moveTo>
                    <a:pt x="17308" y="0"/>
                  </a:moveTo>
                  <a:lnTo>
                    <a:pt x="17308" y="0"/>
                  </a:lnTo>
                  <a:lnTo>
                    <a:pt x="16316" y="31044"/>
                  </a:lnTo>
                  <a:lnTo>
                    <a:pt x="9619" y="64439"/>
                  </a:lnTo>
                  <a:lnTo>
                    <a:pt x="8623" y="99600"/>
                  </a:lnTo>
                  <a:lnTo>
                    <a:pt x="8426" y="143734"/>
                  </a:lnTo>
                  <a:lnTo>
                    <a:pt x="8388" y="185929"/>
                  </a:lnTo>
                  <a:lnTo>
                    <a:pt x="2243" y="222927"/>
                  </a:lnTo>
                  <a:lnTo>
                    <a:pt x="0" y="258898"/>
                  </a:lnTo>
                  <a:lnTo>
                    <a:pt x="686" y="275800"/>
                  </a:lnTo>
                  <a:lnTo>
                    <a:pt x="8139" y="318039"/>
                  </a:lnTo>
                  <a:lnTo>
                    <a:pt x="8378" y="339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50"/>
            <p:cNvSpPr/>
            <p:nvPr>
              <p:custDataLst>
                <p:tags r:id="rId58"/>
              </p:custDataLst>
            </p:nvPr>
          </p:nvSpPr>
          <p:spPr>
            <a:xfrm>
              <a:off x="848321" y="4125516"/>
              <a:ext cx="17860" cy="357188"/>
            </a:xfrm>
            <a:custGeom>
              <a:avLst/>
              <a:gdLst/>
              <a:ahLst/>
              <a:cxnLst/>
              <a:rect l="0" t="0" r="0" b="0"/>
              <a:pathLst>
                <a:path w="17860" h="357188">
                  <a:moveTo>
                    <a:pt x="0" y="0"/>
                  </a:moveTo>
                  <a:lnTo>
                    <a:pt x="0" y="0"/>
                  </a:lnTo>
                  <a:lnTo>
                    <a:pt x="0" y="9480"/>
                  </a:lnTo>
                  <a:lnTo>
                    <a:pt x="2645" y="16781"/>
                  </a:lnTo>
                  <a:lnTo>
                    <a:pt x="4740" y="20117"/>
                  </a:lnTo>
                  <a:lnTo>
                    <a:pt x="1310" y="64765"/>
                  </a:lnTo>
                  <a:lnTo>
                    <a:pt x="388" y="98895"/>
                  </a:lnTo>
                  <a:lnTo>
                    <a:pt x="115" y="134143"/>
                  </a:lnTo>
                  <a:lnTo>
                    <a:pt x="33" y="169722"/>
                  </a:lnTo>
                  <a:lnTo>
                    <a:pt x="9" y="205400"/>
                  </a:lnTo>
                  <a:lnTo>
                    <a:pt x="1" y="248270"/>
                  </a:lnTo>
                  <a:lnTo>
                    <a:pt x="0" y="285402"/>
                  </a:lnTo>
                  <a:lnTo>
                    <a:pt x="2645" y="318754"/>
                  </a:lnTo>
                  <a:lnTo>
                    <a:pt x="8377" y="347235"/>
                  </a:lnTo>
                  <a:lnTo>
                    <a:pt x="8561" y="350552"/>
                  </a:lnTo>
                  <a:lnTo>
                    <a:pt x="9676" y="352764"/>
                  </a:lnTo>
                  <a:lnTo>
                    <a:pt x="11412" y="354238"/>
                  </a:lnTo>
                  <a:lnTo>
                    <a:pt x="17859" y="3571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51"/>
            <p:cNvSpPr/>
            <p:nvPr>
              <p:custDataLst>
                <p:tags r:id="rId59"/>
              </p:custDataLst>
            </p:nvPr>
          </p:nvSpPr>
          <p:spPr>
            <a:xfrm>
              <a:off x="554882" y="4223742"/>
              <a:ext cx="445244" cy="71439"/>
            </a:xfrm>
            <a:custGeom>
              <a:avLst/>
              <a:gdLst/>
              <a:ahLst/>
              <a:cxnLst/>
              <a:rect l="0" t="0" r="0" b="0"/>
              <a:pathLst>
                <a:path w="445244" h="71439">
                  <a:moveTo>
                    <a:pt x="7688" y="0"/>
                  </a:moveTo>
                  <a:lnTo>
                    <a:pt x="7688" y="0"/>
                  </a:lnTo>
                  <a:lnTo>
                    <a:pt x="2948" y="0"/>
                  </a:lnTo>
                  <a:lnTo>
                    <a:pt x="1552" y="992"/>
                  </a:lnTo>
                  <a:lnTo>
                    <a:pt x="621" y="2646"/>
                  </a:lnTo>
                  <a:lnTo>
                    <a:pt x="0" y="4740"/>
                  </a:lnTo>
                  <a:lnTo>
                    <a:pt x="578" y="6137"/>
                  </a:lnTo>
                  <a:lnTo>
                    <a:pt x="1956" y="7068"/>
                  </a:lnTo>
                  <a:lnTo>
                    <a:pt x="8636" y="8378"/>
                  </a:lnTo>
                  <a:lnTo>
                    <a:pt x="45749" y="13638"/>
                  </a:lnTo>
                  <a:lnTo>
                    <a:pt x="87710" y="18018"/>
                  </a:lnTo>
                  <a:lnTo>
                    <a:pt x="128412" y="24741"/>
                  </a:lnTo>
                  <a:lnTo>
                    <a:pt x="171892" y="32025"/>
                  </a:lnTo>
                  <a:lnTo>
                    <a:pt x="215202" y="34624"/>
                  </a:lnTo>
                  <a:lnTo>
                    <a:pt x="254603" y="36387"/>
                  </a:lnTo>
                  <a:lnTo>
                    <a:pt x="296263" y="42752"/>
                  </a:lnTo>
                  <a:lnTo>
                    <a:pt x="333191" y="49929"/>
                  </a:lnTo>
                  <a:lnTo>
                    <a:pt x="372839" y="55503"/>
                  </a:lnTo>
                  <a:lnTo>
                    <a:pt x="411198" y="62578"/>
                  </a:lnTo>
                  <a:lnTo>
                    <a:pt x="445243" y="7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752"/>
            <p:cNvSpPr/>
            <p:nvPr>
              <p:custDataLst>
                <p:tags r:id="rId60"/>
              </p:custDataLst>
            </p:nvPr>
          </p:nvSpPr>
          <p:spPr>
            <a:xfrm>
              <a:off x="553641" y="4313039"/>
              <a:ext cx="428626" cy="71439"/>
            </a:xfrm>
            <a:custGeom>
              <a:avLst/>
              <a:gdLst/>
              <a:ahLst/>
              <a:cxnLst/>
              <a:rect l="0" t="0" r="0" b="0"/>
              <a:pathLst>
                <a:path w="428626" h="71439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12429" y="4740"/>
                  </a:lnTo>
                  <a:lnTo>
                    <a:pt x="20737" y="7068"/>
                  </a:lnTo>
                  <a:lnTo>
                    <a:pt x="59122" y="8766"/>
                  </a:lnTo>
                  <a:lnTo>
                    <a:pt x="97558" y="13638"/>
                  </a:lnTo>
                  <a:lnTo>
                    <a:pt x="140942" y="18018"/>
                  </a:lnTo>
                  <a:lnTo>
                    <a:pt x="175926" y="23749"/>
                  </a:lnTo>
                  <a:lnTo>
                    <a:pt x="211427" y="26881"/>
                  </a:lnTo>
                  <a:lnTo>
                    <a:pt x="247082" y="32659"/>
                  </a:lnTo>
                  <a:lnTo>
                    <a:pt x="282781" y="35804"/>
                  </a:lnTo>
                  <a:lnTo>
                    <a:pt x="317502" y="42579"/>
                  </a:lnTo>
                  <a:lnTo>
                    <a:pt x="359050" y="53757"/>
                  </a:lnTo>
                  <a:lnTo>
                    <a:pt x="402706" y="62347"/>
                  </a:lnTo>
                  <a:lnTo>
                    <a:pt x="428625" y="7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53"/>
            <p:cNvSpPr/>
            <p:nvPr>
              <p:custDataLst>
                <p:tags r:id="rId61"/>
              </p:custDataLst>
            </p:nvPr>
          </p:nvSpPr>
          <p:spPr>
            <a:xfrm>
              <a:off x="1148422" y="4197097"/>
              <a:ext cx="378556" cy="303467"/>
            </a:xfrm>
            <a:custGeom>
              <a:avLst/>
              <a:gdLst/>
              <a:ahLst/>
              <a:cxnLst/>
              <a:rect l="0" t="0" r="0" b="0"/>
              <a:pathLst>
                <a:path w="378556" h="303467">
                  <a:moveTo>
                    <a:pt x="30297" y="26645"/>
                  </a:moveTo>
                  <a:lnTo>
                    <a:pt x="30297" y="26645"/>
                  </a:lnTo>
                  <a:lnTo>
                    <a:pt x="35037" y="21905"/>
                  </a:lnTo>
                  <a:lnTo>
                    <a:pt x="42656" y="19577"/>
                  </a:lnTo>
                  <a:lnTo>
                    <a:pt x="58102" y="15621"/>
                  </a:lnTo>
                  <a:lnTo>
                    <a:pt x="94115" y="3549"/>
                  </a:lnTo>
                  <a:lnTo>
                    <a:pt x="131428" y="586"/>
                  </a:lnTo>
                  <a:lnTo>
                    <a:pt x="171982" y="0"/>
                  </a:lnTo>
                  <a:lnTo>
                    <a:pt x="214792" y="877"/>
                  </a:lnTo>
                  <a:lnTo>
                    <a:pt x="257330" y="12289"/>
                  </a:lnTo>
                  <a:lnTo>
                    <a:pt x="275748" y="23772"/>
                  </a:lnTo>
                  <a:lnTo>
                    <a:pt x="285806" y="33621"/>
                  </a:lnTo>
                  <a:lnTo>
                    <a:pt x="292023" y="43305"/>
                  </a:lnTo>
                  <a:lnTo>
                    <a:pt x="293086" y="48666"/>
                  </a:lnTo>
                  <a:lnTo>
                    <a:pt x="291621" y="59914"/>
                  </a:lnTo>
                  <a:lnTo>
                    <a:pt x="264607" y="99893"/>
                  </a:lnTo>
                  <a:lnTo>
                    <a:pt x="225856" y="133256"/>
                  </a:lnTo>
                  <a:lnTo>
                    <a:pt x="181374" y="162247"/>
                  </a:lnTo>
                  <a:lnTo>
                    <a:pt x="144073" y="183130"/>
                  </a:lnTo>
                  <a:lnTo>
                    <a:pt x="107885" y="201885"/>
                  </a:lnTo>
                  <a:lnTo>
                    <a:pt x="67231" y="226000"/>
                  </a:lnTo>
                  <a:lnTo>
                    <a:pt x="26268" y="251090"/>
                  </a:lnTo>
                  <a:lnTo>
                    <a:pt x="1223" y="270568"/>
                  </a:lnTo>
                  <a:lnTo>
                    <a:pt x="0" y="273596"/>
                  </a:lnTo>
                  <a:lnTo>
                    <a:pt x="177" y="276607"/>
                  </a:lnTo>
                  <a:lnTo>
                    <a:pt x="1287" y="279607"/>
                  </a:lnTo>
                  <a:lnTo>
                    <a:pt x="3020" y="281606"/>
                  </a:lnTo>
                  <a:lnTo>
                    <a:pt x="7590" y="283828"/>
                  </a:lnTo>
                  <a:lnTo>
                    <a:pt x="50471" y="285560"/>
                  </a:lnTo>
                  <a:lnTo>
                    <a:pt x="91461" y="284605"/>
                  </a:lnTo>
                  <a:lnTo>
                    <a:pt x="126031" y="279466"/>
                  </a:lnTo>
                  <a:lnTo>
                    <a:pt x="162401" y="277503"/>
                  </a:lnTo>
                  <a:lnTo>
                    <a:pt x="203164" y="276921"/>
                  </a:lnTo>
                  <a:lnTo>
                    <a:pt x="247704" y="276724"/>
                  </a:lnTo>
                  <a:lnTo>
                    <a:pt x="289665" y="276683"/>
                  </a:lnTo>
                  <a:lnTo>
                    <a:pt x="314183" y="277671"/>
                  </a:lnTo>
                  <a:lnTo>
                    <a:pt x="349446" y="287701"/>
                  </a:lnTo>
                  <a:lnTo>
                    <a:pt x="356688" y="291498"/>
                  </a:lnTo>
                  <a:lnTo>
                    <a:pt x="366343" y="294628"/>
                  </a:lnTo>
                  <a:lnTo>
                    <a:pt x="378555" y="3034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195"/>
          <p:cNvGrpSpPr/>
          <p:nvPr/>
        </p:nvGrpSpPr>
        <p:grpSpPr>
          <a:xfrm>
            <a:off x="3571911" y="5009555"/>
            <a:ext cx="1437645" cy="1017985"/>
            <a:chOff x="3571911" y="5009555"/>
            <a:chExt cx="1437645" cy="1017985"/>
          </a:xfrm>
        </p:grpSpPr>
        <p:sp>
          <p:nvSpPr>
            <p:cNvPr id="96" name="SMARTInkShape-3754"/>
            <p:cNvSpPr/>
            <p:nvPr>
              <p:custDataLst>
                <p:tags r:id="rId35"/>
              </p:custDataLst>
            </p:nvPr>
          </p:nvSpPr>
          <p:spPr>
            <a:xfrm>
              <a:off x="3607626" y="5050267"/>
              <a:ext cx="383707" cy="307547"/>
            </a:xfrm>
            <a:custGeom>
              <a:avLst/>
              <a:gdLst/>
              <a:ahLst/>
              <a:cxnLst/>
              <a:rect l="0" t="0" r="0" b="0"/>
              <a:pathLst>
                <a:path w="383707" h="307547">
                  <a:moveTo>
                    <a:pt x="26757" y="30725"/>
                  </a:moveTo>
                  <a:lnTo>
                    <a:pt x="26757" y="30725"/>
                  </a:lnTo>
                  <a:lnTo>
                    <a:pt x="26757" y="35466"/>
                  </a:lnTo>
                  <a:lnTo>
                    <a:pt x="24111" y="40439"/>
                  </a:lnTo>
                  <a:lnTo>
                    <a:pt x="22016" y="43154"/>
                  </a:lnTo>
                  <a:lnTo>
                    <a:pt x="19068" y="61197"/>
                  </a:lnTo>
                  <a:lnTo>
                    <a:pt x="17991" y="102648"/>
                  </a:lnTo>
                  <a:lnTo>
                    <a:pt x="17859" y="137978"/>
                  </a:lnTo>
                  <a:lnTo>
                    <a:pt x="17833" y="179756"/>
                  </a:lnTo>
                  <a:lnTo>
                    <a:pt x="15182" y="217701"/>
                  </a:lnTo>
                  <a:lnTo>
                    <a:pt x="9449" y="262065"/>
                  </a:lnTo>
                  <a:lnTo>
                    <a:pt x="8907" y="288994"/>
                  </a:lnTo>
                  <a:lnTo>
                    <a:pt x="4160" y="289481"/>
                  </a:lnTo>
                  <a:lnTo>
                    <a:pt x="2763" y="288557"/>
                  </a:lnTo>
                  <a:lnTo>
                    <a:pt x="1831" y="286949"/>
                  </a:lnTo>
                  <a:lnTo>
                    <a:pt x="520" y="279946"/>
                  </a:lnTo>
                  <a:lnTo>
                    <a:pt x="0" y="242704"/>
                  </a:lnTo>
                  <a:lnTo>
                    <a:pt x="2618" y="200082"/>
                  </a:lnTo>
                  <a:lnTo>
                    <a:pt x="9063" y="155700"/>
                  </a:lnTo>
                  <a:lnTo>
                    <a:pt x="16477" y="111087"/>
                  </a:lnTo>
                  <a:lnTo>
                    <a:pt x="24717" y="69089"/>
                  </a:lnTo>
                  <a:lnTo>
                    <a:pt x="28798" y="49368"/>
                  </a:lnTo>
                  <a:lnTo>
                    <a:pt x="36292" y="33603"/>
                  </a:lnTo>
                  <a:lnTo>
                    <a:pt x="65463" y="1009"/>
                  </a:lnTo>
                  <a:lnTo>
                    <a:pt x="69428" y="0"/>
                  </a:lnTo>
                  <a:lnTo>
                    <a:pt x="95741" y="3221"/>
                  </a:lnTo>
                  <a:lnTo>
                    <a:pt x="107357" y="8910"/>
                  </a:lnTo>
                  <a:lnTo>
                    <a:pt x="135928" y="34356"/>
                  </a:lnTo>
                  <a:lnTo>
                    <a:pt x="150994" y="60289"/>
                  </a:lnTo>
                  <a:lnTo>
                    <a:pt x="163525" y="98522"/>
                  </a:lnTo>
                  <a:lnTo>
                    <a:pt x="174563" y="137162"/>
                  </a:lnTo>
                  <a:lnTo>
                    <a:pt x="178035" y="177695"/>
                  </a:lnTo>
                  <a:lnTo>
                    <a:pt x="178493" y="216142"/>
                  </a:lnTo>
                  <a:lnTo>
                    <a:pt x="177539" y="228226"/>
                  </a:lnTo>
                  <a:lnTo>
                    <a:pt x="173808" y="236904"/>
                  </a:lnTo>
                  <a:lnTo>
                    <a:pt x="162310" y="252012"/>
                  </a:lnTo>
                  <a:lnTo>
                    <a:pt x="158771" y="253098"/>
                  </a:lnTo>
                  <a:lnTo>
                    <a:pt x="153155" y="253795"/>
                  </a:lnTo>
                  <a:lnTo>
                    <a:pt x="147442" y="249176"/>
                  </a:lnTo>
                  <a:lnTo>
                    <a:pt x="144887" y="241585"/>
                  </a:lnTo>
                  <a:lnTo>
                    <a:pt x="143247" y="220543"/>
                  </a:lnTo>
                  <a:lnTo>
                    <a:pt x="152610" y="181656"/>
                  </a:lnTo>
                  <a:lnTo>
                    <a:pt x="167758" y="138758"/>
                  </a:lnTo>
                  <a:lnTo>
                    <a:pt x="198722" y="100906"/>
                  </a:lnTo>
                  <a:lnTo>
                    <a:pt x="226457" y="74317"/>
                  </a:lnTo>
                  <a:lnTo>
                    <a:pt x="269944" y="52983"/>
                  </a:lnTo>
                  <a:lnTo>
                    <a:pt x="282345" y="50539"/>
                  </a:lnTo>
                  <a:lnTo>
                    <a:pt x="305224" y="53904"/>
                  </a:lnTo>
                  <a:lnTo>
                    <a:pt x="344871" y="69626"/>
                  </a:lnTo>
                  <a:lnTo>
                    <a:pt x="354341" y="80756"/>
                  </a:lnTo>
                  <a:lnTo>
                    <a:pt x="374767" y="125002"/>
                  </a:lnTo>
                  <a:lnTo>
                    <a:pt x="382132" y="163890"/>
                  </a:lnTo>
                  <a:lnTo>
                    <a:pt x="383706" y="206570"/>
                  </a:lnTo>
                  <a:lnTo>
                    <a:pt x="381228" y="229010"/>
                  </a:lnTo>
                  <a:lnTo>
                    <a:pt x="365847" y="271204"/>
                  </a:lnTo>
                  <a:lnTo>
                    <a:pt x="348226" y="3075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755"/>
            <p:cNvSpPr/>
            <p:nvPr>
              <p:custDataLst>
                <p:tags r:id="rId36"/>
              </p:custDataLst>
            </p:nvPr>
          </p:nvSpPr>
          <p:spPr>
            <a:xfrm>
              <a:off x="4081951" y="5170289"/>
              <a:ext cx="184107" cy="220908"/>
            </a:xfrm>
            <a:custGeom>
              <a:avLst/>
              <a:gdLst/>
              <a:ahLst/>
              <a:cxnLst/>
              <a:rect l="0" t="0" r="0" b="0"/>
              <a:pathLst>
                <a:path w="184107" h="220908">
                  <a:moveTo>
                    <a:pt x="132862" y="0"/>
                  </a:moveTo>
                  <a:lnTo>
                    <a:pt x="132862" y="0"/>
                  </a:lnTo>
                  <a:lnTo>
                    <a:pt x="125173" y="0"/>
                  </a:lnTo>
                  <a:lnTo>
                    <a:pt x="102636" y="16223"/>
                  </a:lnTo>
                  <a:lnTo>
                    <a:pt x="68223" y="55133"/>
                  </a:lnTo>
                  <a:lnTo>
                    <a:pt x="36860" y="92249"/>
                  </a:lnTo>
                  <a:lnTo>
                    <a:pt x="11262" y="132765"/>
                  </a:lnTo>
                  <a:lnTo>
                    <a:pt x="2574" y="160384"/>
                  </a:lnTo>
                  <a:lnTo>
                    <a:pt x="0" y="182680"/>
                  </a:lnTo>
                  <a:lnTo>
                    <a:pt x="3978" y="201853"/>
                  </a:lnTo>
                  <a:lnTo>
                    <a:pt x="8244" y="206998"/>
                  </a:lnTo>
                  <a:lnTo>
                    <a:pt x="20921" y="215361"/>
                  </a:lnTo>
                  <a:lnTo>
                    <a:pt x="40052" y="220907"/>
                  </a:lnTo>
                  <a:lnTo>
                    <a:pt x="77561" y="215651"/>
                  </a:lnTo>
                  <a:lnTo>
                    <a:pt x="114661" y="202413"/>
                  </a:lnTo>
                  <a:lnTo>
                    <a:pt x="131718" y="191164"/>
                  </a:lnTo>
                  <a:lnTo>
                    <a:pt x="165061" y="151108"/>
                  </a:lnTo>
                  <a:lnTo>
                    <a:pt x="178562" y="124809"/>
                  </a:lnTo>
                  <a:lnTo>
                    <a:pt x="184106" y="98165"/>
                  </a:lnTo>
                  <a:lnTo>
                    <a:pt x="181007" y="76160"/>
                  </a:lnTo>
                  <a:lnTo>
                    <a:pt x="173806" y="57072"/>
                  </a:lnTo>
                  <a:lnTo>
                    <a:pt x="160647" y="38848"/>
                  </a:lnTo>
                  <a:lnTo>
                    <a:pt x="144181" y="25622"/>
                  </a:lnTo>
                  <a:lnTo>
                    <a:pt x="115002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756"/>
            <p:cNvSpPr/>
            <p:nvPr>
              <p:custDataLst>
                <p:tags r:id="rId37"/>
              </p:custDataLst>
            </p:nvPr>
          </p:nvSpPr>
          <p:spPr>
            <a:xfrm>
              <a:off x="4385766" y="5009555"/>
              <a:ext cx="132657" cy="426679"/>
            </a:xfrm>
            <a:custGeom>
              <a:avLst/>
              <a:gdLst/>
              <a:ahLst/>
              <a:cxnLst/>
              <a:rect l="0" t="0" r="0" b="0"/>
              <a:pathLst>
                <a:path w="132657" h="426679">
                  <a:moveTo>
                    <a:pt x="132656" y="0"/>
                  </a:moveTo>
                  <a:lnTo>
                    <a:pt x="132656" y="0"/>
                  </a:lnTo>
                  <a:lnTo>
                    <a:pt x="124967" y="0"/>
                  </a:lnTo>
                  <a:lnTo>
                    <a:pt x="119354" y="4740"/>
                  </a:lnTo>
                  <a:lnTo>
                    <a:pt x="116822" y="9713"/>
                  </a:lnTo>
                  <a:lnTo>
                    <a:pt x="102486" y="46981"/>
                  </a:lnTo>
                  <a:lnTo>
                    <a:pt x="93841" y="81609"/>
                  </a:lnTo>
                  <a:lnTo>
                    <a:pt x="84995" y="118548"/>
                  </a:lnTo>
                  <a:lnTo>
                    <a:pt x="71350" y="159369"/>
                  </a:lnTo>
                  <a:lnTo>
                    <a:pt x="59480" y="198143"/>
                  </a:lnTo>
                  <a:lnTo>
                    <a:pt x="49679" y="239507"/>
                  </a:lnTo>
                  <a:lnTo>
                    <a:pt x="35751" y="278442"/>
                  </a:lnTo>
                  <a:lnTo>
                    <a:pt x="23797" y="315114"/>
                  </a:lnTo>
                  <a:lnTo>
                    <a:pt x="13971" y="351115"/>
                  </a:lnTo>
                  <a:lnTo>
                    <a:pt x="8474" y="391322"/>
                  </a:lnTo>
                  <a:lnTo>
                    <a:pt x="7019" y="403116"/>
                  </a:lnTo>
                  <a:lnTo>
                    <a:pt x="0" y="422056"/>
                  </a:lnTo>
                  <a:lnTo>
                    <a:pt x="563" y="424245"/>
                  </a:lnTo>
                  <a:lnTo>
                    <a:pt x="1930" y="425705"/>
                  </a:lnTo>
                  <a:lnTo>
                    <a:pt x="3833" y="426678"/>
                  </a:lnTo>
                  <a:lnTo>
                    <a:pt x="5102" y="426335"/>
                  </a:lnTo>
                  <a:lnTo>
                    <a:pt x="5948" y="425114"/>
                  </a:lnTo>
                  <a:lnTo>
                    <a:pt x="7640" y="4196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757"/>
            <p:cNvSpPr/>
            <p:nvPr>
              <p:custDataLst>
                <p:tags r:id="rId38"/>
              </p:custDataLst>
            </p:nvPr>
          </p:nvSpPr>
          <p:spPr>
            <a:xfrm>
              <a:off x="4313039" y="5170289"/>
              <a:ext cx="169665" cy="35720"/>
            </a:xfrm>
            <a:custGeom>
              <a:avLst/>
              <a:gdLst/>
              <a:ahLst/>
              <a:cxnLst/>
              <a:rect l="0" t="0" r="0" b="0"/>
              <a:pathLst>
                <a:path w="169665" h="35720">
                  <a:moveTo>
                    <a:pt x="0" y="0"/>
                  </a:moveTo>
                  <a:lnTo>
                    <a:pt x="0" y="0"/>
                  </a:lnTo>
                  <a:lnTo>
                    <a:pt x="14258" y="992"/>
                  </a:lnTo>
                  <a:lnTo>
                    <a:pt x="51462" y="12429"/>
                  </a:lnTo>
                  <a:lnTo>
                    <a:pt x="89221" y="20991"/>
                  </a:lnTo>
                  <a:lnTo>
                    <a:pt x="132167" y="31781"/>
                  </a:lnTo>
                  <a:lnTo>
                    <a:pt x="169664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758"/>
            <p:cNvSpPr/>
            <p:nvPr>
              <p:custDataLst>
                <p:tags r:id="rId39"/>
              </p:custDataLst>
            </p:nvPr>
          </p:nvSpPr>
          <p:spPr>
            <a:xfrm>
              <a:off x="4572687" y="5232797"/>
              <a:ext cx="133259" cy="178595"/>
            </a:xfrm>
            <a:custGeom>
              <a:avLst/>
              <a:gdLst/>
              <a:ahLst/>
              <a:cxnLst/>
              <a:rect l="0" t="0" r="0" b="0"/>
              <a:pathLst>
                <a:path w="133259" h="178595">
                  <a:moveTo>
                    <a:pt x="133258" y="0"/>
                  </a:moveTo>
                  <a:lnTo>
                    <a:pt x="133258" y="0"/>
                  </a:lnTo>
                  <a:lnTo>
                    <a:pt x="133258" y="4740"/>
                  </a:lnTo>
                  <a:lnTo>
                    <a:pt x="132266" y="6137"/>
                  </a:lnTo>
                  <a:lnTo>
                    <a:pt x="130613" y="7068"/>
                  </a:lnTo>
                  <a:lnTo>
                    <a:pt x="88309" y="26973"/>
                  </a:lnTo>
                  <a:lnTo>
                    <a:pt x="45797" y="54378"/>
                  </a:lnTo>
                  <a:lnTo>
                    <a:pt x="20512" y="82289"/>
                  </a:lnTo>
                  <a:lnTo>
                    <a:pt x="7137" y="102985"/>
                  </a:lnTo>
                  <a:lnTo>
                    <a:pt x="1631" y="126425"/>
                  </a:lnTo>
                  <a:lnTo>
                    <a:pt x="0" y="147482"/>
                  </a:lnTo>
                  <a:lnTo>
                    <a:pt x="1755" y="152891"/>
                  </a:lnTo>
                  <a:lnTo>
                    <a:pt x="8998" y="161548"/>
                  </a:lnTo>
                  <a:lnTo>
                    <a:pt x="24231" y="172000"/>
                  </a:lnTo>
                  <a:lnTo>
                    <a:pt x="41312" y="176639"/>
                  </a:lnTo>
                  <a:lnTo>
                    <a:pt x="70751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759"/>
            <p:cNvSpPr/>
            <p:nvPr>
              <p:custDataLst>
                <p:tags r:id="rId40"/>
              </p:custDataLst>
            </p:nvPr>
          </p:nvSpPr>
          <p:spPr>
            <a:xfrm>
              <a:off x="4670227" y="5259586"/>
              <a:ext cx="80368" cy="80368"/>
            </a:xfrm>
            <a:custGeom>
              <a:avLst/>
              <a:gdLst/>
              <a:ahLst/>
              <a:cxnLst/>
              <a:rect l="0" t="0" r="0" b="0"/>
              <a:pathLst>
                <a:path w="80368" h="80368">
                  <a:moveTo>
                    <a:pt x="80367" y="80367"/>
                  </a:moveTo>
                  <a:lnTo>
                    <a:pt x="80367" y="80367"/>
                  </a:lnTo>
                  <a:lnTo>
                    <a:pt x="80367" y="63198"/>
                  </a:lnTo>
                  <a:lnTo>
                    <a:pt x="77721" y="55207"/>
                  </a:lnTo>
                  <a:lnTo>
                    <a:pt x="64143" y="32773"/>
                  </a:lnTo>
                  <a:lnTo>
                    <a:pt x="38126" y="152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760"/>
            <p:cNvSpPr/>
            <p:nvPr>
              <p:custDataLst>
                <p:tags r:id="rId41"/>
              </p:custDataLst>
            </p:nvPr>
          </p:nvSpPr>
          <p:spPr>
            <a:xfrm>
              <a:off x="4832245" y="5304234"/>
              <a:ext cx="177311" cy="141438"/>
            </a:xfrm>
            <a:custGeom>
              <a:avLst/>
              <a:gdLst/>
              <a:ahLst/>
              <a:cxnLst/>
              <a:rect l="0" t="0" r="0" b="0"/>
              <a:pathLst>
                <a:path w="177311" h="141438">
                  <a:moveTo>
                    <a:pt x="43364" y="62508"/>
                  </a:moveTo>
                  <a:lnTo>
                    <a:pt x="43364" y="62508"/>
                  </a:lnTo>
                  <a:lnTo>
                    <a:pt x="29125" y="77739"/>
                  </a:lnTo>
                  <a:lnTo>
                    <a:pt x="11360" y="118428"/>
                  </a:lnTo>
                  <a:lnTo>
                    <a:pt x="8135" y="131706"/>
                  </a:lnTo>
                  <a:lnTo>
                    <a:pt x="0" y="141437"/>
                  </a:lnTo>
                  <a:lnTo>
                    <a:pt x="6517" y="135060"/>
                  </a:lnTo>
                  <a:lnTo>
                    <a:pt x="12287" y="109186"/>
                  </a:lnTo>
                  <a:lnTo>
                    <a:pt x="33368" y="69591"/>
                  </a:lnTo>
                  <a:lnTo>
                    <a:pt x="59003" y="25045"/>
                  </a:lnTo>
                  <a:lnTo>
                    <a:pt x="73244" y="14146"/>
                  </a:lnTo>
                  <a:lnTo>
                    <a:pt x="87447" y="7315"/>
                  </a:lnTo>
                  <a:lnTo>
                    <a:pt x="90613" y="4876"/>
                  </a:lnTo>
                  <a:lnTo>
                    <a:pt x="99421" y="2167"/>
                  </a:lnTo>
                  <a:lnTo>
                    <a:pt x="139947" y="190"/>
                  </a:lnTo>
                  <a:lnTo>
                    <a:pt x="17731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761"/>
            <p:cNvSpPr/>
            <p:nvPr>
              <p:custDataLst>
                <p:tags r:id="rId42"/>
              </p:custDataLst>
            </p:nvPr>
          </p:nvSpPr>
          <p:spPr>
            <a:xfrm>
              <a:off x="4643438" y="5331023"/>
              <a:ext cx="71428" cy="89298"/>
            </a:xfrm>
            <a:custGeom>
              <a:avLst/>
              <a:gdLst/>
              <a:ahLst/>
              <a:cxnLst/>
              <a:rect l="0" t="0" r="0" b="0"/>
              <a:pathLst>
                <a:path w="71428" h="89298">
                  <a:moveTo>
                    <a:pt x="62507" y="0"/>
                  </a:moveTo>
                  <a:lnTo>
                    <a:pt x="62507" y="0"/>
                  </a:lnTo>
                  <a:lnTo>
                    <a:pt x="62507" y="7689"/>
                  </a:lnTo>
                  <a:lnTo>
                    <a:pt x="70196" y="16510"/>
                  </a:lnTo>
                  <a:lnTo>
                    <a:pt x="71069" y="22200"/>
                  </a:lnTo>
                  <a:lnTo>
                    <a:pt x="71427" y="47661"/>
                  </a:lnTo>
                  <a:lnTo>
                    <a:pt x="68787" y="53594"/>
                  </a:lnTo>
                  <a:lnTo>
                    <a:pt x="65298" y="59539"/>
                  </a:lnTo>
                  <a:lnTo>
                    <a:pt x="63748" y="65488"/>
                  </a:lnTo>
                  <a:lnTo>
                    <a:pt x="62342" y="67472"/>
                  </a:lnTo>
                  <a:lnTo>
                    <a:pt x="60413" y="68793"/>
                  </a:lnTo>
                  <a:lnTo>
                    <a:pt x="55623" y="71255"/>
                  </a:lnTo>
                  <a:lnTo>
                    <a:pt x="47349" y="77227"/>
                  </a:lnTo>
                  <a:lnTo>
                    <a:pt x="38613" y="79437"/>
                  </a:lnTo>
                  <a:lnTo>
                    <a:pt x="11904" y="81336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762"/>
            <p:cNvSpPr/>
            <p:nvPr>
              <p:custDataLst>
                <p:tags r:id="rId43"/>
              </p:custDataLst>
            </p:nvPr>
          </p:nvSpPr>
          <p:spPr>
            <a:xfrm>
              <a:off x="3571911" y="5563195"/>
              <a:ext cx="186214" cy="187525"/>
            </a:xfrm>
            <a:custGeom>
              <a:avLst/>
              <a:gdLst/>
              <a:ahLst/>
              <a:cxnLst/>
              <a:rect l="0" t="0" r="0" b="0"/>
              <a:pathLst>
                <a:path w="186214" h="187525">
                  <a:moveTo>
                    <a:pt x="53542" y="0"/>
                  </a:moveTo>
                  <a:lnTo>
                    <a:pt x="53542" y="0"/>
                  </a:lnTo>
                  <a:lnTo>
                    <a:pt x="53542" y="4741"/>
                  </a:lnTo>
                  <a:lnTo>
                    <a:pt x="50897" y="9714"/>
                  </a:lnTo>
                  <a:lnTo>
                    <a:pt x="41113" y="25731"/>
                  </a:lnTo>
                  <a:lnTo>
                    <a:pt x="31419" y="67388"/>
                  </a:lnTo>
                  <a:lnTo>
                    <a:pt x="20299" y="98085"/>
                  </a:lnTo>
                  <a:lnTo>
                    <a:pt x="15911" y="116044"/>
                  </a:lnTo>
                  <a:lnTo>
                    <a:pt x="6864" y="142088"/>
                  </a:lnTo>
                  <a:lnTo>
                    <a:pt x="83" y="151636"/>
                  </a:lnTo>
                  <a:lnTo>
                    <a:pt x="0" y="147015"/>
                  </a:lnTo>
                  <a:lnTo>
                    <a:pt x="980" y="145634"/>
                  </a:lnTo>
                  <a:lnTo>
                    <a:pt x="2626" y="144715"/>
                  </a:lnTo>
                  <a:lnTo>
                    <a:pt x="4715" y="144102"/>
                  </a:lnTo>
                  <a:lnTo>
                    <a:pt x="6108" y="141709"/>
                  </a:lnTo>
                  <a:lnTo>
                    <a:pt x="21214" y="100926"/>
                  </a:lnTo>
                  <a:lnTo>
                    <a:pt x="55899" y="60507"/>
                  </a:lnTo>
                  <a:lnTo>
                    <a:pt x="73337" y="45429"/>
                  </a:lnTo>
                  <a:lnTo>
                    <a:pt x="84168" y="40034"/>
                  </a:lnTo>
                  <a:lnTo>
                    <a:pt x="117962" y="35971"/>
                  </a:lnTo>
                  <a:lnTo>
                    <a:pt x="135500" y="35769"/>
                  </a:lnTo>
                  <a:lnTo>
                    <a:pt x="142223" y="38387"/>
                  </a:lnTo>
                  <a:lnTo>
                    <a:pt x="163778" y="51945"/>
                  </a:lnTo>
                  <a:lnTo>
                    <a:pt x="171327" y="61451"/>
                  </a:lnTo>
                  <a:lnTo>
                    <a:pt x="175344" y="72290"/>
                  </a:lnTo>
                  <a:lnTo>
                    <a:pt x="186058" y="113160"/>
                  </a:lnTo>
                  <a:lnTo>
                    <a:pt x="186213" y="136932"/>
                  </a:lnTo>
                  <a:lnTo>
                    <a:pt x="178915" y="179807"/>
                  </a:lnTo>
                  <a:lnTo>
                    <a:pt x="178558" y="1875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763"/>
            <p:cNvSpPr/>
            <p:nvPr>
              <p:custDataLst>
                <p:tags r:id="rId44"/>
              </p:custDataLst>
            </p:nvPr>
          </p:nvSpPr>
          <p:spPr>
            <a:xfrm>
              <a:off x="3804047" y="5635563"/>
              <a:ext cx="250032" cy="159805"/>
            </a:xfrm>
            <a:custGeom>
              <a:avLst/>
              <a:gdLst/>
              <a:ahLst/>
              <a:cxnLst/>
              <a:rect l="0" t="0" r="0" b="0"/>
              <a:pathLst>
                <a:path w="250032" h="159805">
                  <a:moveTo>
                    <a:pt x="0" y="70507"/>
                  </a:moveTo>
                  <a:lnTo>
                    <a:pt x="0" y="70507"/>
                  </a:lnTo>
                  <a:lnTo>
                    <a:pt x="39319" y="70507"/>
                  </a:lnTo>
                  <a:lnTo>
                    <a:pt x="83049" y="67862"/>
                  </a:lnTo>
                  <a:lnTo>
                    <a:pt x="127113" y="52416"/>
                  </a:lnTo>
                  <a:lnTo>
                    <a:pt x="169064" y="34768"/>
                  </a:lnTo>
                  <a:lnTo>
                    <a:pt x="188618" y="22878"/>
                  </a:lnTo>
                  <a:lnTo>
                    <a:pt x="192971" y="16927"/>
                  </a:lnTo>
                  <a:lnTo>
                    <a:pt x="194131" y="13951"/>
                  </a:lnTo>
                  <a:lnTo>
                    <a:pt x="193913" y="11967"/>
                  </a:lnTo>
                  <a:lnTo>
                    <a:pt x="192775" y="10645"/>
                  </a:lnTo>
                  <a:lnTo>
                    <a:pt x="191025" y="9763"/>
                  </a:lnTo>
                  <a:lnTo>
                    <a:pt x="189857" y="8182"/>
                  </a:lnTo>
                  <a:lnTo>
                    <a:pt x="188561" y="3781"/>
                  </a:lnTo>
                  <a:lnTo>
                    <a:pt x="186231" y="2211"/>
                  </a:lnTo>
                  <a:lnTo>
                    <a:pt x="172478" y="0"/>
                  </a:lnTo>
                  <a:lnTo>
                    <a:pt x="149992" y="338"/>
                  </a:lnTo>
                  <a:lnTo>
                    <a:pt x="111658" y="11535"/>
                  </a:lnTo>
                  <a:lnTo>
                    <a:pt x="73500" y="25932"/>
                  </a:lnTo>
                  <a:lnTo>
                    <a:pt x="61440" y="32837"/>
                  </a:lnTo>
                  <a:lnTo>
                    <a:pt x="49072" y="47880"/>
                  </a:lnTo>
                  <a:lnTo>
                    <a:pt x="40116" y="64905"/>
                  </a:lnTo>
                  <a:lnTo>
                    <a:pt x="37674" y="76616"/>
                  </a:lnTo>
                  <a:lnTo>
                    <a:pt x="39234" y="88436"/>
                  </a:lnTo>
                  <a:lnTo>
                    <a:pt x="44226" y="100304"/>
                  </a:lnTo>
                  <a:lnTo>
                    <a:pt x="53060" y="112192"/>
                  </a:lnTo>
                  <a:lnTo>
                    <a:pt x="90404" y="134879"/>
                  </a:lnTo>
                  <a:lnTo>
                    <a:pt x="119060" y="148781"/>
                  </a:lnTo>
                  <a:lnTo>
                    <a:pt x="152686" y="156538"/>
                  </a:lnTo>
                  <a:lnTo>
                    <a:pt x="194863" y="159159"/>
                  </a:lnTo>
                  <a:lnTo>
                    <a:pt x="237463" y="159747"/>
                  </a:lnTo>
                  <a:lnTo>
                    <a:pt x="250031" y="159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764"/>
            <p:cNvSpPr/>
            <p:nvPr>
              <p:custDataLst>
                <p:tags r:id="rId45"/>
              </p:custDataLst>
            </p:nvPr>
          </p:nvSpPr>
          <p:spPr>
            <a:xfrm>
              <a:off x="4081354" y="5706070"/>
              <a:ext cx="151319" cy="147563"/>
            </a:xfrm>
            <a:custGeom>
              <a:avLst/>
              <a:gdLst/>
              <a:ahLst/>
              <a:cxnLst/>
              <a:rect l="0" t="0" r="0" b="0"/>
              <a:pathLst>
                <a:path w="151319" h="147563">
                  <a:moveTo>
                    <a:pt x="26302" y="0"/>
                  </a:moveTo>
                  <a:lnTo>
                    <a:pt x="26302" y="0"/>
                  </a:lnTo>
                  <a:lnTo>
                    <a:pt x="21562" y="4741"/>
                  </a:lnTo>
                  <a:lnTo>
                    <a:pt x="19234" y="9714"/>
                  </a:lnTo>
                  <a:lnTo>
                    <a:pt x="10488" y="31045"/>
                  </a:lnTo>
                  <a:lnTo>
                    <a:pt x="3206" y="48004"/>
                  </a:lnTo>
                  <a:lnTo>
                    <a:pt x="0" y="82181"/>
                  </a:lnTo>
                  <a:lnTo>
                    <a:pt x="4398" y="102953"/>
                  </a:lnTo>
                  <a:lnTo>
                    <a:pt x="14773" y="126758"/>
                  </a:lnTo>
                  <a:lnTo>
                    <a:pt x="20517" y="135050"/>
                  </a:lnTo>
                  <a:lnTo>
                    <a:pt x="24429" y="137659"/>
                  </a:lnTo>
                  <a:lnTo>
                    <a:pt x="42321" y="144491"/>
                  </a:lnTo>
                  <a:lnTo>
                    <a:pt x="45912" y="146929"/>
                  </a:lnTo>
                  <a:lnTo>
                    <a:pt x="50289" y="147562"/>
                  </a:lnTo>
                  <a:lnTo>
                    <a:pt x="60445" y="145619"/>
                  </a:lnTo>
                  <a:lnTo>
                    <a:pt x="92696" y="126812"/>
                  </a:lnTo>
                  <a:lnTo>
                    <a:pt x="115779" y="103689"/>
                  </a:lnTo>
                  <a:lnTo>
                    <a:pt x="144853" y="61615"/>
                  </a:lnTo>
                  <a:lnTo>
                    <a:pt x="148444" y="51858"/>
                  </a:lnTo>
                  <a:lnTo>
                    <a:pt x="151318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765"/>
            <p:cNvSpPr/>
            <p:nvPr>
              <p:custDataLst>
                <p:tags r:id="rId46"/>
              </p:custDataLst>
            </p:nvPr>
          </p:nvSpPr>
          <p:spPr>
            <a:xfrm>
              <a:off x="4277356" y="5723930"/>
              <a:ext cx="169629" cy="124984"/>
            </a:xfrm>
            <a:custGeom>
              <a:avLst/>
              <a:gdLst/>
              <a:ahLst/>
              <a:cxnLst/>
              <a:rect l="0" t="0" r="0" b="0"/>
              <a:pathLst>
                <a:path w="169629" h="124984">
                  <a:moveTo>
                    <a:pt x="17824" y="116086"/>
                  </a:moveTo>
                  <a:lnTo>
                    <a:pt x="17824" y="116086"/>
                  </a:lnTo>
                  <a:lnTo>
                    <a:pt x="13083" y="116086"/>
                  </a:lnTo>
                  <a:lnTo>
                    <a:pt x="11687" y="117077"/>
                  </a:lnTo>
                  <a:lnTo>
                    <a:pt x="10756" y="118731"/>
                  </a:lnTo>
                  <a:lnTo>
                    <a:pt x="10135" y="120826"/>
                  </a:lnTo>
                  <a:lnTo>
                    <a:pt x="8729" y="122222"/>
                  </a:lnTo>
                  <a:lnTo>
                    <a:pt x="83" y="124983"/>
                  </a:lnTo>
                  <a:lnTo>
                    <a:pt x="0" y="120265"/>
                  </a:lnTo>
                  <a:lnTo>
                    <a:pt x="4715" y="107843"/>
                  </a:lnTo>
                  <a:lnTo>
                    <a:pt x="22888" y="76429"/>
                  </a:lnTo>
                  <a:lnTo>
                    <a:pt x="30985" y="47498"/>
                  </a:lnTo>
                  <a:lnTo>
                    <a:pt x="38886" y="38308"/>
                  </a:lnTo>
                  <a:lnTo>
                    <a:pt x="80967" y="8997"/>
                  </a:lnTo>
                  <a:lnTo>
                    <a:pt x="92520" y="3998"/>
                  </a:lnTo>
                  <a:lnTo>
                    <a:pt x="133926" y="233"/>
                  </a:lnTo>
                  <a:lnTo>
                    <a:pt x="16962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766"/>
            <p:cNvSpPr/>
            <p:nvPr>
              <p:custDataLst>
                <p:tags r:id="rId47"/>
              </p:custDataLst>
            </p:nvPr>
          </p:nvSpPr>
          <p:spPr>
            <a:xfrm>
              <a:off x="4483628" y="5741789"/>
              <a:ext cx="145565" cy="132428"/>
            </a:xfrm>
            <a:custGeom>
              <a:avLst/>
              <a:gdLst/>
              <a:ahLst/>
              <a:cxnLst/>
              <a:rect l="0" t="0" r="0" b="0"/>
              <a:pathLst>
                <a:path w="145565" h="132428">
                  <a:moveTo>
                    <a:pt x="97302" y="8930"/>
                  </a:moveTo>
                  <a:lnTo>
                    <a:pt x="97302" y="8930"/>
                  </a:lnTo>
                  <a:lnTo>
                    <a:pt x="89613" y="8930"/>
                  </a:lnTo>
                  <a:lnTo>
                    <a:pt x="81488" y="15067"/>
                  </a:lnTo>
                  <a:lnTo>
                    <a:pt x="76052" y="16618"/>
                  </a:lnTo>
                  <a:lnTo>
                    <a:pt x="62673" y="17491"/>
                  </a:lnTo>
                  <a:lnTo>
                    <a:pt x="58341" y="19598"/>
                  </a:lnTo>
                  <a:lnTo>
                    <a:pt x="27885" y="46960"/>
                  </a:lnTo>
                  <a:lnTo>
                    <a:pt x="6103" y="74718"/>
                  </a:lnTo>
                  <a:lnTo>
                    <a:pt x="463" y="95641"/>
                  </a:lnTo>
                  <a:lnTo>
                    <a:pt x="0" y="99479"/>
                  </a:lnTo>
                  <a:lnTo>
                    <a:pt x="4090" y="114362"/>
                  </a:lnTo>
                  <a:lnTo>
                    <a:pt x="6387" y="117913"/>
                  </a:lnTo>
                  <a:lnTo>
                    <a:pt x="11585" y="121859"/>
                  </a:lnTo>
                  <a:lnTo>
                    <a:pt x="30136" y="130529"/>
                  </a:lnTo>
                  <a:lnTo>
                    <a:pt x="41323" y="132427"/>
                  </a:lnTo>
                  <a:lnTo>
                    <a:pt x="63517" y="128755"/>
                  </a:lnTo>
                  <a:lnTo>
                    <a:pt x="84204" y="121383"/>
                  </a:lnTo>
                  <a:lnTo>
                    <a:pt x="126005" y="92070"/>
                  </a:lnTo>
                  <a:lnTo>
                    <a:pt x="144395" y="65066"/>
                  </a:lnTo>
                  <a:lnTo>
                    <a:pt x="145564" y="59252"/>
                  </a:lnTo>
                  <a:lnTo>
                    <a:pt x="141406" y="24780"/>
                  </a:lnTo>
                  <a:lnTo>
                    <a:pt x="137409" y="16635"/>
                  </a:lnTo>
                  <a:lnTo>
                    <a:pt x="124840" y="6473"/>
                  </a:lnTo>
                  <a:lnTo>
                    <a:pt x="113288" y="1918"/>
                  </a:lnTo>
                  <a:lnTo>
                    <a:pt x="8837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767"/>
            <p:cNvSpPr/>
            <p:nvPr>
              <p:custDataLst>
                <p:tags r:id="rId48"/>
              </p:custDataLst>
            </p:nvPr>
          </p:nvSpPr>
          <p:spPr>
            <a:xfrm>
              <a:off x="4707200" y="5782883"/>
              <a:ext cx="247974" cy="244657"/>
            </a:xfrm>
            <a:custGeom>
              <a:avLst/>
              <a:gdLst/>
              <a:ahLst/>
              <a:cxnLst/>
              <a:rect l="0" t="0" r="0" b="0"/>
              <a:pathLst>
                <a:path w="247974" h="244657">
                  <a:moveTo>
                    <a:pt x="52323" y="48203"/>
                  </a:moveTo>
                  <a:lnTo>
                    <a:pt x="52323" y="48203"/>
                  </a:lnTo>
                  <a:lnTo>
                    <a:pt x="52323" y="52943"/>
                  </a:lnTo>
                  <a:lnTo>
                    <a:pt x="49678" y="57916"/>
                  </a:lnTo>
                  <a:lnTo>
                    <a:pt x="46187" y="63434"/>
                  </a:lnTo>
                  <a:lnTo>
                    <a:pt x="28235" y="104123"/>
                  </a:lnTo>
                  <a:lnTo>
                    <a:pt x="11620" y="131413"/>
                  </a:lnTo>
                  <a:lnTo>
                    <a:pt x="8021" y="145973"/>
                  </a:lnTo>
                  <a:lnTo>
                    <a:pt x="7829" y="150526"/>
                  </a:lnTo>
                  <a:lnTo>
                    <a:pt x="6785" y="152137"/>
                  </a:lnTo>
                  <a:lnTo>
                    <a:pt x="5098" y="153211"/>
                  </a:lnTo>
                  <a:lnTo>
                    <a:pt x="2980" y="153927"/>
                  </a:lnTo>
                  <a:lnTo>
                    <a:pt x="1569" y="153412"/>
                  </a:lnTo>
                  <a:lnTo>
                    <a:pt x="627" y="152077"/>
                  </a:lnTo>
                  <a:lnTo>
                    <a:pt x="0" y="150194"/>
                  </a:lnTo>
                  <a:lnTo>
                    <a:pt x="574" y="148939"/>
                  </a:lnTo>
                  <a:lnTo>
                    <a:pt x="1949" y="148103"/>
                  </a:lnTo>
                  <a:lnTo>
                    <a:pt x="3857" y="147545"/>
                  </a:lnTo>
                  <a:lnTo>
                    <a:pt x="5130" y="145189"/>
                  </a:lnTo>
                  <a:lnTo>
                    <a:pt x="12081" y="121669"/>
                  </a:lnTo>
                  <a:lnTo>
                    <a:pt x="35436" y="85659"/>
                  </a:lnTo>
                  <a:lnTo>
                    <a:pt x="70268" y="41288"/>
                  </a:lnTo>
                  <a:lnTo>
                    <a:pt x="88067" y="24656"/>
                  </a:lnTo>
                  <a:lnTo>
                    <a:pt x="129715" y="767"/>
                  </a:lnTo>
                  <a:lnTo>
                    <a:pt x="141621" y="0"/>
                  </a:lnTo>
                  <a:lnTo>
                    <a:pt x="170394" y="5071"/>
                  </a:lnTo>
                  <a:lnTo>
                    <a:pt x="210449" y="42570"/>
                  </a:lnTo>
                  <a:lnTo>
                    <a:pt x="230182" y="77288"/>
                  </a:lnTo>
                  <a:lnTo>
                    <a:pt x="244711" y="120935"/>
                  </a:lnTo>
                  <a:lnTo>
                    <a:pt x="247973" y="162487"/>
                  </a:lnTo>
                  <a:lnTo>
                    <a:pt x="247678" y="201571"/>
                  </a:lnTo>
                  <a:lnTo>
                    <a:pt x="239847" y="244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196"/>
          <p:cNvGrpSpPr/>
          <p:nvPr/>
        </p:nvGrpSpPr>
        <p:grpSpPr>
          <a:xfrm>
            <a:off x="7331273" y="3857625"/>
            <a:ext cx="1294806" cy="1455540"/>
            <a:chOff x="7331273" y="3857625"/>
            <a:chExt cx="1294806" cy="1455540"/>
          </a:xfrm>
        </p:grpSpPr>
        <p:sp>
          <p:nvSpPr>
            <p:cNvPr id="111" name="SMARTInkShape-3768"/>
            <p:cNvSpPr/>
            <p:nvPr>
              <p:custDataLst>
                <p:tags r:id="rId19"/>
              </p:custDataLst>
            </p:nvPr>
          </p:nvSpPr>
          <p:spPr>
            <a:xfrm>
              <a:off x="7331273" y="4180937"/>
              <a:ext cx="267892" cy="283739"/>
            </a:xfrm>
            <a:custGeom>
              <a:avLst/>
              <a:gdLst/>
              <a:ahLst/>
              <a:cxnLst/>
              <a:rect l="0" t="0" r="0" b="0"/>
              <a:pathLst>
                <a:path w="267892" h="283739">
                  <a:moveTo>
                    <a:pt x="0" y="96383"/>
                  </a:moveTo>
                  <a:lnTo>
                    <a:pt x="0" y="96383"/>
                  </a:lnTo>
                  <a:lnTo>
                    <a:pt x="0" y="101123"/>
                  </a:lnTo>
                  <a:lnTo>
                    <a:pt x="993" y="102520"/>
                  </a:lnTo>
                  <a:lnTo>
                    <a:pt x="2647" y="103451"/>
                  </a:lnTo>
                  <a:lnTo>
                    <a:pt x="4741" y="104072"/>
                  </a:lnTo>
                  <a:lnTo>
                    <a:pt x="6137" y="106470"/>
                  </a:lnTo>
                  <a:lnTo>
                    <a:pt x="18480" y="144094"/>
                  </a:lnTo>
                  <a:lnTo>
                    <a:pt x="25081" y="159260"/>
                  </a:lnTo>
                  <a:lnTo>
                    <a:pt x="37969" y="179946"/>
                  </a:lnTo>
                  <a:lnTo>
                    <a:pt x="50199" y="223480"/>
                  </a:lnTo>
                  <a:lnTo>
                    <a:pt x="61135" y="267225"/>
                  </a:lnTo>
                  <a:lnTo>
                    <a:pt x="62473" y="283337"/>
                  </a:lnTo>
                  <a:lnTo>
                    <a:pt x="57757" y="283738"/>
                  </a:lnTo>
                  <a:lnTo>
                    <a:pt x="56364" y="282802"/>
                  </a:lnTo>
                  <a:lnTo>
                    <a:pt x="55436" y="281186"/>
                  </a:lnTo>
                  <a:lnTo>
                    <a:pt x="41182" y="241665"/>
                  </a:lnTo>
                  <a:lnTo>
                    <a:pt x="30661" y="217317"/>
                  </a:lnTo>
                  <a:lnTo>
                    <a:pt x="27129" y="173599"/>
                  </a:lnTo>
                  <a:lnTo>
                    <a:pt x="26819" y="130025"/>
                  </a:lnTo>
                  <a:lnTo>
                    <a:pt x="27790" y="111533"/>
                  </a:lnTo>
                  <a:lnTo>
                    <a:pt x="33921" y="94478"/>
                  </a:lnTo>
                  <a:lnTo>
                    <a:pt x="53647" y="69831"/>
                  </a:lnTo>
                  <a:lnTo>
                    <a:pt x="56601" y="66775"/>
                  </a:lnTo>
                  <a:lnTo>
                    <a:pt x="65175" y="63380"/>
                  </a:lnTo>
                  <a:lnTo>
                    <a:pt x="70240" y="62475"/>
                  </a:lnTo>
                  <a:lnTo>
                    <a:pt x="78512" y="64115"/>
                  </a:lnTo>
                  <a:lnTo>
                    <a:pt x="85496" y="67159"/>
                  </a:lnTo>
                  <a:lnTo>
                    <a:pt x="95006" y="69865"/>
                  </a:lnTo>
                  <a:lnTo>
                    <a:pt x="114841" y="86668"/>
                  </a:lnTo>
                  <a:lnTo>
                    <a:pt x="120494" y="97357"/>
                  </a:lnTo>
                  <a:lnTo>
                    <a:pt x="123998" y="107730"/>
                  </a:lnTo>
                  <a:lnTo>
                    <a:pt x="130558" y="120140"/>
                  </a:lnTo>
                  <a:lnTo>
                    <a:pt x="133934" y="134952"/>
                  </a:lnTo>
                  <a:lnTo>
                    <a:pt x="138240" y="142629"/>
                  </a:lnTo>
                  <a:lnTo>
                    <a:pt x="138794" y="145073"/>
                  </a:lnTo>
                  <a:lnTo>
                    <a:pt x="138170" y="146702"/>
                  </a:lnTo>
                  <a:lnTo>
                    <a:pt x="136761" y="147789"/>
                  </a:lnTo>
                  <a:lnTo>
                    <a:pt x="135198" y="151642"/>
                  </a:lnTo>
                  <a:lnTo>
                    <a:pt x="134193" y="157459"/>
                  </a:lnTo>
                  <a:lnTo>
                    <a:pt x="131409" y="155609"/>
                  </a:lnTo>
                  <a:lnTo>
                    <a:pt x="129279" y="153726"/>
                  </a:lnTo>
                  <a:lnTo>
                    <a:pt x="126911" y="148989"/>
                  </a:lnTo>
                  <a:lnTo>
                    <a:pt x="117997" y="110787"/>
                  </a:lnTo>
                  <a:lnTo>
                    <a:pt x="117330" y="76268"/>
                  </a:lnTo>
                  <a:lnTo>
                    <a:pt x="126195" y="34747"/>
                  </a:lnTo>
                  <a:lnTo>
                    <a:pt x="154538" y="4376"/>
                  </a:lnTo>
                  <a:lnTo>
                    <a:pt x="163273" y="921"/>
                  </a:lnTo>
                  <a:lnTo>
                    <a:pt x="168379" y="0"/>
                  </a:lnTo>
                  <a:lnTo>
                    <a:pt x="176700" y="1622"/>
                  </a:lnTo>
                  <a:lnTo>
                    <a:pt x="206000" y="18966"/>
                  </a:lnTo>
                  <a:lnTo>
                    <a:pt x="220779" y="34749"/>
                  </a:lnTo>
                  <a:lnTo>
                    <a:pt x="247954" y="79385"/>
                  </a:lnTo>
                  <a:lnTo>
                    <a:pt x="263648" y="117149"/>
                  </a:lnTo>
                  <a:lnTo>
                    <a:pt x="267643" y="160139"/>
                  </a:lnTo>
                  <a:lnTo>
                    <a:pt x="267891" y="1856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769"/>
            <p:cNvSpPr/>
            <p:nvPr>
              <p:custDataLst>
                <p:tags r:id="rId20"/>
              </p:custDataLst>
            </p:nvPr>
          </p:nvSpPr>
          <p:spPr>
            <a:xfrm>
              <a:off x="7625953" y="4134445"/>
              <a:ext cx="182615" cy="177918"/>
            </a:xfrm>
            <a:custGeom>
              <a:avLst/>
              <a:gdLst/>
              <a:ahLst/>
              <a:cxnLst/>
              <a:rect l="0" t="0" r="0" b="0"/>
              <a:pathLst>
                <a:path w="182615" h="177918">
                  <a:moveTo>
                    <a:pt x="0" y="62508"/>
                  </a:moveTo>
                  <a:lnTo>
                    <a:pt x="0" y="62508"/>
                  </a:lnTo>
                  <a:lnTo>
                    <a:pt x="0" y="74937"/>
                  </a:lnTo>
                  <a:lnTo>
                    <a:pt x="12429" y="104748"/>
                  </a:lnTo>
                  <a:lnTo>
                    <a:pt x="48004" y="145885"/>
                  </a:lnTo>
                  <a:lnTo>
                    <a:pt x="77440" y="170881"/>
                  </a:lnTo>
                  <a:lnTo>
                    <a:pt x="95265" y="176309"/>
                  </a:lnTo>
                  <a:lnTo>
                    <a:pt x="113114" y="177917"/>
                  </a:lnTo>
                  <a:lnTo>
                    <a:pt x="130970" y="173653"/>
                  </a:lnTo>
                  <a:lnTo>
                    <a:pt x="144088" y="166106"/>
                  </a:lnTo>
                  <a:lnTo>
                    <a:pt x="171729" y="130587"/>
                  </a:lnTo>
                  <a:lnTo>
                    <a:pt x="182430" y="96412"/>
                  </a:lnTo>
                  <a:lnTo>
                    <a:pt x="182614" y="82207"/>
                  </a:lnTo>
                  <a:lnTo>
                    <a:pt x="169233" y="42164"/>
                  </a:lnTo>
                  <a:lnTo>
                    <a:pt x="160607" y="22415"/>
                  </a:lnTo>
                  <a:lnTo>
                    <a:pt x="148803" y="6853"/>
                  </a:lnTo>
                  <a:lnTo>
                    <a:pt x="142863" y="3046"/>
                  </a:lnTo>
                  <a:lnTo>
                    <a:pt x="134128" y="401"/>
                  </a:lnTo>
                  <a:lnTo>
                    <a:pt x="12501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770"/>
            <p:cNvSpPr/>
            <p:nvPr>
              <p:custDataLst>
                <p:tags r:id="rId21"/>
              </p:custDataLst>
            </p:nvPr>
          </p:nvSpPr>
          <p:spPr>
            <a:xfrm>
              <a:off x="7849347" y="4063008"/>
              <a:ext cx="102599" cy="232173"/>
            </a:xfrm>
            <a:custGeom>
              <a:avLst/>
              <a:gdLst/>
              <a:ahLst/>
              <a:cxnLst/>
              <a:rect l="0" t="0" r="0" b="0"/>
              <a:pathLst>
                <a:path w="102599" h="232173">
                  <a:moveTo>
                    <a:pt x="35567" y="0"/>
                  </a:moveTo>
                  <a:lnTo>
                    <a:pt x="35567" y="0"/>
                  </a:lnTo>
                  <a:lnTo>
                    <a:pt x="35567" y="4740"/>
                  </a:lnTo>
                  <a:lnTo>
                    <a:pt x="34575" y="6136"/>
                  </a:lnTo>
                  <a:lnTo>
                    <a:pt x="32921" y="7068"/>
                  </a:lnTo>
                  <a:lnTo>
                    <a:pt x="30826" y="7688"/>
                  </a:lnTo>
                  <a:lnTo>
                    <a:pt x="29430" y="10086"/>
                  </a:lnTo>
                  <a:lnTo>
                    <a:pt x="26472" y="21950"/>
                  </a:lnTo>
                  <a:lnTo>
                    <a:pt x="3735" y="59647"/>
                  </a:lnTo>
                  <a:lnTo>
                    <a:pt x="75" y="88694"/>
                  </a:lnTo>
                  <a:lnTo>
                    <a:pt x="0" y="91871"/>
                  </a:lnTo>
                  <a:lnTo>
                    <a:pt x="1933" y="93990"/>
                  </a:lnTo>
                  <a:lnTo>
                    <a:pt x="43222" y="111480"/>
                  </a:lnTo>
                  <a:lnTo>
                    <a:pt x="68864" y="115479"/>
                  </a:lnTo>
                  <a:lnTo>
                    <a:pt x="77154" y="116808"/>
                  </a:lnTo>
                  <a:lnTo>
                    <a:pt x="87454" y="120706"/>
                  </a:lnTo>
                  <a:lnTo>
                    <a:pt x="90995" y="123135"/>
                  </a:lnTo>
                  <a:lnTo>
                    <a:pt x="94928" y="128479"/>
                  </a:lnTo>
                  <a:lnTo>
                    <a:pt x="101882" y="141806"/>
                  </a:lnTo>
                  <a:lnTo>
                    <a:pt x="102598" y="147123"/>
                  </a:lnTo>
                  <a:lnTo>
                    <a:pt x="100746" y="158323"/>
                  </a:lnTo>
                  <a:lnTo>
                    <a:pt x="77154" y="202788"/>
                  </a:lnTo>
                  <a:lnTo>
                    <a:pt x="68601" y="211836"/>
                  </a:lnTo>
                  <a:lnTo>
                    <a:pt x="47304" y="227877"/>
                  </a:lnTo>
                  <a:lnTo>
                    <a:pt x="26637" y="2321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771"/>
            <p:cNvSpPr/>
            <p:nvPr>
              <p:custDataLst>
                <p:tags r:id="rId22"/>
              </p:custDataLst>
            </p:nvPr>
          </p:nvSpPr>
          <p:spPr>
            <a:xfrm>
              <a:off x="8001348" y="4022217"/>
              <a:ext cx="151458" cy="181821"/>
            </a:xfrm>
            <a:custGeom>
              <a:avLst/>
              <a:gdLst/>
              <a:ahLst/>
              <a:cxnLst/>
              <a:rect l="0" t="0" r="0" b="0"/>
              <a:pathLst>
                <a:path w="151458" h="181821">
                  <a:moveTo>
                    <a:pt x="53230" y="14002"/>
                  </a:moveTo>
                  <a:lnTo>
                    <a:pt x="53230" y="14002"/>
                  </a:lnTo>
                  <a:lnTo>
                    <a:pt x="53230" y="441"/>
                  </a:lnTo>
                  <a:lnTo>
                    <a:pt x="52238" y="0"/>
                  </a:lnTo>
                  <a:lnTo>
                    <a:pt x="43516" y="3776"/>
                  </a:lnTo>
                  <a:lnTo>
                    <a:pt x="40801" y="4208"/>
                  </a:lnTo>
                  <a:lnTo>
                    <a:pt x="35138" y="9980"/>
                  </a:lnTo>
                  <a:lnTo>
                    <a:pt x="11549" y="53881"/>
                  </a:lnTo>
                  <a:lnTo>
                    <a:pt x="2296" y="86261"/>
                  </a:lnTo>
                  <a:lnTo>
                    <a:pt x="0" y="124059"/>
                  </a:lnTo>
                  <a:lnTo>
                    <a:pt x="747" y="146822"/>
                  </a:lnTo>
                  <a:lnTo>
                    <a:pt x="4439" y="156707"/>
                  </a:lnTo>
                  <a:lnTo>
                    <a:pt x="20647" y="177437"/>
                  </a:lnTo>
                  <a:lnTo>
                    <a:pt x="29158" y="180897"/>
                  </a:lnTo>
                  <a:lnTo>
                    <a:pt x="34205" y="181820"/>
                  </a:lnTo>
                  <a:lnTo>
                    <a:pt x="42459" y="180199"/>
                  </a:lnTo>
                  <a:lnTo>
                    <a:pt x="50427" y="177164"/>
                  </a:lnTo>
                  <a:lnTo>
                    <a:pt x="82198" y="170315"/>
                  </a:lnTo>
                  <a:lnTo>
                    <a:pt x="121359" y="146085"/>
                  </a:lnTo>
                  <a:lnTo>
                    <a:pt x="151457" y="1122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772"/>
            <p:cNvSpPr/>
            <p:nvPr>
              <p:custDataLst>
                <p:tags r:id="rId23"/>
              </p:custDataLst>
            </p:nvPr>
          </p:nvSpPr>
          <p:spPr>
            <a:xfrm>
              <a:off x="8161734" y="3857625"/>
              <a:ext cx="80369" cy="285751"/>
            </a:xfrm>
            <a:custGeom>
              <a:avLst/>
              <a:gdLst/>
              <a:ahLst/>
              <a:cxnLst/>
              <a:rect l="0" t="0" r="0" b="0"/>
              <a:pathLst>
                <a:path w="80369" h="285751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18092" y="56476"/>
                  </a:lnTo>
                  <a:lnTo>
                    <a:pt x="24211" y="81226"/>
                  </a:lnTo>
                  <a:lnTo>
                    <a:pt x="31021" y="120996"/>
                  </a:lnTo>
                  <a:lnTo>
                    <a:pt x="41920" y="159940"/>
                  </a:lnTo>
                  <a:lnTo>
                    <a:pt x="53628" y="196296"/>
                  </a:lnTo>
                  <a:lnTo>
                    <a:pt x="68796" y="240304"/>
                  </a:lnTo>
                  <a:lnTo>
                    <a:pt x="71256" y="251661"/>
                  </a:lnTo>
                  <a:lnTo>
                    <a:pt x="77227" y="264625"/>
                  </a:lnTo>
                  <a:lnTo>
                    <a:pt x="80368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773"/>
            <p:cNvSpPr/>
            <p:nvPr>
              <p:custDataLst>
                <p:tags r:id="rId24"/>
              </p:custDataLst>
            </p:nvPr>
          </p:nvSpPr>
          <p:spPr>
            <a:xfrm>
              <a:off x="8277820" y="3948698"/>
              <a:ext cx="214314" cy="203448"/>
            </a:xfrm>
            <a:custGeom>
              <a:avLst/>
              <a:gdLst/>
              <a:ahLst/>
              <a:cxnLst/>
              <a:rect l="0" t="0" r="0" b="0"/>
              <a:pathLst>
                <a:path w="214314" h="203448">
                  <a:moveTo>
                    <a:pt x="0" y="132169"/>
                  </a:moveTo>
                  <a:lnTo>
                    <a:pt x="0" y="132169"/>
                  </a:lnTo>
                  <a:lnTo>
                    <a:pt x="12429" y="132169"/>
                  </a:lnTo>
                  <a:lnTo>
                    <a:pt x="52011" y="118867"/>
                  </a:lnTo>
                  <a:lnTo>
                    <a:pt x="87621" y="102550"/>
                  </a:lnTo>
                  <a:lnTo>
                    <a:pt x="130719" y="71884"/>
                  </a:lnTo>
                  <a:lnTo>
                    <a:pt x="141110" y="62050"/>
                  </a:lnTo>
                  <a:lnTo>
                    <a:pt x="147053" y="51065"/>
                  </a:lnTo>
                  <a:lnTo>
                    <a:pt x="150685" y="40560"/>
                  </a:lnTo>
                  <a:lnTo>
                    <a:pt x="158456" y="25732"/>
                  </a:lnTo>
                  <a:lnTo>
                    <a:pt x="159215" y="22516"/>
                  </a:lnTo>
                  <a:lnTo>
                    <a:pt x="158729" y="19379"/>
                  </a:lnTo>
                  <a:lnTo>
                    <a:pt x="155544" y="13249"/>
                  </a:lnTo>
                  <a:lnTo>
                    <a:pt x="148172" y="4219"/>
                  </a:lnTo>
                  <a:lnTo>
                    <a:pt x="139938" y="888"/>
                  </a:lnTo>
                  <a:lnTo>
                    <a:pt x="134963" y="0"/>
                  </a:lnTo>
                  <a:lnTo>
                    <a:pt x="124145" y="1659"/>
                  </a:lnTo>
                  <a:lnTo>
                    <a:pt x="96128" y="13559"/>
                  </a:lnTo>
                  <a:lnTo>
                    <a:pt x="73158" y="32790"/>
                  </a:lnTo>
                  <a:lnTo>
                    <a:pt x="51346" y="62268"/>
                  </a:lnTo>
                  <a:lnTo>
                    <a:pt x="40790" y="86984"/>
                  </a:lnTo>
                  <a:lnTo>
                    <a:pt x="31646" y="124541"/>
                  </a:lnTo>
                  <a:lnTo>
                    <a:pt x="28228" y="145673"/>
                  </a:lnTo>
                  <a:lnTo>
                    <a:pt x="31957" y="164503"/>
                  </a:lnTo>
                  <a:lnTo>
                    <a:pt x="39344" y="177909"/>
                  </a:lnTo>
                  <a:lnTo>
                    <a:pt x="47818" y="188165"/>
                  </a:lnTo>
                  <a:lnTo>
                    <a:pt x="61352" y="197488"/>
                  </a:lnTo>
                  <a:lnTo>
                    <a:pt x="77930" y="201794"/>
                  </a:lnTo>
                  <a:lnTo>
                    <a:pt x="117897" y="203447"/>
                  </a:lnTo>
                  <a:lnTo>
                    <a:pt x="151171" y="196446"/>
                  </a:lnTo>
                  <a:lnTo>
                    <a:pt x="180527" y="188155"/>
                  </a:lnTo>
                  <a:lnTo>
                    <a:pt x="195328" y="185825"/>
                  </a:lnTo>
                  <a:lnTo>
                    <a:pt x="214313" y="1768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774"/>
            <p:cNvSpPr/>
            <p:nvPr>
              <p:custDataLst>
                <p:tags r:id="rId25"/>
              </p:custDataLst>
            </p:nvPr>
          </p:nvSpPr>
          <p:spPr>
            <a:xfrm>
              <a:off x="7850959" y="4661297"/>
              <a:ext cx="123253" cy="160565"/>
            </a:xfrm>
            <a:custGeom>
              <a:avLst/>
              <a:gdLst/>
              <a:ahLst/>
              <a:cxnLst/>
              <a:rect l="0" t="0" r="0" b="0"/>
              <a:pathLst>
                <a:path w="123253" h="160565">
                  <a:moveTo>
                    <a:pt x="60744" y="0"/>
                  </a:moveTo>
                  <a:lnTo>
                    <a:pt x="60744" y="0"/>
                  </a:lnTo>
                  <a:lnTo>
                    <a:pt x="56003" y="0"/>
                  </a:lnTo>
                  <a:lnTo>
                    <a:pt x="51030" y="2645"/>
                  </a:lnTo>
                  <a:lnTo>
                    <a:pt x="39753" y="12429"/>
                  </a:lnTo>
                  <a:lnTo>
                    <a:pt x="22035" y="42240"/>
                  </a:lnTo>
                  <a:lnTo>
                    <a:pt x="7164" y="81226"/>
                  </a:lnTo>
                  <a:lnTo>
                    <a:pt x="0" y="111515"/>
                  </a:lnTo>
                  <a:lnTo>
                    <a:pt x="1666" y="124307"/>
                  </a:lnTo>
                  <a:lnTo>
                    <a:pt x="9329" y="150958"/>
                  </a:lnTo>
                  <a:lnTo>
                    <a:pt x="11584" y="154217"/>
                  </a:lnTo>
                  <a:lnTo>
                    <a:pt x="15072" y="156389"/>
                  </a:lnTo>
                  <a:lnTo>
                    <a:pt x="32282" y="159875"/>
                  </a:lnTo>
                  <a:lnTo>
                    <a:pt x="50271" y="160564"/>
                  </a:lnTo>
                  <a:lnTo>
                    <a:pt x="67122" y="155943"/>
                  </a:lnTo>
                  <a:lnTo>
                    <a:pt x="105400" y="132051"/>
                  </a:lnTo>
                  <a:lnTo>
                    <a:pt x="123252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775"/>
            <p:cNvSpPr/>
            <p:nvPr>
              <p:custDataLst>
                <p:tags r:id="rId26"/>
              </p:custDataLst>
            </p:nvPr>
          </p:nvSpPr>
          <p:spPr>
            <a:xfrm>
              <a:off x="7948814" y="4616648"/>
              <a:ext cx="150414" cy="147375"/>
            </a:xfrm>
            <a:custGeom>
              <a:avLst/>
              <a:gdLst/>
              <a:ahLst/>
              <a:cxnLst/>
              <a:rect l="0" t="0" r="0" b="0"/>
              <a:pathLst>
                <a:path w="150414" h="147375">
                  <a:moveTo>
                    <a:pt x="43256" y="0"/>
                  </a:moveTo>
                  <a:lnTo>
                    <a:pt x="43256" y="0"/>
                  </a:lnTo>
                  <a:lnTo>
                    <a:pt x="38516" y="4740"/>
                  </a:lnTo>
                  <a:lnTo>
                    <a:pt x="36188" y="9714"/>
                  </a:lnTo>
                  <a:lnTo>
                    <a:pt x="35567" y="12429"/>
                  </a:lnTo>
                  <a:lnTo>
                    <a:pt x="16283" y="52521"/>
                  </a:lnTo>
                  <a:lnTo>
                    <a:pt x="10128" y="71124"/>
                  </a:lnTo>
                  <a:lnTo>
                    <a:pt x="697" y="111551"/>
                  </a:lnTo>
                  <a:lnTo>
                    <a:pt x="0" y="116039"/>
                  </a:lnTo>
                  <a:lnTo>
                    <a:pt x="3760" y="131837"/>
                  </a:lnTo>
                  <a:lnTo>
                    <a:pt x="6011" y="135517"/>
                  </a:lnTo>
                  <a:lnTo>
                    <a:pt x="8504" y="137970"/>
                  </a:lnTo>
                  <a:lnTo>
                    <a:pt x="11159" y="139605"/>
                  </a:lnTo>
                  <a:lnTo>
                    <a:pt x="12928" y="141687"/>
                  </a:lnTo>
                  <a:lnTo>
                    <a:pt x="14894" y="146647"/>
                  </a:lnTo>
                  <a:lnTo>
                    <a:pt x="16411" y="147374"/>
                  </a:lnTo>
                  <a:lnTo>
                    <a:pt x="18414" y="146867"/>
                  </a:lnTo>
                  <a:lnTo>
                    <a:pt x="20741" y="145537"/>
                  </a:lnTo>
                  <a:lnTo>
                    <a:pt x="33498" y="143664"/>
                  </a:lnTo>
                  <a:lnTo>
                    <a:pt x="37743" y="141417"/>
                  </a:lnTo>
                  <a:lnTo>
                    <a:pt x="54828" y="122827"/>
                  </a:lnTo>
                  <a:lnTo>
                    <a:pt x="72992" y="84132"/>
                  </a:lnTo>
                  <a:lnTo>
                    <a:pt x="78188" y="56328"/>
                  </a:lnTo>
                  <a:lnTo>
                    <a:pt x="78450" y="52435"/>
                  </a:lnTo>
                  <a:lnTo>
                    <a:pt x="71240" y="25215"/>
                  </a:lnTo>
                  <a:lnTo>
                    <a:pt x="69850" y="22763"/>
                  </a:lnTo>
                  <a:lnTo>
                    <a:pt x="67930" y="21129"/>
                  </a:lnTo>
                  <a:lnTo>
                    <a:pt x="61514" y="18051"/>
                  </a:lnTo>
                  <a:lnTo>
                    <a:pt x="61127" y="38855"/>
                  </a:lnTo>
                  <a:lnTo>
                    <a:pt x="65859" y="52413"/>
                  </a:lnTo>
                  <a:lnTo>
                    <a:pt x="90927" y="95665"/>
                  </a:lnTo>
                  <a:lnTo>
                    <a:pt x="99501" y="104695"/>
                  </a:lnTo>
                  <a:lnTo>
                    <a:pt x="135469" y="129881"/>
                  </a:lnTo>
                  <a:lnTo>
                    <a:pt x="150413" y="1339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776"/>
            <p:cNvSpPr/>
            <p:nvPr>
              <p:custDataLst>
                <p:tags r:id="rId27"/>
              </p:custDataLst>
            </p:nvPr>
          </p:nvSpPr>
          <p:spPr>
            <a:xfrm>
              <a:off x="8063508" y="4500563"/>
              <a:ext cx="125016" cy="205383"/>
            </a:xfrm>
            <a:custGeom>
              <a:avLst/>
              <a:gdLst/>
              <a:ahLst/>
              <a:cxnLst/>
              <a:rect l="0" t="0" r="0" b="0"/>
              <a:pathLst>
                <a:path w="125016" h="205383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8121" y="23352"/>
                  </a:lnTo>
                  <a:lnTo>
                    <a:pt x="33010" y="65782"/>
                  </a:lnTo>
                  <a:lnTo>
                    <a:pt x="59957" y="107587"/>
                  </a:lnTo>
                  <a:lnTo>
                    <a:pt x="82858" y="148343"/>
                  </a:lnTo>
                  <a:lnTo>
                    <a:pt x="95516" y="175883"/>
                  </a:lnTo>
                  <a:lnTo>
                    <a:pt x="98014" y="183342"/>
                  </a:lnTo>
                  <a:lnTo>
                    <a:pt x="102432" y="189964"/>
                  </a:lnTo>
                  <a:lnTo>
                    <a:pt x="107703" y="193569"/>
                  </a:lnTo>
                  <a:lnTo>
                    <a:pt x="110497" y="194530"/>
                  </a:lnTo>
                  <a:lnTo>
                    <a:pt x="112360" y="196163"/>
                  </a:lnTo>
                  <a:lnTo>
                    <a:pt x="114429" y="200623"/>
                  </a:lnTo>
                  <a:lnTo>
                    <a:pt x="115973" y="202210"/>
                  </a:lnTo>
                  <a:lnTo>
                    <a:pt x="125015" y="2053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777"/>
            <p:cNvSpPr/>
            <p:nvPr>
              <p:custDataLst>
                <p:tags r:id="rId28"/>
              </p:custDataLst>
            </p:nvPr>
          </p:nvSpPr>
          <p:spPr>
            <a:xfrm>
              <a:off x="8063617" y="4536837"/>
              <a:ext cx="169556" cy="133391"/>
            </a:xfrm>
            <a:custGeom>
              <a:avLst/>
              <a:gdLst/>
              <a:ahLst/>
              <a:cxnLst/>
              <a:rect l="0" t="0" r="0" b="0"/>
              <a:pathLst>
                <a:path w="169556" h="133391">
                  <a:moveTo>
                    <a:pt x="8821" y="79811"/>
                  </a:moveTo>
                  <a:lnTo>
                    <a:pt x="8821" y="79811"/>
                  </a:lnTo>
                  <a:lnTo>
                    <a:pt x="258" y="79811"/>
                  </a:lnTo>
                  <a:lnTo>
                    <a:pt x="0" y="75071"/>
                  </a:lnTo>
                  <a:lnTo>
                    <a:pt x="956" y="73675"/>
                  </a:lnTo>
                  <a:lnTo>
                    <a:pt x="2585" y="72744"/>
                  </a:lnTo>
                  <a:lnTo>
                    <a:pt x="4664" y="72123"/>
                  </a:lnTo>
                  <a:lnTo>
                    <a:pt x="48478" y="37311"/>
                  </a:lnTo>
                  <a:lnTo>
                    <a:pt x="89243" y="8935"/>
                  </a:lnTo>
                  <a:lnTo>
                    <a:pt x="101119" y="3662"/>
                  </a:lnTo>
                  <a:lnTo>
                    <a:pt x="121383" y="0"/>
                  </a:lnTo>
                  <a:lnTo>
                    <a:pt x="123549" y="1799"/>
                  </a:lnTo>
                  <a:lnTo>
                    <a:pt x="137025" y="19610"/>
                  </a:lnTo>
                  <a:lnTo>
                    <a:pt x="140214" y="28581"/>
                  </a:lnTo>
                  <a:lnTo>
                    <a:pt x="150305" y="70990"/>
                  </a:lnTo>
                  <a:lnTo>
                    <a:pt x="162665" y="113004"/>
                  </a:lnTo>
                  <a:lnTo>
                    <a:pt x="166492" y="120361"/>
                  </a:lnTo>
                  <a:lnTo>
                    <a:pt x="169555" y="1333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778"/>
            <p:cNvSpPr/>
            <p:nvPr>
              <p:custDataLst>
                <p:tags r:id="rId29"/>
              </p:custDataLst>
            </p:nvPr>
          </p:nvSpPr>
          <p:spPr>
            <a:xfrm>
              <a:off x="8215313" y="4446984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8929" y="0"/>
                  </a:moveTo>
                  <a:lnTo>
                    <a:pt x="892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779"/>
            <p:cNvSpPr/>
            <p:nvPr>
              <p:custDataLst>
                <p:tags r:id="rId30"/>
              </p:custDataLst>
            </p:nvPr>
          </p:nvSpPr>
          <p:spPr>
            <a:xfrm>
              <a:off x="8313539" y="4455914"/>
              <a:ext cx="133412" cy="151119"/>
            </a:xfrm>
            <a:custGeom>
              <a:avLst/>
              <a:gdLst/>
              <a:ahLst/>
              <a:cxnLst/>
              <a:rect l="0" t="0" r="0" b="0"/>
              <a:pathLst>
                <a:path w="133412" h="151119">
                  <a:moveTo>
                    <a:pt x="0" y="26789"/>
                  </a:moveTo>
                  <a:lnTo>
                    <a:pt x="0" y="26789"/>
                  </a:lnTo>
                  <a:lnTo>
                    <a:pt x="992" y="57252"/>
                  </a:lnTo>
                  <a:lnTo>
                    <a:pt x="10086" y="98472"/>
                  </a:lnTo>
                  <a:lnTo>
                    <a:pt x="33183" y="135690"/>
                  </a:lnTo>
                  <a:lnTo>
                    <a:pt x="47645" y="146589"/>
                  </a:lnTo>
                  <a:lnTo>
                    <a:pt x="58655" y="150259"/>
                  </a:lnTo>
                  <a:lnTo>
                    <a:pt x="65095" y="151118"/>
                  </a:lnTo>
                  <a:lnTo>
                    <a:pt x="84443" y="144540"/>
                  </a:lnTo>
                  <a:lnTo>
                    <a:pt x="95738" y="139316"/>
                  </a:lnTo>
                  <a:lnTo>
                    <a:pt x="104727" y="131040"/>
                  </a:lnTo>
                  <a:lnTo>
                    <a:pt x="127850" y="92103"/>
                  </a:lnTo>
                  <a:lnTo>
                    <a:pt x="132139" y="74364"/>
                  </a:lnTo>
                  <a:lnTo>
                    <a:pt x="133411" y="56540"/>
                  </a:lnTo>
                  <a:lnTo>
                    <a:pt x="128415" y="44642"/>
                  </a:lnTo>
                  <a:lnTo>
                    <a:pt x="109041" y="20834"/>
                  </a:lnTo>
                  <a:lnTo>
                    <a:pt x="91949" y="7717"/>
                  </a:lnTo>
                  <a:lnTo>
                    <a:pt x="74318" y="2286"/>
                  </a:lnTo>
                  <a:lnTo>
                    <a:pt x="5357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780"/>
            <p:cNvSpPr/>
            <p:nvPr>
              <p:custDataLst>
                <p:tags r:id="rId31"/>
              </p:custDataLst>
            </p:nvPr>
          </p:nvSpPr>
          <p:spPr>
            <a:xfrm>
              <a:off x="8456414" y="4340520"/>
              <a:ext cx="169665" cy="204157"/>
            </a:xfrm>
            <a:custGeom>
              <a:avLst/>
              <a:gdLst/>
              <a:ahLst/>
              <a:cxnLst/>
              <a:rect l="0" t="0" r="0" b="0"/>
              <a:pathLst>
                <a:path w="169665" h="204157">
                  <a:moveTo>
                    <a:pt x="0" y="124324"/>
                  </a:moveTo>
                  <a:lnTo>
                    <a:pt x="0" y="124324"/>
                  </a:lnTo>
                  <a:lnTo>
                    <a:pt x="0" y="129064"/>
                  </a:lnTo>
                  <a:lnTo>
                    <a:pt x="992" y="130460"/>
                  </a:lnTo>
                  <a:lnTo>
                    <a:pt x="2646" y="131392"/>
                  </a:lnTo>
                  <a:lnTo>
                    <a:pt x="4741" y="132012"/>
                  </a:lnTo>
                  <a:lnTo>
                    <a:pt x="12429" y="137626"/>
                  </a:lnTo>
                  <a:lnTo>
                    <a:pt x="29811" y="166641"/>
                  </a:lnTo>
                  <a:lnTo>
                    <a:pt x="33969" y="179306"/>
                  </a:lnTo>
                  <a:lnTo>
                    <a:pt x="36365" y="192474"/>
                  </a:lnTo>
                  <a:lnTo>
                    <a:pt x="44267" y="204156"/>
                  </a:lnTo>
                  <a:lnTo>
                    <a:pt x="44535" y="199792"/>
                  </a:lnTo>
                  <a:lnTo>
                    <a:pt x="33620" y="157089"/>
                  </a:lnTo>
                  <a:lnTo>
                    <a:pt x="23397" y="119000"/>
                  </a:lnTo>
                  <a:lnTo>
                    <a:pt x="18953" y="80388"/>
                  </a:lnTo>
                  <a:lnTo>
                    <a:pt x="18004" y="39861"/>
                  </a:lnTo>
                  <a:lnTo>
                    <a:pt x="22643" y="20694"/>
                  </a:lnTo>
                  <a:lnTo>
                    <a:pt x="30301" y="7188"/>
                  </a:lnTo>
                  <a:lnTo>
                    <a:pt x="35958" y="2810"/>
                  </a:lnTo>
                  <a:lnTo>
                    <a:pt x="42770" y="865"/>
                  </a:lnTo>
                  <a:lnTo>
                    <a:pt x="52412" y="0"/>
                  </a:lnTo>
                  <a:lnTo>
                    <a:pt x="63313" y="4907"/>
                  </a:lnTo>
                  <a:lnTo>
                    <a:pt x="98297" y="31096"/>
                  </a:lnTo>
                  <a:lnTo>
                    <a:pt x="131306" y="70401"/>
                  </a:lnTo>
                  <a:lnTo>
                    <a:pt x="151573" y="113502"/>
                  </a:lnTo>
                  <a:lnTo>
                    <a:pt x="169664" y="1421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781"/>
            <p:cNvSpPr/>
            <p:nvPr>
              <p:custDataLst>
                <p:tags r:id="rId32"/>
              </p:custDataLst>
            </p:nvPr>
          </p:nvSpPr>
          <p:spPr>
            <a:xfrm>
              <a:off x="8047200" y="4938117"/>
              <a:ext cx="141324" cy="375048"/>
            </a:xfrm>
            <a:custGeom>
              <a:avLst/>
              <a:gdLst/>
              <a:ahLst/>
              <a:cxnLst/>
              <a:rect l="0" t="0" r="0" b="0"/>
              <a:pathLst>
                <a:path w="141324" h="375048">
                  <a:moveTo>
                    <a:pt x="123464" y="375047"/>
                  </a:moveTo>
                  <a:lnTo>
                    <a:pt x="123464" y="375047"/>
                  </a:lnTo>
                  <a:lnTo>
                    <a:pt x="131153" y="375047"/>
                  </a:lnTo>
                  <a:lnTo>
                    <a:pt x="139973" y="367358"/>
                  </a:lnTo>
                  <a:lnTo>
                    <a:pt x="140923" y="361744"/>
                  </a:lnTo>
                  <a:lnTo>
                    <a:pt x="141205" y="353797"/>
                  </a:lnTo>
                  <a:lnTo>
                    <a:pt x="128884" y="323886"/>
                  </a:lnTo>
                  <a:lnTo>
                    <a:pt x="103822" y="280989"/>
                  </a:lnTo>
                  <a:lnTo>
                    <a:pt x="78189" y="240475"/>
                  </a:lnTo>
                  <a:lnTo>
                    <a:pt x="48968" y="196371"/>
                  </a:lnTo>
                  <a:lnTo>
                    <a:pt x="19274" y="151794"/>
                  </a:lnTo>
                  <a:lnTo>
                    <a:pt x="3682" y="110655"/>
                  </a:lnTo>
                  <a:lnTo>
                    <a:pt x="0" y="92428"/>
                  </a:lnTo>
                  <a:lnTo>
                    <a:pt x="3648" y="74460"/>
                  </a:lnTo>
                  <a:lnTo>
                    <a:pt x="19479" y="46387"/>
                  </a:lnTo>
                  <a:lnTo>
                    <a:pt x="27970" y="37815"/>
                  </a:lnTo>
                  <a:lnTo>
                    <a:pt x="67069" y="15005"/>
                  </a:lnTo>
                  <a:lnTo>
                    <a:pt x="108591" y="3148"/>
                  </a:lnTo>
                  <a:lnTo>
                    <a:pt x="14132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782"/>
            <p:cNvSpPr/>
            <p:nvPr>
              <p:custDataLst>
                <p:tags r:id="rId33"/>
              </p:custDataLst>
            </p:nvPr>
          </p:nvSpPr>
          <p:spPr>
            <a:xfrm>
              <a:off x="8072438" y="5098852"/>
              <a:ext cx="151805" cy="44649"/>
            </a:xfrm>
            <a:custGeom>
              <a:avLst/>
              <a:gdLst/>
              <a:ahLst/>
              <a:cxnLst/>
              <a:rect l="0" t="0" r="0" b="0"/>
              <a:pathLst>
                <a:path w="151805" h="44649">
                  <a:moveTo>
                    <a:pt x="0" y="44648"/>
                  </a:moveTo>
                  <a:lnTo>
                    <a:pt x="0" y="44648"/>
                  </a:lnTo>
                  <a:lnTo>
                    <a:pt x="4740" y="39908"/>
                  </a:lnTo>
                  <a:lnTo>
                    <a:pt x="12359" y="37580"/>
                  </a:lnTo>
                  <a:lnTo>
                    <a:pt x="27805" y="33624"/>
                  </a:lnTo>
                  <a:lnTo>
                    <a:pt x="62596" y="20321"/>
                  </a:lnTo>
                  <a:lnTo>
                    <a:pt x="80393" y="15942"/>
                  </a:lnTo>
                  <a:lnTo>
                    <a:pt x="98234" y="11007"/>
                  </a:lnTo>
                  <a:lnTo>
                    <a:pt x="116087" y="6898"/>
                  </a:lnTo>
                  <a:lnTo>
                    <a:pt x="135157" y="1362"/>
                  </a:lnTo>
                  <a:lnTo>
                    <a:pt x="15180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783"/>
            <p:cNvSpPr/>
            <p:nvPr>
              <p:custDataLst>
                <p:tags r:id="rId34"/>
              </p:custDataLst>
            </p:nvPr>
          </p:nvSpPr>
          <p:spPr>
            <a:xfrm>
              <a:off x="7840266" y="5161359"/>
              <a:ext cx="89298" cy="98228"/>
            </a:xfrm>
            <a:custGeom>
              <a:avLst/>
              <a:gdLst/>
              <a:ahLst/>
              <a:cxnLst/>
              <a:rect l="0" t="0" r="0" b="0"/>
              <a:pathLst>
                <a:path w="89298" h="98228">
                  <a:moveTo>
                    <a:pt x="89297" y="0"/>
                  </a:moveTo>
                  <a:lnTo>
                    <a:pt x="89297" y="0"/>
                  </a:lnTo>
                  <a:lnTo>
                    <a:pt x="84556" y="0"/>
                  </a:lnTo>
                  <a:lnTo>
                    <a:pt x="84151" y="992"/>
                  </a:lnTo>
                  <a:lnTo>
                    <a:pt x="86349" y="4741"/>
                  </a:lnTo>
                  <a:lnTo>
                    <a:pt x="86339" y="6137"/>
                  </a:lnTo>
                  <a:lnTo>
                    <a:pt x="85340" y="7068"/>
                  </a:lnTo>
                  <a:lnTo>
                    <a:pt x="81350" y="8562"/>
                  </a:lnTo>
                  <a:lnTo>
                    <a:pt x="64141" y="8920"/>
                  </a:lnTo>
                  <a:lnTo>
                    <a:pt x="55701" y="15065"/>
                  </a:lnTo>
                  <a:lnTo>
                    <a:pt x="47372" y="18024"/>
                  </a:lnTo>
                  <a:lnTo>
                    <a:pt x="23442" y="39100"/>
                  </a:lnTo>
                  <a:lnTo>
                    <a:pt x="20340" y="44829"/>
                  </a:lnTo>
                  <a:lnTo>
                    <a:pt x="19513" y="47745"/>
                  </a:lnTo>
                  <a:lnTo>
                    <a:pt x="17969" y="49689"/>
                  </a:lnTo>
                  <a:lnTo>
                    <a:pt x="5575" y="57807"/>
                  </a:lnTo>
                  <a:lnTo>
                    <a:pt x="2478" y="63064"/>
                  </a:lnTo>
                  <a:lnTo>
                    <a:pt x="490" y="74525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197"/>
          <p:cNvGrpSpPr/>
          <p:nvPr/>
        </p:nvGrpSpPr>
        <p:grpSpPr>
          <a:xfrm>
            <a:off x="7163867" y="4688086"/>
            <a:ext cx="667272" cy="410717"/>
            <a:chOff x="7163867" y="4688086"/>
            <a:chExt cx="667272" cy="410717"/>
          </a:xfrm>
        </p:grpSpPr>
        <p:sp>
          <p:nvSpPr>
            <p:cNvPr id="128" name="SMARTInkShape-3784"/>
            <p:cNvSpPr/>
            <p:nvPr>
              <p:custDataLst>
                <p:tags r:id="rId16"/>
              </p:custDataLst>
            </p:nvPr>
          </p:nvSpPr>
          <p:spPr>
            <a:xfrm>
              <a:off x="7163867" y="4688086"/>
              <a:ext cx="399579" cy="410717"/>
            </a:xfrm>
            <a:custGeom>
              <a:avLst/>
              <a:gdLst/>
              <a:ahLst/>
              <a:cxnLst/>
              <a:rect l="0" t="0" r="0" b="0"/>
              <a:pathLst>
                <a:path w="399579" h="410717">
                  <a:moveTo>
                    <a:pt x="60250" y="0"/>
                  </a:moveTo>
                  <a:lnTo>
                    <a:pt x="60250" y="0"/>
                  </a:lnTo>
                  <a:lnTo>
                    <a:pt x="55509" y="0"/>
                  </a:lnTo>
                  <a:lnTo>
                    <a:pt x="50537" y="5292"/>
                  </a:lnTo>
                  <a:lnTo>
                    <a:pt x="30439" y="46722"/>
                  </a:lnTo>
                  <a:lnTo>
                    <a:pt x="13424" y="81769"/>
                  </a:lnTo>
                  <a:lnTo>
                    <a:pt x="5360" y="125880"/>
                  </a:lnTo>
                  <a:lnTo>
                    <a:pt x="0" y="163636"/>
                  </a:lnTo>
                  <a:lnTo>
                    <a:pt x="1057" y="203596"/>
                  </a:lnTo>
                  <a:lnTo>
                    <a:pt x="7655" y="240572"/>
                  </a:lnTo>
                  <a:lnTo>
                    <a:pt x="18539" y="274017"/>
                  </a:lnTo>
                  <a:lnTo>
                    <a:pt x="39994" y="316726"/>
                  </a:lnTo>
                  <a:lnTo>
                    <a:pt x="76324" y="355779"/>
                  </a:lnTo>
                  <a:lnTo>
                    <a:pt x="100731" y="374629"/>
                  </a:lnTo>
                  <a:lnTo>
                    <a:pt x="139794" y="394036"/>
                  </a:lnTo>
                  <a:lnTo>
                    <a:pt x="182310" y="406432"/>
                  </a:lnTo>
                  <a:lnTo>
                    <a:pt x="223046" y="409909"/>
                  </a:lnTo>
                  <a:lnTo>
                    <a:pt x="257315" y="410511"/>
                  </a:lnTo>
                  <a:lnTo>
                    <a:pt x="299708" y="410716"/>
                  </a:lnTo>
                  <a:lnTo>
                    <a:pt x="336746" y="404619"/>
                  </a:lnTo>
                  <a:lnTo>
                    <a:pt x="372726" y="399739"/>
                  </a:lnTo>
                  <a:lnTo>
                    <a:pt x="399578" y="392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785"/>
            <p:cNvSpPr/>
            <p:nvPr>
              <p:custDataLst>
                <p:tags r:id="rId17"/>
              </p:custDataLst>
            </p:nvPr>
          </p:nvSpPr>
          <p:spPr>
            <a:xfrm>
              <a:off x="7483078" y="4723805"/>
              <a:ext cx="107157" cy="258962"/>
            </a:xfrm>
            <a:custGeom>
              <a:avLst/>
              <a:gdLst/>
              <a:ahLst/>
              <a:cxnLst/>
              <a:rect l="0" t="0" r="0" b="0"/>
              <a:pathLst>
                <a:path w="107157" h="258962">
                  <a:moveTo>
                    <a:pt x="0" y="0"/>
                  </a:moveTo>
                  <a:lnTo>
                    <a:pt x="0" y="0"/>
                  </a:lnTo>
                  <a:lnTo>
                    <a:pt x="992" y="17215"/>
                  </a:lnTo>
                  <a:lnTo>
                    <a:pt x="12429" y="54669"/>
                  </a:lnTo>
                  <a:lnTo>
                    <a:pt x="30053" y="90504"/>
                  </a:lnTo>
                  <a:lnTo>
                    <a:pt x="44118" y="132126"/>
                  </a:lnTo>
                  <a:lnTo>
                    <a:pt x="61190" y="169304"/>
                  </a:lnTo>
                  <a:lnTo>
                    <a:pt x="79801" y="211619"/>
                  </a:lnTo>
                  <a:lnTo>
                    <a:pt x="107156" y="258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786"/>
            <p:cNvSpPr/>
            <p:nvPr>
              <p:custDataLst>
                <p:tags r:id="rId18"/>
              </p:custDataLst>
            </p:nvPr>
          </p:nvSpPr>
          <p:spPr>
            <a:xfrm>
              <a:off x="7643813" y="4718047"/>
              <a:ext cx="187326" cy="214734"/>
            </a:xfrm>
            <a:custGeom>
              <a:avLst/>
              <a:gdLst/>
              <a:ahLst/>
              <a:cxnLst/>
              <a:rect l="0" t="0" r="0" b="0"/>
              <a:pathLst>
                <a:path w="187326" h="214734">
                  <a:moveTo>
                    <a:pt x="0" y="77195"/>
                  </a:moveTo>
                  <a:lnTo>
                    <a:pt x="0" y="77195"/>
                  </a:lnTo>
                  <a:lnTo>
                    <a:pt x="992" y="109232"/>
                  </a:lnTo>
                  <a:lnTo>
                    <a:pt x="12428" y="149324"/>
                  </a:lnTo>
                  <a:lnTo>
                    <a:pt x="37499" y="189843"/>
                  </a:lnTo>
                  <a:lnTo>
                    <a:pt x="64137" y="213554"/>
                  </a:lnTo>
                  <a:lnTo>
                    <a:pt x="68555" y="214733"/>
                  </a:lnTo>
                  <a:lnTo>
                    <a:pt x="78755" y="213399"/>
                  </a:lnTo>
                  <a:lnTo>
                    <a:pt x="109981" y="199078"/>
                  </a:lnTo>
                  <a:lnTo>
                    <a:pt x="124286" y="188912"/>
                  </a:lnTo>
                  <a:lnTo>
                    <a:pt x="155370" y="146342"/>
                  </a:lnTo>
                  <a:lnTo>
                    <a:pt x="176065" y="108236"/>
                  </a:lnTo>
                  <a:lnTo>
                    <a:pt x="182430" y="92975"/>
                  </a:lnTo>
                  <a:lnTo>
                    <a:pt x="187076" y="48423"/>
                  </a:lnTo>
                  <a:lnTo>
                    <a:pt x="187325" y="35964"/>
                  </a:lnTo>
                  <a:lnTo>
                    <a:pt x="185405" y="30857"/>
                  </a:lnTo>
                  <a:lnTo>
                    <a:pt x="162648" y="7532"/>
                  </a:lnTo>
                  <a:lnTo>
                    <a:pt x="151332" y="1585"/>
                  </a:lnTo>
                  <a:lnTo>
                    <a:pt x="145536" y="0"/>
                  </a:lnTo>
                  <a:lnTo>
                    <a:pt x="133805" y="883"/>
                  </a:lnTo>
                  <a:lnTo>
                    <a:pt x="122969" y="4583"/>
                  </a:lnTo>
                  <a:lnTo>
                    <a:pt x="105282" y="17689"/>
                  </a:lnTo>
                  <a:lnTo>
                    <a:pt x="91388" y="33436"/>
                  </a:lnTo>
                  <a:lnTo>
                    <a:pt x="71437" y="593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3787"/>
          <p:cNvSpPr/>
          <p:nvPr>
            <p:custDataLst>
              <p:tags r:id="rId5"/>
            </p:custDataLst>
          </p:nvPr>
        </p:nvSpPr>
        <p:spPr>
          <a:xfrm>
            <a:off x="7858125" y="5214938"/>
            <a:ext cx="186955" cy="203424"/>
          </a:xfrm>
          <a:custGeom>
            <a:avLst/>
            <a:gdLst/>
            <a:ahLst/>
            <a:cxnLst/>
            <a:rect l="0" t="0" r="0" b="0"/>
            <a:pathLst>
              <a:path w="186955" h="203424">
                <a:moveTo>
                  <a:pt x="0" y="80367"/>
                </a:moveTo>
                <a:lnTo>
                  <a:pt x="0" y="80367"/>
                </a:lnTo>
                <a:lnTo>
                  <a:pt x="992" y="94625"/>
                </a:lnTo>
                <a:lnTo>
                  <a:pt x="16224" y="135327"/>
                </a:lnTo>
                <a:lnTo>
                  <a:pt x="42241" y="174035"/>
                </a:lnTo>
                <a:lnTo>
                  <a:pt x="59700" y="188266"/>
                </a:lnTo>
                <a:lnTo>
                  <a:pt x="89514" y="200973"/>
                </a:lnTo>
                <a:lnTo>
                  <a:pt x="102953" y="203423"/>
                </a:lnTo>
                <a:lnTo>
                  <a:pt x="115540" y="201865"/>
                </a:lnTo>
                <a:lnTo>
                  <a:pt x="139790" y="192782"/>
                </a:lnTo>
                <a:lnTo>
                  <a:pt x="157726" y="179599"/>
                </a:lnTo>
                <a:lnTo>
                  <a:pt x="170867" y="158386"/>
                </a:lnTo>
                <a:lnTo>
                  <a:pt x="184643" y="118422"/>
                </a:lnTo>
                <a:lnTo>
                  <a:pt x="186954" y="87994"/>
                </a:lnTo>
                <a:lnTo>
                  <a:pt x="182614" y="66862"/>
                </a:lnTo>
                <a:lnTo>
                  <a:pt x="158829" y="29886"/>
                </a:lnTo>
                <a:lnTo>
                  <a:pt x="146989" y="20558"/>
                </a:lnTo>
                <a:lnTo>
                  <a:pt x="113651" y="4324"/>
                </a:lnTo>
                <a:lnTo>
                  <a:pt x="71438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1199"/>
          <p:cNvGrpSpPr/>
          <p:nvPr/>
        </p:nvGrpSpPr>
        <p:grpSpPr>
          <a:xfrm>
            <a:off x="7689701" y="4795383"/>
            <a:ext cx="1320352" cy="1205367"/>
            <a:chOff x="7689701" y="4795383"/>
            <a:chExt cx="1320352" cy="1205367"/>
          </a:xfrm>
        </p:grpSpPr>
        <p:sp>
          <p:nvSpPr>
            <p:cNvPr id="133" name="SMARTInkShape-3788"/>
            <p:cNvSpPr/>
            <p:nvPr>
              <p:custDataLst>
                <p:tags r:id="rId7"/>
              </p:custDataLst>
            </p:nvPr>
          </p:nvSpPr>
          <p:spPr>
            <a:xfrm>
              <a:off x="7689701" y="5795367"/>
              <a:ext cx="141634" cy="205383"/>
            </a:xfrm>
            <a:custGeom>
              <a:avLst/>
              <a:gdLst/>
              <a:ahLst/>
              <a:cxnLst/>
              <a:rect l="0" t="0" r="0" b="0"/>
              <a:pathLst>
                <a:path w="141634" h="205383">
                  <a:moveTo>
                    <a:pt x="7690" y="71438"/>
                  </a:moveTo>
                  <a:lnTo>
                    <a:pt x="7690" y="71438"/>
                  </a:lnTo>
                  <a:lnTo>
                    <a:pt x="2949" y="71438"/>
                  </a:lnTo>
                  <a:lnTo>
                    <a:pt x="1553" y="72429"/>
                  </a:lnTo>
                  <a:lnTo>
                    <a:pt x="622" y="74083"/>
                  </a:lnTo>
                  <a:lnTo>
                    <a:pt x="0" y="76178"/>
                  </a:lnTo>
                  <a:lnTo>
                    <a:pt x="579" y="78566"/>
                  </a:lnTo>
                  <a:lnTo>
                    <a:pt x="5991" y="89529"/>
                  </a:lnTo>
                  <a:lnTo>
                    <a:pt x="6557" y="92428"/>
                  </a:lnTo>
                  <a:lnTo>
                    <a:pt x="12095" y="101249"/>
                  </a:lnTo>
                  <a:lnTo>
                    <a:pt x="37180" y="132086"/>
                  </a:lnTo>
                  <a:lnTo>
                    <a:pt x="77071" y="165674"/>
                  </a:lnTo>
                  <a:lnTo>
                    <a:pt x="90203" y="169474"/>
                  </a:lnTo>
                  <a:lnTo>
                    <a:pt x="92464" y="171522"/>
                  </a:lnTo>
                  <a:lnTo>
                    <a:pt x="100834" y="181937"/>
                  </a:lnTo>
                  <a:lnTo>
                    <a:pt x="106303" y="185041"/>
                  </a:lnTo>
                  <a:lnTo>
                    <a:pt x="112041" y="187412"/>
                  </a:lnTo>
                  <a:lnTo>
                    <a:pt x="120849" y="193333"/>
                  </a:lnTo>
                  <a:lnTo>
                    <a:pt x="129744" y="195529"/>
                  </a:lnTo>
                  <a:lnTo>
                    <a:pt x="135688" y="196042"/>
                  </a:lnTo>
                  <a:lnTo>
                    <a:pt x="137671" y="197171"/>
                  </a:lnTo>
                  <a:lnTo>
                    <a:pt x="138992" y="198916"/>
                  </a:lnTo>
                  <a:lnTo>
                    <a:pt x="141633" y="205380"/>
                  </a:lnTo>
                  <a:lnTo>
                    <a:pt x="136894" y="205382"/>
                  </a:lnTo>
                  <a:lnTo>
                    <a:pt x="135498" y="204390"/>
                  </a:lnTo>
                  <a:lnTo>
                    <a:pt x="134566" y="202737"/>
                  </a:lnTo>
                  <a:lnTo>
                    <a:pt x="133945" y="200642"/>
                  </a:lnTo>
                  <a:lnTo>
                    <a:pt x="123155" y="187292"/>
                  </a:lnTo>
                  <a:lnTo>
                    <a:pt x="105862" y="166998"/>
                  </a:lnTo>
                  <a:lnTo>
                    <a:pt x="98947" y="157565"/>
                  </a:lnTo>
                  <a:lnTo>
                    <a:pt x="80984" y="140779"/>
                  </a:lnTo>
                  <a:lnTo>
                    <a:pt x="58400" y="101081"/>
                  </a:lnTo>
                  <a:lnTo>
                    <a:pt x="54134" y="83308"/>
                  </a:lnTo>
                  <a:lnTo>
                    <a:pt x="52495" y="52363"/>
                  </a:lnTo>
                  <a:lnTo>
                    <a:pt x="61441" y="21766"/>
                  </a:lnTo>
                  <a:lnTo>
                    <a:pt x="68174" y="9114"/>
                  </a:lnTo>
                  <a:lnTo>
                    <a:pt x="7019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789"/>
            <p:cNvSpPr/>
            <p:nvPr>
              <p:custDataLst>
                <p:tags r:id="rId8"/>
              </p:custDataLst>
            </p:nvPr>
          </p:nvSpPr>
          <p:spPr>
            <a:xfrm>
              <a:off x="7871209" y="5689607"/>
              <a:ext cx="228019" cy="158912"/>
            </a:xfrm>
            <a:custGeom>
              <a:avLst/>
              <a:gdLst/>
              <a:ahLst/>
              <a:cxnLst/>
              <a:rect l="0" t="0" r="0" b="0"/>
              <a:pathLst>
                <a:path w="228019" h="158912">
                  <a:moveTo>
                    <a:pt x="4775" y="150409"/>
                  </a:moveTo>
                  <a:lnTo>
                    <a:pt x="4775" y="150409"/>
                  </a:lnTo>
                  <a:lnTo>
                    <a:pt x="12464" y="142720"/>
                  </a:lnTo>
                  <a:lnTo>
                    <a:pt x="20589" y="129450"/>
                  </a:lnTo>
                  <a:lnTo>
                    <a:pt x="42744" y="116010"/>
                  </a:lnTo>
                  <a:lnTo>
                    <a:pt x="49429" y="102403"/>
                  </a:lnTo>
                  <a:lnTo>
                    <a:pt x="85014" y="67440"/>
                  </a:lnTo>
                  <a:lnTo>
                    <a:pt x="91388" y="54058"/>
                  </a:lnTo>
                  <a:lnTo>
                    <a:pt x="93916" y="31456"/>
                  </a:lnTo>
                  <a:lnTo>
                    <a:pt x="91356" y="25442"/>
                  </a:lnTo>
                  <a:lnTo>
                    <a:pt x="81629" y="13496"/>
                  </a:lnTo>
                  <a:lnTo>
                    <a:pt x="75974" y="10183"/>
                  </a:lnTo>
                  <a:lnTo>
                    <a:pt x="70154" y="7719"/>
                  </a:lnTo>
                  <a:lnTo>
                    <a:pt x="61299" y="1746"/>
                  </a:lnTo>
                  <a:lnTo>
                    <a:pt x="55362" y="0"/>
                  </a:lnTo>
                  <a:lnTo>
                    <a:pt x="52391" y="526"/>
                  </a:lnTo>
                  <a:lnTo>
                    <a:pt x="17509" y="17399"/>
                  </a:lnTo>
                  <a:lnTo>
                    <a:pt x="11096" y="25478"/>
                  </a:lnTo>
                  <a:lnTo>
                    <a:pt x="7584" y="35684"/>
                  </a:lnTo>
                  <a:lnTo>
                    <a:pt x="0" y="64267"/>
                  </a:lnTo>
                  <a:lnTo>
                    <a:pt x="4410" y="105771"/>
                  </a:lnTo>
                  <a:lnTo>
                    <a:pt x="5605" y="117671"/>
                  </a:lnTo>
                  <a:lnTo>
                    <a:pt x="9443" y="129575"/>
                  </a:lnTo>
                  <a:lnTo>
                    <a:pt x="17103" y="138834"/>
                  </a:lnTo>
                  <a:lnTo>
                    <a:pt x="26129" y="145264"/>
                  </a:lnTo>
                  <a:lnTo>
                    <a:pt x="40009" y="152038"/>
                  </a:lnTo>
                  <a:lnTo>
                    <a:pt x="43147" y="154472"/>
                  </a:lnTo>
                  <a:lnTo>
                    <a:pt x="51925" y="157175"/>
                  </a:lnTo>
                  <a:lnTo>
                    <a:pt x="68989" y="158911"/>
                  </a:lnTo>
                  <a:lnTo>
                    <a:pt x="112114" y="148298"/>
                  </a:lnTo>
                  <a:lnTo>
                    <a:pt x="129845" y="143499"/>
                  </a:lnTo>
                  <a:lnTo>
                    <a:pt x="147667" y="139431"/>
                  </a:lnTo>
                  <a:lnTo>
                    <a:pt x="189139" y="123723"/>
                  </a:lnTo>
                  <a:lnTo>
                    <a:pt x="208064" y="114122"/>
                  </a:lnTo>
                  <a:lnTo>
                    <a:pt x="228018" y="968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790"/>
            <p:cNvSpPr/>
            <p:nvPr>
              <p:custDataLst>
                <p:tags r:id="rId9"/>
              </p:custDataLst>
            </p:nvPr>
          </p:nvSpPr>
          <p:spPr>
            <a:xfrm>
              <a:off x="8027898" y="5652492"/>
              <a:ext cx="177953" cy="169665"/>
            </a:xfrm>
            <a:custGeom>
              <a:avLst/>
              <a:gdLst/>
              <a:ahLst/>
              <a:cxnLst/>
              <a:rect l="0" t="0" r="0" b="0"/>
              <a:pathLst>
                <a:path w="177953" h="169665">
                  <a:moveTo>
                    <a:pt x="8821" y="0"/>
                  </a:moveTo>
                  <a:lnTo>
                    <a:pt x="8821" y="0"/>
                  </a:lnTo>
                  <a:lnTo>
                    <a:pt x="4080" y="0"/>
                  </a:lnTo>
                  <a:lnTo>
                    <a:pt x="2684" y="992"/>
                  </a:lnTo>
                  <a:lnTo>
                    <a:pt x="1752" y="2646"/>
                  </a:lnTo>
                  <a:lnTo>
                    <a:pt x="258" y="12429"/>
                  </a:lnTo>
                  <a:lnTo>
                    <a:pt x="0" y="20991"/>
                  </a:lnTo>
                  <a:lnTo>
                    <a:pt x="2585" y="26858"/>
                  </a:lnTo>
                  <a:lnTo>
                    <a:pt x="20884" y="47629"/>
                  </a:lnTo>
                  <a:lnTo>
                    <a:pt x="26750" y="50934"/>
                  </a:lnTo>
                  <a:lnTo>
                    <a:pt x="38600" y="53056"/>
                  </a:lnTo>
                  <a:lnTo>
                    <a:pt x="44546" y="50701"/>
                  </a:lnTo>
                  <a:lnTo>
                    <a:pt x="61187" y="41103"/>
                  </a:lnTo>
                  <a:lnTo>
                    <a:pt x="77804" y="37314"/>
                  </a:lnTo>
                  <a:lnTo>
                    <a:pt x="107116" y="33283"/>
                  </a:lnTo>
                  <a:lnTo>
                    <a:pt x="113046" y="31118"/>
                  </a:lnTo>
                  <a:lnTo>
                    <a:pt x="117992" y="30667"/>
                  </a:lnTo>
                  <a:lnTo>
                    <a:pt x="145581" y="36137"/>
                  </a:lnTo>
                  <a:lnTo>
                    <a:pt x="156719" y="42678"/>
                  </a:lnTo>
                  <a:lnTo>
                    <a:pt x="172409" y="56687"/>
                  </a:lnTo>
                  <a:lnTo>
                    <a:pt x="175784" y="65212"/>
                  </a:lnTo>
                  <a:lnTo>
                    <a:pt x="177952" y="86855"/>
                  </a:lnTo>
                  <a:lnTo>
                    <a:pt x="169359" y="127031"/>
                  </a:lnTo>
                  <a:lnTo>
                    <a:pt x="162645" y="144743"/>
                  </a:lnTo>
                  <a:lnTo>
                    <a:pt x="160625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791"/>
            <p:cNvSpPr/>
            <p:nvPr>
              <p:custDataLst>
                <p:tags r:id="rId10"/>
              </p:custDataLst>
            </p:nvPr>
          </p:nvSpPr>
          <p:spPr>
            <a:xfrm>
              <a:off x="8198851" y="5475265"/>
              <a:ext cx="140942" cy="302117"/>
            </a:xfrm>
            <a:custGeom>
              <a:avLst/>
              <a:gdLst/>
              <a:ahLst/>
              <a:cxnLst/>
              <a:rect l="0" t="0" r="0" b="0"/>
              <a:pathLst>
                <a:path w="140942" h="302117">
                  <a:moveTo>
                    <a:pt x="16462" y="186157"/>
                  </a:moveTo>
                  <a:lnTo>
                    <a:pt x="16462" y="186157"/>
                  </a:lnTo>
                  <a:lnTo>
                    <a:pt x="16462" y="190897"/>
                  </a:lnTo>
                  <a:lnTo>
                    <a:pt x="19107" y="195870"/>
                  </a:lnTo>
                  <a:lnTo>
                    <a:pt x="37198" y="220083"/>
                  </a:lnTo>
                  <a:lnTo>
                    <a:pt x="58702" y="238168"/>
                  </a:lnTo>
                  <a:lnTo>
                    <a:pt x="94757" y="281792"/>
                  </a:lnTo>
                  <a:lnTo>
                    <a:pt x="101861" y="288193"/>
                  </a:lnTo>
                  <a:lnTo>
                    <a:pt x="123410" y="301282"/>
                  </a:lnTo>
                  <a:lnTo>
                    <a:pt x="131148" y="302116"/>
                  </a:lnTo>
                  <a:lnTo>
                    <a:pt x="131614" y="301166"/>
                  </a:lnTo>
                  <a:lnTo>
                    <a:pt x="132425" y="289803"/>
                  </a:lnTo>
                  <a:lnTo>
                    <a:pt x="129847" y="284146"/>
                  </a:lnTo>
                  <a:lnTo>
                    <a:pt x="127770" y="281249"/>
                  </a:lnTo>
                  <a:lnTo>
                    <a:pt x="122453" y="262340"/>
                  </a:lnTo>
                  <a:lnTo>
                    <a:pt x="90128" y="221805"/>
                  </a:lnTo>
                  <a:lnTo>
                    <a:pt x="63168" y="179082"/>
                  </a:lnTo>
                  <a:lnTo>
                    <a:pt x="32705" y="135663"/>
                  </a:lnTo>
                  <a:lnTo>
                    <a:pt x="11580" y="93890"/>
                  </a:lnTo>
                  <a:lnTo>
                    <a:pt x="5686" y="72718"/>
                  </a:lnTo>
                  <a:lnTo>
                    <a:pt x="1750" y="65294"/>
                  </a:lnTo>
                  <a:lnTo>
                    <a:pt x="0" y="58687"/>
                  </a:lnTo>
                  <a:lnTo>
                    <a:pt x="527" y="55536"/>
                  </a:lnTo>
                  <a:lnTo>
                    <a:pt x="5015" y="45369"/>
                  </a:lnTo>
                  <a:lnTo>
                    <a:pt x="7778" y="31222"/>
                  </a:lnTo>
                  <a:lnTo>
                    <a:pt x="11940" y="23701"/>
                  </a:lnTo>
                  <a:lnTo>
                    <a:pt x="17098" y="19696"/>
                  </a:lnTo>
                  <a:lnTo>
                    <a:pt x="22697" y="16924"/>
                  </a:lnTo>
                  <a:lnTo>
                    <a:pt x="28493" y="12385"/>
                  </a:lnTo>
                  <a:lnTo>
                    <a:pt x="37021" y="9706"/>
                  </a:lnTo>
                  <a:lnTo>
                    <a:pt x="52980" y="5552"/>
                  </a:lnTo>
                  <a:lnTo>
                    <a:pt x="71410" y="0"/>
                  </a:lnTo>
                  <a:lnTo>
                    <a:pt x="86210" y="3778"/>
                  </a:lnTo>
                  <a:lnTo>
                    <a:pt x="116014" y="14919"/>
                  </a:lnTo>
                  <a:lnTo>
                    <a:pt x="122884" y="21085"/>
                  </a:lnTo>
                  <a:lnTo>
                    <a:pt x="137411" y="40726"/>
                  </a:lnTo>
                  <a:lnTo>
                    <a:pt x="140941" y="62801"/>
                  </a:lnTo>
                  <a:lnTo>
                    <a:pt x="140453" y="100107"/>
                  </a:lnTo>
                  <a:lnTo>
                    <a:pt x="134339" y="116784"/>
                  </a:lnTo>
                  <a:lnTo>
                    <a:pt x="114619" y="141281"/>
                  </a:lnTo>
                  <a:lnTo>
                    <a:pt x="111666" y="144333"/>
                  </a:lnTo>
                  <a:lnTo>
                    <a:pt x="103092" y="147724"/>
                  </a:lnTo>
                  <a:lnTo>
                    <a:pt x="93659" y="150224"/>
                  </a:lnTo>
                  <a:lnTo>
                    <a:pt x="79397" y="158434"/>
                  </a:lnTo>
                  <a:lnTo>
                    <a:pt x="61110" y="1593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792"/>
            <p:cNvSpPr/>
            <p:nvPr>
              <p:custDataLst>
                <p:tags r:id="rId11"/>
              </p:custDataLst>
            </p:nvPr>
          </p:nvSpPr>
          <p:spPr>
            <a:xfrm>
              <a:off x="8411766" y="5402884"/>
              <a:ext cx="115673" cy="124548"/>
            </a:xfrm>
            <a:custGeom>
              <a:avLst/>
              <a:gdLst/>
              <a:ahLst/>
              <a:cxnLst/>
              <a:rect l="0" t="0" r="0" b="0"/>
              <a:pathLst>
                <a:path w="115673" h="124548">
                  <a:moveTo>
                    <a:pt x="0" y="79944"/>
                  </a:moveTo>
                  <a:lnTo>
                    <a:pt x="0" y="79944"/>
                  </a:lnTo>
                  <a:lnTo>
                    <a:pt x="0" y="84685"/>
                  </a:lnTo>
                  <a:lnTo>
                    <a:pt x="992" y="86081"/>
                  </a:lnTo>
                  <a:lnTo>
                    <a:pt x="2645" y="87012"/>
                  </a:lnTo>
                  <a:lnTo>
                    <a:pt x="4740" y="87633"/>
                  </a:lnTo>
                  <a:lnTo>
                    <a:pt x="6136" y="89038"/>
                  </a:lnTo>
                  <a:lnTo>
                    <a:pt x="7688" y="93246"/>
                  </a:lnTo>
                  <a:lnTo>
                    <a:pt x="9677" y="104032"/>
                  </a:lnTo>
                  <a:lnTo>
                    <a:pt x="14993" y="112768"/>
                  </a:lnTo>
                  <a:lnTo>
                    <a:pt x="16585" y="118675"/>
                  </a:lnTo>
                  <a:lnTo>
                    <a:pt x="18002" y="120648"/>
                  </a:lnTo>
                  <a:lnTo>
                    <a:pt x="19938" y="121962"/>
                  </a:lnTo>
                  <a:lnTo>
                    <a:pt x="27405" y="123814"/>
                  </a:lnTo>
                  <a:lnTo>
                    <a:pt x="47660" y="124547"/>
                  </a:lnTo>
                  <a:lnTo>
                    <a:pt x="61305" y="119838"/>
                  </a:lnTo>
                  <a:lnTo>
                    <a:pt x="79816" y="106499"/>
                  </a:lnTo>
                  <a:lnTo>
                    <a:pt x="101170" y="85883"/>
                  </a:lnTo>
                  <a:lnTo>
                    <a:pt x="104496" y="77292"/>
                  </a:lnTo>
                  <a:lnTo>
                    <a:pt x="106966" y="67851"/>
                  </a:lnTo>
                  <a:lnTo>
                    <a:pt x="113990" y="53705"/>
                  </a:lnTo>
                  <a:lnTo>
                    <a:pt x="115672" y="41357"/>
                  </a:lnTo>
                  <a:lnTo>
                    <a:pt x="111222" y="27611"/>
                  </a:lnTo>
                  <a:lnTo>
                    <a:pt x="103620" y="15710"/>
                  </a:lnTo>
                  <a:lnTo>
                    <a:pt x="97978" y="11708"/>
                  </a:lnTo>
                  <a:lnTo>
                    <a:pt x="92163" y="8938"/>
                  </a:lnTo>
                  <a:lnTo>
                    <a:pt x="83311" y="2791"/>
                  </a:lnTo>
                  <a:lnTo>
                    <a:pt x="74404" y="529"/>
                  </a:lnTo>
                  <a:lnTo>
                    <a:pt x="68456" y="0"/>
                  </a:lnTo>
                  <a:lnTo>
                    <a:pt x="54789" y="4443"/>
                  </a:lnTo>
                  <a:lnTo>
                    <a:pt x="16233" y="29391"/>
                  </a:lnTo>
                  <a:lnTo>
                    <a:pt x="12175" y="35317"/>
                  </a:lnTo>
                  <a:lnTo>
                    <a:pt x="9380" y="41258"/>
                  </a:lnTo>
                  <a:lnTo>
                    <a:pt x="3220" y="50182"/>
                  </a:lnTo>
                  <a:lnTo>
                    <a:pt x="0" y="620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793"/>
            <p:cNvSpPr/>
            <p:nvPr>
              <p:custDataLst>
                <p:tags r:id="rId12"/>
              </p:custDataLst>
            </p:nvPr>
          </p:nvSpPr>
          <p:spPr>
            <a:xfrm>
              <a:off x="8546263" y="5288197"/>
              <a:ext cx="151254" cy="176363"/>
            </a:xfrm>
            <a:custGeom>
              <a:avLst/>
              <a:gdLst/>
              <a:ahLst/>
              <a:cxnLst/>
              <a:rect l="0" t="0" r="0" b="0"/>
              <a:pathLst>
                <a:path w="151254" h="176363">
                  <a:moveTo>
                    <a:pt x="35167" y="141053"/>
                  </a:moveTo>
                  <a:lnTo>
                    <a:pt x="35167" y="141053"/>
                  </a:lnTo>
                  <a:lnTo>
                    <a:pt x="35167" y="149614"/>
                  </a:lnTo>
                  <a:lnTo>
                    <a:pt x="41304" y="157039"/>
                  </a:lnTo>
                  <a:lnTo>
                    <a:pt x="43729" y="166223"/>
                  </a:lnTo>
                  <a:lnTo>
                    <a:pt x="51752" y="175388"/>
                  </a:lnTo>
                  <a:lnTo>
                    <a:pt x="51184" y="175849"/>
                  </a:lnTo>
                  <a:lnTo>
                    <a:pt x="47908" y="176362"/>
                  </a:lnTo>
                  <a:lnTo>
                    <a:pt x="46637" y="175506"/>
                  </a:lnTo>
                  <a:lnTo>
                    <a:pt x="45790" y="173944"/>
                  </a:lnTo>
                  <a:lnTo>
                    <a:pt x="45225" y="171910"/>
                  </a:lnTo>
                  <a:lnTo>
                    <a:pt x="36198" y="160525"/>
                  </a:lnTo>
                  <a:lnTo>
                    <a:pt x="22794" y="144727"/>
                  </a:lnTo>
                  <a:lnTo>
                    <a:pt x="3637" y="102080"/>
                  </a:lnTo>
                  <a:lnTo>
                    <a:pt x="0" y="60257"/>
                  </a:lnTo>
                  <a:lnTo>
                    <a:pt x="549" y="33003"/>
                  </a:lnTo>
                  <a:lnTo>
                    <a:pt x="4237" y="24239"/>
                  </a:lnTo>
                  <a:lnTo>
                    <a:pt x="20443" y="4328"/>
                  </a:lnTo>
                  <a:lnTo>
                    <a:pt x="28954" y="911"/>
                  </a:lnTo>
                  <a:lnTo>
                    <a:pt x="34001" y="0"/>
                  </a:lnTo>
                  <a:lnTo>
                    <a:pt x="42255" y="1634"/>
                  </a:lnTo>
                  <a:lnTo>
                    <a:pt x="52480" y="8132"/>
                  </a:lnTo>
                  <a:lnTo>
                    <a:pt x="95248" y="40991"/>
                  </a:lnTo>
                  <a:lnTo>
                    <a:pt x="122388" y="70238"/>
                  </a:lnTo>
                  <a:lnTo>
                    <a:pt x="138081" y="93326"/>
                  </a:lnTo>
                  <a:lnTo>
                    <a:pt x="144131" y="112186"/>
                  </a:lnTo>
                  <a:lnTo>
                    <a:pt x="149846" y="121019"/>
                  </a:lnTo>
                  <a:lnTo>
                    <a:pt x="151253" y="1321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794"/>
            <p:cNvSpPr/>
            <p:nvPr>
              <p:custDataLst>
                <p:tags r:id="rId13"/>
              </p:custDataLst>
            </p:nvPr>
          </p:nvSpPr>
          <p:spPr>
            <a:xfrm>
              <a:off x="8688963" y="5188148"/>
              <a:ext cx="85011" cy="196455"/>
            </a:xfrm>
            <a:custGeom>
              <a:avLst/>
              <a:gdLst/>
              <a:ahLst/>
              <a:cxnLst/>
              <a:rect l="0" t="0" r="0" b="0"/>
              <a:pathLst>
                <a:path w="85011" h="196455">
                  <a:moveTo>
                    <a:pt x="17482" y="0"/>
                  </a:moveTo>
                  <a:lnTo>
                    <a:pt x="17482" y="0"/>
                  </a:lnTo>
                  <a:lnTo>
                    <a:pt x="17482" y="4741"/>
                  </a:lnTo>
                  <a:lnTo>
                    <a:pt x="16490" y="6137"/>
                  </a:lnTo>
                  <a:lnTo>
                    <a:pt x="14836" y="7068"/>
                  </a:lnTo>
                  <a:lnTo>
                    <a:pt x="12742" y="7689"/>
                  </a:lnTo>
                  <a:lnTo>
                    <a:pt x="11345" y="9094"/>
                  </a:lnTo>
                  <a:lnTo>
                    <a:pt x="9793" y="13303"/>
                  </a:lnTo>
                  <a:lnTo>
                    <a:pt x="7805" y="24089"/>
                  </a:lnTo>
                  <a:lnTo>
                    <a:pt x="2489" y="33816"/>
                  </a:lnTo>
                  <a:lnTo>
                    <a:pt x="0" y="55324"/>
                  </a:lnTo>
                  <a:lnTo>
                    <a:pt x="2437" y="61961"/>
                  </a:lnTo>
                  <a:lnTo>
                    <a:pt x="12935" y="75624"/>
                  </a:lnTo>
                  <a:lnTo>
                    <a:pt x="18107" y="78259"/>
                  </a:lnTo>
                  <a:lnTo>
                    <a:pt x="20875" y="78962"/>
                  </a:lnTo>
                  <a:lnTo>
                    <a:pt x="35397" y="87250"/>
                  </a:lnTo>
                  <a:lnTo>
                    <a:pt x="69200" y="91889"/>
                  </a:lnTo>
                  <a:lnTo>
                    <a:pt x="72797" y="94002"/>
                  </a:lnTo>
                  <a:lnTo>
                    <a:pt x="75194" y="96403"/>
                  </a:lnTo>
                  <a:lnTo>
                    <a:pt x="77858" y="101715"/>
                  </a:lnTo>
                  <a:lnTo>
                    <a:pt x="85010" y="136308"/>
                  </a:lnTo>
                  <a:lnTo>
                    <a:pt x="79569" y="163580"/>
                  </a:lnTo>
                  <a:lnTo>
                    <a:pt x="73035" y="177980"/>
                  </a:lnTo>
                  <a:lnTo>
                    <a:pt x="72377" y="181161"/>
                  </a:lnTo>
                  <a:lnTo>
                    <a:pt x="70946" y="183282"/>
                  </a:lnTo>
                  <a:lnTo>
                    <a:pt x="68999" y="184696"/>
                  </a:lnTo>
                  <a:lnTo>
                    <a:pt x="66710" y="185639"/>
                  </a:lnTo>
                  <a:lnTo>
                    <a:pt x="65183" y="187260"/>
                  </a:lnTo>
                  <a:lnTo>
                    <a:pt x="62131" y="1964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795"/>
            <p:cNvSpPr/>
            <p:nvPr>
              <p:custDataLst>
                <p:tags r:id="rId14"/>
              </p:custDataLst>
            </p:nvPr>
          </p:nvSpPr>
          <p:spPr>
            <a:xfrm>
              <a:off x="8777883" y="5085205"/>
              <a:ext cx="196454" cy="181499"/>
            </a:xfrm>
            <a:custGeom>
              <a:avLst/>
              <a:gdLst/>
              <a:ahLst/>
              <a:cxnLst/>
              <a:rect l="0" t="0" r="0" b="0"/>
              <a:pathLst>
                <a:path w="196454" h="181499">
                  <a:moveTo>
                    <a:pt x="0" y="120803"/>
                  </a:moveTo>
                  <a:lnTo>
                    <a:pt x="0" y="120803"/>
                  </a:lnTo>
                  <a:lnTo>
                    <a:pt x="0" y="116062"/>
                  </a:lnTo>
                  <a:lnTo>
                    <a:pt x="992" y="114666"/>
                  </a:lnTo>
                  <a:lnTo>
                    <a:pt x="2645" y="113735"/>
                  </a:lnTo>
                  <a:lnTo>
                    <a:pt x="12429" y="112241"/>
                  </a:lnTo>
                  <a:lnTo>
                    <a:pt x="20991" y="111982"/>
                  </a:lnTo>
                  <a:lnTo>
                    <a:pt x="26857" y="109276"/>
                  </a:lnTo>
                  <a:lnTo>
                    <a:pt x="71437" y="67219"/>
                  </a:lnTo>
                  <a:lnTo>
                    <a:pt x="74414" y="64244"/>
                  </a:lnTo>
                  <a:lnTo>
                    <a:pt x="77721" y="55647"/>
                  </a:lnTo>
                  <a:lnTo>
                    <a:pt x="80321" y="12020"/>
                  </a:lnTo>
                  <a:lnTo>
                    <a:pt x="80353" y="6881"/>
                  </a:lnTo>
                  <a:lnTo>
                    <a:pt x="75622" y="618"/>
                  </a:lnTo>
                  <a:lnTo>
                    <a:pt x="73235" y="0"/>
                  </a:lnTo>
                  <a:lnTo>
                    <a:pt x="70651" y="580"/>
                  </a:lnTo>
                  <a:lnTo>
                    <a:pt x="65135" y="2878"/>
                  </a:lnTo>
                  <a:lnTo>
                    <a:pt x="59376" y="3899"/>
                  </a:lnTo>
                  <a:lnTo>
                    <a:pt x="53509" y="9645"/>
                  </a:lnTo>
                  <a:lnTo>
                    <a:pt x="39678" y="28994"/>
                  </a:lnTo>
                  <a:lnTo>
                    <a:pt x="30921" y="67711"/>
                  </a:lnTo>
                  <a:lnTo>
                    <a:pt x="36159" y="111838"/>
                  </a:lnTo>
                  <a:lnTo>
                    <a:pt x="48074" y="144219"/>
                  </a:lnTo>
                  <a:lnTo>
                    <a:pt x="56688" y="157617"/>
                  </a:lnTo>
                  <a:lnTo>
                    <a:pt x="85500" y="179232"/>
                  </a:lnTo>
                  <a:lnTo>
                    <a:pt x="91909" y="181498"/>
                  </a:lnTo>
                  <a:lnTo>
                    <a:pt x="100711" y="179859"/>
                  </a:lnTo>
                  <a:lnTo>
                    <a:pt x="127327" y="167973"/>
                  </a:lnTo>
                  <a:lnTo>
                    <a:pt x="167067" y="139857"/>
                  </a:lnTo>
                  <a:lnTo>
                    <a:pt x="186790" y="116930"/>
                  </a:lnTo>
                  <a:lnTo>
                    <a:pt x="196453" y="1118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796"/>
            <p:cNvSpPr/>
            <p:nvPr>
              <p:custDataLst>
                <p:tags r:id="rId15"/>
              </p:custDataLst>
            </p:nvPr>
          </p:nvSpPr>
          <p:spPr>
            <a:xfrm>
              <a:off x="8679656" y="4795383"/>
              <a:ext cx="330397" cy="580290"/>
            </a:xfrm>
            <a:custGeom>
              <a:avLst/>
              <a:gdLst/>
              <a:ahLst/>
              <a:cxnLst/>
              <a:rect l="0" t="0" r="0" b="0"/>
              <a:pathLst>
                <a:path w="330397" h="580290">
                  <a:moveTo>
                    <a:pt x="0" y="17719"/>
                  </a:moveTo>
                  <a:lnTo>
                    <a:pt x="0" y="17719"/>
                  </a:lnTo>
                  <a:lnTo>
                    <a:pt x="0" y="5290"/>
                  </a:lnTo>
                  <a:lnTo>
                    <a:pt x="1985" y="3479"/>
                  </a:lnTo>
                  <a:lnTo>
                    <a:pt x="9481" y="1468"/>
                  </a:lnTo>
                  <a:lnTo>
                    <a:pt x="41981" y="0"/>
                  </a:lnTo>
                  <a:lnTo>
                    <a:pt x="64364" y="4641"/>
                  </a:lnTo>
                  <a:lnTo>
                    <a:pt x="107401" y="25024"/>
                  </a:lnTo>
                  <a:lnTo>
                    <a:pt x="124132" y="33864"/>
                  </a:lnTo>
                  <a:lnTo>
                    <a:pt x="161990" y="67507"/>
                  </a:lnTo>
                  <a:lnTo>
                    <a:pt x="190564" y="106230"/>
                  </a:lnTo>
                  <a:lnTo>
                    <a:pt x="214221" y="140406"/>
                  </a:lnTo>
                  <a:lnTo>
                    <a:pt x="234239" y="176661"/>
                  </a:lnTo>
                  <a:lnTo>
                    <a:pt x="252739" y="218381"/>
                  </a:lnTo>
                  <a:lnTo>
                    <a:pt x="269795" y="262162"/>
                  </a:lnTo>
                  <a:lnTo>
                    <a:pt x="282566" y="306553"/>
                  </a:lnTo>
                  <a:lnTo>
                    <a:pt x="297484" y="350133"/>
                  </a:lnTo>
                  <a:lnTo>
                    <a:pt x="307638" y="387630"/>
                  </a:lnTo>
                  <a:lnTo>
                    <a:pt x="316862" y="430115"/>
                  </a:lnTo>
                  <a:lnTo>
                    <a:pt x="327725" y="466950"/>
                  </a:lnTo>
                  <a:lnTo>
                    <a:pt x="330047" y="506567"/>
                  </a:lnTo>
                  <a:lnTo>
                    <a:pt x="330385" y="547292"/>
                  </a:lnTo>
                  <a:lnTo>
                    <a:pt x="330396" y="560240"/>
                  </a:lnTo>
                  <a:lnTo>
                    <a:pt x="323330" y="571855"/>
                  </a:lnTo>
                  <a:lnTo>
                    <a:pt x="322709" y="574666"/>
                  </a:lnTo>
                  <a:lnTo>
                    <a:pt x="321304" y="576540"/>
                  </a:lnTo>
                  <a:lnTo>
                    <a:pt x="319375" y="577790"/>
                  </a:lnTo>
                  <a:lnTo>
                    <a:pt x="312539" y="5802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3797"/>
          <p:cNvSpPr/>
          <p:nvPr>
            <p:custDataLst>
              <p:tags r:id="rId6"/>
            </p:custDataLst>
          </p:nvPr>
        </p:nvSpPr>
        <p:spPr>
          <a:xfrm>
            <a:off x="1839520" y="1518048"/>
            <a:ext cx="4295176" cy="3384232"/>
          </a:xfrm>
          <a:custGeom>
            <a:avLst/>
            <a:gdLst/>
            <a:ahLst/>
            <a:cxnLst/>
            <a:rect l="0" t="0" r="0" b="0"/>
            <a:pathLst>
              <a:path w="4295176" h="3384232">
                <a:moveTo>
                  <a:pt x="4295175" y="71436"/>
                </a:moveTo>
                <a:lnTo>
                  <a:pt x="4295175" y="71436"/>
                </a:lnTo>
                <a:lnTo>
                  <a:pt x="4253494" y="71436"/>
                </a:lnTo>
                <a:lnTo>
                  <a:pt x="4247546" y="71436"/>
                </a:lnTo>
                <a:lnTo>
                  <a:pt x="4204511" y="79998"/>
                </a:lnTo>
                <a:lnTo>
                  <a:pt x="4161060" y="80352"/>
                </a:lnTo>
                <a:lnTo>
                  <a:pt x="4118429" y="80365"/>
                </a:lnTo>
                <a:lnTo>
                  <a:pt x="4075018" y="80366"/>
                </a:lnTo>
                <a:lnTo>
                  <a:pt x="4031512" y="80366"/>
                </a:lnTo>
                <a:lnTo>
                  <a:pt x="3990947" y="80366"/>
                </a:lnTo>
                <a:lnTo>
                  <a:pt x="3964593" y="77720"/>
                </a:lnTo>
                <a:lnTo>
                  <a:pt x="3920104" y="72264"/>
                </a:lnTo>
                <a:lnTo>
                  <a:pt x="3884405" y="74246"/>
                </a:lnTo>
                <a:lnTo>
                  <a:pt x="3865556" y="76654"/>
                </a:lnTo>
                <a:lnTo>
                  <a:pt x="3823763" y="72761"/>
                </a:lnTo>
                <a:lnTo>
                  <a:pt x="3786551" y="71698"/>
                </a:lnTo>
                <a:lnTo>
                  <a:pt x="3749545" y="71488"/>
                </a:lnTo>
                <a:lnTo>
                  <a:pt x="3707692" y="71447"/>
                </a:lnTo>
                <a:lnTo>
                  <a:pt x="3665727" y="71438"/>
                </a:lnTo>
                <a:lnTo>
                  <a:pt x="3625357" y="71437"/>
                </a:lnTo>
                <a:lnTo>
                  <a:pt x="3591797" y="71436"/>
                </a:lnTo>
                <a:lnTo>
                  <a:pt x="3547548" y="71436"/>
                </a:lnTo>
                <a:lnTo>
                  <a:pt x="3505110" y="71436"/>
                </a:lnTo>
                <a:lnTo>
                  <a:pt x="3465548" y="71436"/>
                </a:lnTo>
                <a:lnTo>
                  <a:pt x="3421002" y="71436"/>
                </a:lnTo>
                <a:lnTo>
                  <a:pt x="3386719" y="71436"/>
                </a:lnTo>
                <a:lnTo>
                  <a:pt x="3342225" y="71436"/>
                </a:lnTo>
                <a:lnTo>
                  <a:pt x="3308367" y="71436"/>
                </a:lnTo>
                <a:lnTo>
                  <a:pt x="3272207" y="71436"/>
                </a:lnTo>
                <a:lnTo>
                  <a:pt x="3228582" y="71436"/>
                </a:lnTo>
                <a:lnTo>
                  <a:pt x="3188815" y="71436"/>
                </a:lnTo>
                <a:lnTo>
                  <a:pt x="3150354" y="71436"/>
                </a:lnTo>
                <a:lnTo>
                  <a:pt x="3113823" y="71436"/>
                </a:lnTo>
                <a:lnTo>
                  <a:pt x="3077862" y="71436"/>
                </a:lnTo>
                <a:lnTo>
                  <a:pt x="3037332" y="71436"/>
                </a:lnTo>
                <a:lnTo>
                  <a:pt x="2998644" y="71436"/>
                </a:lnTo>
                <a:lnTo>
                  <a:pt x="2962046" y="71436"/>
                </a:lnTo>
                <a:lnTo>
                  <a:pt x="2921326" y="66696"/>
                </a:lnTo>
                <a:lnTo>
                  <a:pt x="2882582" y="63748"/>
                </a:lnTo>
                <a:lnTo>
                  <a:pt x="2845967" y="62874"/>
                </a:lnTo>
                <a:lnTo>
                  <a:pt x="2809982" y="62616"/>
                </a:lnTo>
                <a:lnTo>
                  <a:pt x="2769444" y="62539"/>
                </a:lnTo>
                <a:lnTo>
                  <a:pt x="2730754" y="67257"/>
                </a:lnTo>
                <a:lnTo>
                  <a:pt x="2694156" y="70198"/>
                </a:lnTo>
                <a:lnTo>
                  <a:pt x="2658176" y="71069"/>
                </a:lnTo>
                <a:lnTo>
                  <a:pt x="2617639" y="71328"/>
                </a:lnTo>
                <a:lnTo>
                  <a:pt x="2578949" y="66664"/>
                </a:lnTo>
                <a:lnTo>
                  <a:pt x="2542351" y="63738"/>
                </a:lnTo>
                <a:lnTo>
                  <a:pt x="2501631" y="62872"/>
                </a:lnTo>
                <a:lnTo>
                  <a:pt x="2462886" y="62615"/>
                </a:lnTo>
                <a:lnTo>
                  <a:pt x="2421531" y="62539"/>
                </a:lnTo>
                <a:lnTo>
                  <a:pt x="2382598" y="57776"/>
                </a:lnTo>
                <a:lnTo>
                  <a:pt x="2345928" y="54821"/>
                </a:lnTo>
                <a:lnTo>
                  <a:pt x="2309927" y="49205"/>
                </a:lnTo>
                <a:lnTo>
                  <a:pt x="2269384" y="45998"/>
                </a:lnTo>
                <a:lnTo>
                  <a:pt x="2230693" y="45047"/>
                </a:lnTo>
                <a:lnTo>
                  <a:pt x="2194093" y="44766"/>
                </a:lnTo>
                <a:lnTo>
                  <a:pt x="2158114" y="39942"/>
                </a:lnTo>
                <a:lnTo>
                  <a:pt x="2117576" y="36969"/>
                </a:lnTo>
                <a:lnTo>
                  <a:pt x="2074147" y="36088"/>
                </a:lnTo>
                <a:lnTo>
                  <a:pt x="2034600" y="31087"/>
                </a:lnTo>
                <a:lnTo>
                  <a:pt x="1993006" y="28062"/>
                </a:lnTo>
                <a:lnTo>
                  <a:pt x="1954003" y="27165"/>
                </a:lnTo>
                <a:lnTo>
                  <a:pt x="1912571" y="22159"/>
                </a:lnTo>
                <a:lnTo>
                  <a:pt x="1868876" y="19133"/>
                </a:lnTo>
                <a:lnTo>
                  <a:pt x="1824509" y="18236"/>
                </a:lnTo>
                <a:lnTo>
                  <a:pt x="1779945" y="17970"/>
                </a:lnTo>
                <a:lnTo>
                  <a:pt x="1740062" y="13151"/>
                </a:lnTo>
                <a:lnTo>
                  <a:pt x="1698368" y="10179"/>
                </a:lnTo>
                <a:lnTo>
                  <a:pt x="1654595" y="9299"/>
                </a:lnTo>
                <a:lnTo>
                  <a:pt x="1610207" y="9038"/>
                </a:lnTo>
                <a:lnTo>
                  <a:pt x="1565635" y="8961"/>
                </a:lnTo>
                <a:lnTo>
                  <a:pt x="1521009" y="4198"/>
                </a:lnTo>
                <a:lnTo>
                  <a:pt x="1476368" y="1243"/>
                </a:lnTo>
                <a:lnTo>
                  <a:pt x="1431721" y="367"/>
                </a:lnTo>
                <a:lnTo>
                  <a:pt x="1387073" y="108"/>
                </a:lnTo>
                <a:lnTo>
                  <a:pt x="1342425" y="31"/>
                </a:lnTo>
                <a:lnTo>
                  <a:pt x="1302517" y="8"/>
                </a:lnTo>
                <a:lnTo>
                  <a:pt x="1260817" y="2"/>
                </a:lnTo>
                <a:lnTo>
                  <a:pt x="1217042" y="0"/>
                </a:lnTo>
                <a:lnTo>
                  <a:pt x="1177393" y="4739"/>
                </a:lnTo>
                <a:lnTo>
                  <a:pt x="1135769" y="7687"/>
                </a:lnTo>
                <a:lnTo>
                  <a:pt x="1096757" y="8561"/>
                </a:lnTo>
                <a:lnTo>
                  <a:pt x="1055322" y="13560"/>
                </a:lnTo>
                <a:lnTo>
                  <a:pt x="1016367" y="21325"/>
                </a:lnTo>
                <a:lnTo>
                  <a:pt x="974948" y="29910"/>
                </a:lnTo>
                <a:lnTo>
                  <a:pt x="931257" y="33997"/>
                </a:lnTo>
                <a:lnTo>
                  <a:pt x="886892" y="39948"/>
                </a:lnTo>
                <a:lnTo>
                  <a:pt x="847068" y="47995"/>
                </a:lnTo>
                <a:lnTo>
                  <a:pt x="810133" y="56664"/>
                </a:lnTo>
                <a:lnTo>
                  <a:pt x="774054" y="65516"/>
                </a:lnTo>
                <a:lnTo>
                  <a:pt x="738228" y="79163"/>
                </a:lnTo>
                <a:lnTo>
                  <a:pt x="702478" y="91034"/>
                </a:lnTo>
                <a:lnTo>
                  <a:pt x="666750" y="100835"/>
                </a:lnTo>
                <a:lnTo>
                  <a:pt x="631028" y="114763"/>
                </a:lnTo>
                <a:lnTo>
                  <a:pt x="595309" y="126717"/>
                </a:lnTo>
                <a:lnTo>
                  <a:pt x="559590" y="141284"/>
                </a:lnTo>
                <a:lnTo>
                  <a:pt x="523871" y="158168"/>
                </a:lnTo>
                <a:lnTo>
                  <a:pt x="483375" y="175513"/>
                </a:lnTo>
                <a:lnTo>
                  <a:pt x="446712" y="199665"/>
                </a:lnTo>
                <a:lnTo>
                  <a:pt x="419760" y="218901"/>
                </a:lnTo>
                <a:lnTo>
                  <a:pt x="381188" y="244681"/>
                </a:lnTo>
                <a:lnTo>
                  <a:pt x="350349" y="270655"/>
                </a:lnTo>
                <a:lnTo>
                  <a:pt x="310073" y="311997"/>
                </a:lnTo>
                <a:lnTo>
                  <a:pt x="268454" y="348209"/>
                </a:lnTo>
                <a:lnTo>
                  <a:pt x="239188" y="384153"/>
                </a:lnTo>
                <a:lnTo>
                  <a:pt x="216648" y="428562"/>
                </a:lnTo>
                <a:lnTo>
                  <a:pt x="191354" y="473189"/>
                </a:lnTo>
                <a:lnTo>
                  <a:pt x="175726" y="510352"/>
                </a:lnTo>
                <a:lnTo>
                  <a:pt x="160745" y="551173"/>
                </a:lnTo>
                <a:lnTo>
                  <a:pt x="155776" y="565441"/>
                </a:lnTo>
                <a:lnTo>
                  <a:pt x="147584" y="607596"/>
                </a:lnTo>
                <a:lnTo>
                  <a:pt x="143491" y="644848"/>
                </a:lnTo>
                <a:lnTo>
                  <a:pt x="136816" y="687836"/>
                </a:lnTo>
                <a:lnTo>
                  <a:pt x="134320" y="727526"/>
                </a:lnTo>
                <a:lnTo>
                  <a:pt x="136637" y="768508"/>
                </a:lnTo>
                <a:lnTo>
                  <a:pt x="142050" y="812673"/>
                </a:lnTo>
                <a:lnTo>
                  <a:pt x="142763" y="857259"/>
                </a:lnTo>
                <a:lnTo>
                  <a:pt x="149978" y="891977"/>
                </a:lnTo>
                <a:lnTo>
                  <a:pt x="158312" y="921619"/>
                </a:lnTo>
                <a:lnTo>
                  <a:pt x="167541" y="964650"/>
                </a:lnTo>
                <a:lnTo>
                  <a:pt x="181679" y="1009086"/>
                </a:lnTo>
                <a:lnTo>
                  <a:pt x="193818" y="1053706"/>
                </a:lnTo>
                <a:lnTo>
                  <a:pt x="198315" y="1077846"/>
                </a:lnTo>
                <a:lnTo>
                  <a:pt x="203286" y="1100213"/>
                </a:lnTo>
                <a:lnTo>
                  <a:pt x="211240" y="1143244"/>
                </a:lnTo>
                <a:lnTo>
                  <a:pt x="218644" y="1182939"/>
                </a:lnTo>
                <a:lnTo>
                  <a:pt x="229701" y="1223922"/>
                </a:lnTo>
                <a:lnTo>
                  <a:pt x="237980" y="1267095"/>
                </a:lnTo>
                <a:lnTo>
                  <a:pt x="240687" y="1304984"/>
                </a:lnTo>
                <a:lnTo>
                  <a:pt x="248111" y="1348546"/>
                </a:lnTo>
                <a:lnTo>
                  <a:pt x="250767" y="1386915"/>
                </a:lnTo>
                <a:lnTo>
                  <a:pt x="257682" y="1424379"/>
                </a:lnTo>
                <a:lnTo>
                  <a:pt x="261435" y="1462422"/>
                </a:lnTo>
                <a:lnTo>
                  <a:pt x="265975" y="1484367"/>
                </a:lnTo>
                <a:lnTo>
                  <a:pt x="267635" y="1521107"/>
                </a:lnTo>
                <a:lnTo>
                  <a:pt x="266820" y="1544750"/>
                </a:lnTo>
                <a:lnTo>
                  <a:pt x="259504" y="1589304"/>
                </a:lnTo>
                <a:lnTo>
                  <a:pt x="258208" y="1601310"/>
                </a:lnTo>
                <a:lnTo>
                  <a:pt x="247947" y="1645702"/>
                </a:lnTo>
                <a:lnTo>
                  <a:pt x="241999" y="1680928"/>
                </a:lnTo>
                <a:lnTo>
                  <a:pt x="240372" y="1699371"/>
                </a:lnTo>
                <a:lnTo>
                  <a:pt x="230089" y="1741273"/>
                </a:lnTo>
                <a:lnTo>
                  <a:pt x="217011" y="1770059"/>
                </a:lnTo>
                <a:lnTo>
                  <a:pt x="202366" y="1793131"/>
                </a:lnTo>
                <a:lnTo>
                  <a:pt x="189666" y="1833634"/>
                </a:lnTo>
                <a:lnTo>
                  <a:pt x="180328" y="1851442"/>
                </a:lnTo>
                <a:lnTo>
                  <a:pt x="158962" y="1881189"/>
                </a:lnTo>
                <a:lnTo>
                  <a:pt x="157567" y="1887141"/>
                </a:lnTo>
                <a:lnTo>
                  <a:pt x="157165" y="1910952"/>
                </a:lnTo>
                <a:lnTo>
                  <a:pt x="153193" y="1921866"/>
                </a:lnTo>
                <a:lnTo>
                  <a:pt x="130903" y="1964869"/>
                </a:lnTo>
                <a:lnTo>
                  <a:pt x="120038" y="1986021"/>
                </a:lnTo>
                <a:lnTo>
                  <a:pt x="106600" y="2027076"/>
                </a:lnTo>
                <a:lnTo>
                  <a:pt x="101946" y="2039953"/>
                </a:lnTo>
                <a:lnTo>
                  <a:pt x="91420" y="2082766"/>
                </a:lnTo>
                <a:lnTo>
                  <a:pt x="71384" y="2125216"/>
                </a:lnTo>
                <a:lnTo>
                  <a:pt x="53569" y="2168047"/>
                </a:lnTo>
                <a:lnTo>
                  <a:pt x="39683" y="2205570"/>
                </a:lnTo>
                <a:lnTo>
                  <a:pt x="28934" y="2250197"/>
                </a:lnTo>
                <a:lnTo>
                  <a:pt x="14770" y="2287360"/>
                </a:lnTo>
                <a:lnTo>
                  <a:pt x="9695" y="2330826"/>
                </a:lnTo>
                <a:lnTo>
                  <a:pt x="6508" y="2354844"/>
                </a:lnTo>
                <a:lnTo>
                  <a:pt x="1925" y="2377173"/>
                </a:lnTo>
                <a:lnTo>
                  <a:pt x="250" y="2420191"/>
                </a:lnTo>
                <a:lnTo>
                  <a:pt x="29" y="2464625"/>
                </a:lnTo>
                <a:lnTo>
                  <a:pt x="0" y="2506599"/>
                </a:lnTo>
                <a:lnTo>
                  <a:pt x="2643" y="2528964"/>
                </a:lnTo>
                <a:lnTo>
                  <a:pt x="8098" y="2571994"/>
                </a:lnTo>
                <a:lnTo>
                  <a:pt x="13557" y="2616429"/>
                </a:lnTo>
                <a:lnTo>
                  <a:pt x="19935" y="2653982"/>
                </a:lnTo>
                <a:lnTo>
                  <a:pt x="26875" y="2690873"/>
                </a:lnTo>
                <a:lnTo>
                  <a:pt x="40945" y="2734550"/>
                </a:lnTo>
                <a:lnTo>
                  <a:pt x="51448" y="2777236"/>
                </a:lnTo>
                <a:lnTo>
                  <a:pt x="68531" y="2816567"/>
                </a:lnTo>
                <a:lnTo>
                  <a:pt x="86323" y="2859626"/>
                </a:lnTo>
                <a:lnTo>
                  <a:pt x="105168" y="2897112"/>
                </a:lnTo>
                <a:lnTo>
                  <a:pt x="130137" y="2940009"/>
                </a:lnTo>
                <a:lnTo>
                  <a:pt x="145353" y="2964490"/>
                </a:lnTo>
                <a:lnTo>
                  <a:pt x="171740" y="3003005"/>
                </a:lnTo>
                <a:lnTo>
                  <a:pt x="205561" y="3044470"/>
                </a:lnTo>
                <a:lnTo>
                  <a:pt x="244113" y="3086662"/>
                </a:lnTo>
                <a:lnTo>
                  <a:pt x="288550" y="3122227"/>
                </a:lnTo>
                <a:lnTo>
                  <a:pt x="315147" y="3141154"/>
                </a:lnTo>
                <a:lnTo>
                  <a:pt x="356535" y="3164985"/>
                </a:lnTo>
                <a:lnTo>
                  <a:pt x="385902" y="3185429"/>
                </a:lnTo>
                <a:lnTo>
                  <a:pt x="428875" y="3202455"/>
                </a:lnTo>
                <a:lnTo>
                  <a:pt x="473302" y="3217620"/>
                </a:lnTo>
                <a:lnTo>
                  <a:pt x="517922" y="3239608"/>
                </a:lnTo>
                <a:lnTo>
                  <a:pt x="553637" y="3253013"/>
                </a:lnTo>
                <a:lnTo>
                  <a:pt x="595492" y="3265215"/>
                </a:lnTo>
                <a:lnTo>
                  <a:pt x="636097" y="3274534"/>
                </a:lnTo>
                <a:lnTo>
                  <a:pt x="670342" y="3279051"/>
                </a:lnTo>
                <a:lnTo>
                  <a:pt x="705625" y="3286674"/>
                </a:lnTo>
                <a:lnTo>
                  <a:pt x="748362" y="3298139"/>
                </a:lnTo>
                <a:lnTo>
                  <a:pt x="785848" y="3306992"/>
                </a:lnTo>
                <a:lnTo>
                  <a:pt x="823633" y="3311158"/>
                </a:lnTo>
                <a:lnTo>
                  <a:pt x="859964" y="3317134"/>
                </a:lnTo>
                <a:lnTo>
                  <a:pt x="901660" y="3321905"/>
                </a:lnTo>
                <a:lnTo>
                  <a:pt x="936441" y="3327704"/>
                </a:lnTo>
                <a:lnTo>
                  <a:pt x="976733" y="3329863"/>
                </a:lnTo>
                <a:lnTo>
                  <a:pt x="1014247" y="3331495"/>
                </a:lnTo>
                <a:lnTo>
                  <a:pt x="1050498" y="3336829"/>
                </a:lnTo>
                <a:lnTo>
                  <a:pt x="1086375" y="3339843"/>
                </a:lnTo>
                <a:lnTo>
                  <a:pt x="1122140" y="3345587"/>
                </a:lnTo>
                <a:lnTo>
                  <a:pt x="1157873" y="3347729"/>
                </a:lnTo>
                <a:lnTo>
                  <a:pt x="1194588" y="3349356"/>
                </a:lnTo>
                <a:lnTo>
                  <a:pt x="1235452" y="3354689"/>
                </a:lnTo>
                <a:lnTo>
                  <a:pt x="1273137" y="3356710"/>
                </a:lnTo>
                <a:lnTo>
                  <a:pt x="1308446" y="3357309"/>
                </a:lnTo>
                <a:lnTo>
                  <a:pt x="1352837" y="3357511"/>
                </a:lnTo>
                <a:lnTo>
                  <a:pt x="1391702" y="3357546"/>
                </a:lnTo>
                <a:lnTo>
                  <a:pt x="1428353" y="3354911"/>
                </a:lnTo>
                <a:lnTo>
                  <a:pt x="1464348" y="3350492"/>
                </a:lnTo>
                <a:lnTo>
                  <a:pt x="1500149" y="3349183"/>
                </a:lnTo>
                <a:lnTo>
                  <a:pt x="1535892" y="3348795"/>
                </a:lnTo>
                <a:lnTo>
                  <a:pt x="1574263" y="3348680"/>
                </a:lnTo>
                <a:lnTo>
                  <a:pt x="1617052" y="3348646"/>
                </a:lnTo>
                <a:lnTo>
                  <a:pt x="1658503" y="3348636"/>
                </a:lnTo>
                <a:lnTo>
                  <a:pt x="1698567" y="3348633"/>
                </a:lnTo>
                <a:lnTo>
                  <a:pt x="1739211" y="3348632"/>
                </a:lnTo>
                <a:lnTo>
                  <a:pt x="1779035" y="3348632"/>
                </a:lnTo>
                <a:lnTo>
                  <a:pt x="1822253" y="3348632"/>
                </a:lnTo>
                <a:lnTo>
                  <a:pt x="1863833" y="3348632"/>
                </a:lnTo>
                <a:lnTo>
                  <a:pt x="1903934" y="3348632"/>
                </a:lnTo>
                <a:lnTo>
                  <a:pt x="1944589" y="3348632"/>
                </a:lnTo>
                <a:lnTo>
                  <a:pt x="1984416" y="3345986"/>
                </a:lnTo>
                <a:lnTo>
                  <a:pt x="2027636" y="3341564"/>
                </a:lnTo>
                <a:lnTo>
                  <a:pt x="2071861" y="3340254"/>
                </a:lnTo>
                <a:lnTo>
                  <a:pt x="2116384" y="3337220"/>
                </a:lnTo>
                <a:lnTo>
                  <a:pt x="2158350" y="3332682"/>
                </a:lnTo>
                <a:lnTo>
                  <a:pt x="2198565" y="3331338"/>
                </a:lnTo>
                <a:lnTo>
                  <a:pt x="2241900" y="3330940"/>
                </a:lnTo>
                <a:lnTo>
                  <a:pt x="2283514" y="3330822"/>
                </a:lnTo>
                <a:lnTo>
                  <a:pt x="2323625" y="3328141"/>
                </a:lnTo>
                <a:lnTo>
                  <a:pt x="2366929" y="3323709"/>
                </a:lnTo>
                <a:lnTo>
                  <a:pt x="2411179" y="3319750"/>
                </a:lnTo>
                <a:lnTo>
                  <a:pt x="2453063" y="3314938"/>
                </a:lnTo>
                <a:lnTo>
                  <a:pt x="2493255" y="3313513"/>
                </a:lnTo>
                <a:lnTo>
                  <a:pt x="2536583" y="3313090"/>
                </a:lnTo>
                <a:lnTo>
                  <a:pt x="2580840" y="3312966"/>
                </a:lnTo>
                <a:lnTo>
                  <a:pt x="2625373" y="3312928"/>
                </a:lnTo>
                <a:lnTo>
                  <a:pt x="2669987" y="3312917"/>
                </a:lnTo>
                <a:lnTo>
                  <a:pt x="2714625" y="3310268"/>
                </a:lnTo>
                <a:lnTo>
                  <a:pt x="2756624" y="3303200"/>
                </a:lnTo>
                <a:lnTo>
                  <a:pt x="2796850" y="3297467"/>
                </a:lnTo>
                <a:lnTo>
                  <a:pt x="2840188" y="3293123"/>
                </a:lnTo>
                <a:lnTo>
                  <a:pt x="2881802" y="3288198"/>
                </a:lnTo>
                <a:lnTo>
                  <a:pt x="2921914" y="3286738"/>
                </a:lnTo>
                <a:lnTo>
                  <a:pt x="2965218" y="3283660"/>
                </a:lnTo>
                <a:lnTo>
                  <a:pt x="3006822" y="3279110"/>
                </a:lnTo>
                <a:lnTo>
                  <a:pt x="3046931" y="3277762"/>
                </a:lnTo>
                <a:lnTo>
                  <a:pt x="3090234" y="3277362"/>
                </a:lnTo>
                <a:lnTo>
                  <a:pt x="3134483" y="3274598"/>
                </a:lnTo>
                <a:lnTo>
                  <a:pt x="3176368" y="3270141"/>
                </a:lnTo>
                <a:lnTo>
                  <a:pt x="3216559" y="3266175"/>
                </a:lnTo>
                <a:lnTo>
                  <a:pt x="3259888" y="3261361"/>
                </a:lnTo>
                <a:lnTo>
                  <a:pt x="3301499" y="3259935"/>
                </a:lnTo>
                <a:lnTo>
                  <a:pt x="3341609" y="3259512"/>
                </a:lnTo>
                <a:lnTo>
                  <a:pt x="3382267" y="3256741"/>
                </a:lnTo>
                <a:lnTo>
                  <a:pt x="3419450" y="3252283"/>
                </a:lnTo>
                <a:lnTo>
                  <a:pt x="3458248" y="3248315"/>
                </a:lnTo>
                <a:lnTo>
                  <a:pt x="3498517" y="3240856"/>
                </a:lnTo>
                <a:lnTo>
                  <a:pt x="3535584" y="3235008"/>
                </a:lnTo>
                <a:lnTo>
                  <a:pt x="3571702" y="3230630"/>
                </a:lnTo>
                <a:lnTo>
                  <a:pt x="3607539" y="3225694"/>
                </a:lnTo>
                <a:lnTo>
                  <a:pt x="3650464" y="3224027"/>
                </a:lnTo>
                <a:lnTo>
                  <a:pt x="3693743" y="3217560"/>
                </a:lnTo>
                <a:lnTo>
                  <a:pt x="3731984" y="3212608"/>
                </a:lnTo>
                <a:lnTo>
                  <a:pt x="3768201" y="3207110"/>
                </a:lnTo>
                <a:lnTo>
                  <a:pt x="3804018" y="3205032"/>
                </a:lnTo>
                <a:lnTo>
                  <a:pt x="3843947" y="3198103"/>
                </a:lnTo>
                <a:lnTo>
                  <a:pt x="3887283" y="3196902"/>
                </a:lnTo>
                <a:lnTo>
                  <a:pt x="3931063" y="3196827"/>
                </a:lnTo>
                <a:lnTo>
                  <a:pt x="3937582" y="3196827"/>
                </a:lnTo>
                <a:lnTo>
                  <a:pt x="3930264" y="3196827"/>
                </a:lnTo>
                <a:lnTo>
                  <a:pt x="3924675" y="3201567"/>
                </a:lnTo>
                <a:lnTo>
                  <a:pt x="3922149" y="3206540"/>
                </a:lnTo>
                <a:lnTo>
                  <a:pt x="3921476" y="3209256"/>
                </a:lnTo>
                <a:lnTo>
                  <a:pt x="3915788" y="3217818"/>
                </a:lnTo>
                <a:lnTo>
                  <a:pt x="3907947" y="3221039"/>
                </a:lnTo>
                <a:lnTo>
                  <a:pt x="3898839" y="3223463"/>
                </a:lnTo>
                <a:lnTo>
                  <a:pt x="3884908" y="3233103"/>
                </a:lnTo>
                <a:lnTo>
                  <a:pt x="3841350" y="3267061"/>
                </a:lnTo>
                <a:lnTo>
                  <a:pt x="3806897" y="3288733"/>
                </a:lnTo>
                <a:lnTo>
                  <a:pt x="3778038" y="3301926"/>
                </a:lnTo>
                <a:lnTo>
                  <a:pt x="3741145" y="3330216"/>
                </a:lnTo>
                <a:lnTo>
                  <a:pt x="3699840" y="3351575"/>
                </a:lnTo>
                <a:lnTo>
                  <a:pt x="3679807" y="3359419"/>
                </a:lnTo>
                <a:lnTo>
                  <a:pt x="3676571" y="3361776"/>
                </a:lnTo>
                <a:lnTo>
                  <a:pt x="3667683" y="3364396"/>
                </a:lnTo>
                <a:lnTo>
                  <a:pt x="3658110" y="3366552"/>
                </a:lnTo>
                <a:lnTo>
                  <a:pt x="3643880" y="3373375"/>
                </a:lnTo>
                <a:lnTo>
                  <a:pt x="3640713" y="3374057"/>
                </a:lnTo>
                <a:lnTo>
                  <a:pt x="3625607" y="3384231"/>
                </a:lnTo>
                <a:lnTo>
                  <a:pt x="3625463" y="3376652"/>
                </a:lnTo>
                <a:lnTo>
                  <a:pt x="3646440" y="3354462"/>
                </a:lnTo>
                <a:lnTo>
                  <a:pt x="3686380" y="3327792"/>
                </a:lnTo>
                <a:lnTo>
                  <a:pt x="3726734" y="3298857"/>
                </a:lnTo>
                <a:lnTo>
                  <a:pt x="3768328" y="3270174"/>
                </a:lnTo>
                <a:lnTo>
                  <a:pt x="3809996" y="3247540"/>
                </a:lnTo>
                <a:lnTo>
                  <a:pt x="3850675" y="3234701"/>
                </a:lnTo>
                <a:lnTo>
                  <a:pt x="3863390" y="3227341"/>
                </a:lnTo>
                <a:lnTo>
                  <a:pt x="3898024" y="3222721"/>
                </a:lnTo>
                <a:lnTo>
                  <a:pt x="3899439" y="3221035"/>
                </a:lnTo>
                <a:lnTo>
                  <a:pt x="3902103" y="3215058"/>
                </a:lnTo>
                <a:lnTo>
                  <a:pt x="3902219" y="3210056"/>
                </a:lnTo>
                <a:lnTo>
                  <a:pt x="3899602" y="3205021"/>
                </a:lnTo>
                <a:lnTo>
                  <a:pt x="3889836" y="3193705"/>
                </a:lnTo>
                <a:lnTo>
                  <a:pt x="3848438" y="3167386"/>
                </a:lnTo>
                <a:lnTo>
                  <a:pt x="3810304" y="3134086"/>
                </a:lnTo>
                <a:lnTo>
                  <a:pt x="3768964" y="3105515"/>
                </a:lnTo>
                <a:lnTo>
                  <a:pt x="3731318" y="3082472"/>
                </a:lnTo>
                <a:lnTo>
                  <a:pt x="3691342" y="3055578"/>
                </a:lnTo>
                <a:lnTo>
                  <a:pt x="3655250" y="3033520"/>
                </a:lnTo>
                <a:lnTo>
                  <a:pt x="3635168" y="3025355"/>
                </a:lnTo>
                <a:lnTo>
                  <a:pt x="3628776" y="3021398"/>
                </a:lnTo>
                <a:lnTo>
                  <a:pt x="3616519" y="301823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r>
              <a:rPr lang="en-US" dirty="0"/>
              <a:t>Polysynaptic reflex arc</a:t>
            </a:r>
          </a:p>
        </p:txBody>
      </p:sp>
      <p:pic>
        <p:nvPicPr>
          <p:cNvPr id="4" name="Picture 3" descr="http://abbysenior.com/biology/nervou9.gif"/>
          <p:cNvPicPr/>
          <p:nvPr/>
        </p:nvPicPr>
        <p:blipFill>
          <a:blip r:embed="rId68" r:link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63103"/>
            <a:ext cx="6978874" cy="281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95424" y="1690053"/>
            <a:ext cx="1492435" cy="4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Dorsal Root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 rot="16200000">
            <a:off x="162901" y="2687296"/>
            <a:ext cx="1849178" cy="6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Spinal Cord</a:t>
            </a:r>
            <a:endParaRPr lang="en-U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00250" y="1928178"/>
            <a:ext cx="745126" cy="7145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83870" y="3600260"/>
            <a:ext cx="899154" cy="777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SMARTInkShape-Group1201"/>
          <p:cNvGrpSpPr/>
          <p:nvPr/>
        </p:nvGrpSpPr>
        <p:grpSpPr>
          <a:xfrm>
            <a:off x="5375672" y="1652024"/>
            <a:ext cx="2446207" cy="866149"/>
            <a:chOff x="5375672" y="1652024"/>
            <a:chExt cx="2446207" cy="866149"/>
          </a:xfrm>
        </p:grpSpPr>
        <p:sp>
          <p:nvSpPr>
            <p:cNvPr id="2" name="SMARTInkShape-3798"/>
            <p:cNvSpPr/>
            <p:nvPr>
              <p:custDataLst>
                <p:tags r:id="rId53"/>
              </p:custDataLst>
            </p:nvPr>
          </p:nvSpPr>
          <p:spPr>
            <a:xfrm>
              <a:off x="7563458" y="2243282"/>
              <a:ext cx="258421" cy="274891"/>
            </a:xfrm>
            <a:custGeom>
              <a:avLst/>
              <a:gdLst/>
              <a:ahLst/>
              <a:cxnLst/>
              <a:rect l="0" t="0" r="0" b="0"/>
              <a:pathLst>
                <a:path w="258421" h="274891">
                  <a:moveTo>
                    <a:pt x="53565" y="6999"/>
                  </a:moveTo>
                  <a:lnTo>
                    <a:pt x="53565" y="6999"/>
                  </a:lnTo>
                  <a:lnTo>
                    <a:pt x="53565" y="19428"/>
                  </a:lnTo>
                  <a:lnTo>
                    <a:pt x="56212" y="25091"/>
                  </a:lnTo>
                  <a:lnTo>
                    <a:pt x="59702" y="30915"/>
                  </a:lnTo>
                  <a:lnTo>
                    <a:pt x="61254" y="36811"/>
                  </a:lnTo>
                  <a:lnTo>
                    <a:pt x="53328" y="78972"/>
                  </a:lnTo>
                  <a:lnTo>
                    <a:pt x="49160" y="92234"/>
                  </a:lnTo>
                  <a:lnTo>
                    <a:pt x="28449" y="120296"/>
                  </a:lnTo>
                  <a:lnTo>
                    <a:pt x="34" y="149827"/>
                  </a:lnTo>
                  <a:lnTo>
                    <a:pt x="0" y="145120"/>
                  </a:lnTo>
                  <a:lnTo>
                    <a:pt x="12418" y="116453"/>
                  </a:lnTo>
                  <a:lnTo>
                    <a:pt x="39205" y="77563"/>
                  </a:lnTo>
                  <a:lnTo>
                    <a:pt x="79878" y="34496"/>
                  </a:lnTo>
                  <a:lnTo>
                    <a:pt x="104072" y="14856"/>
                  </a:lnTo>
                  <a:lnTo>
                    <a:pt x="121998" y="4587"/>
                  </a:lnTo>
                  <a:lnTo>
                    <a:pt x="144618" y="0"/>
                  </a:lnTo>
                  <a:lnTo>
                    <a:pt x="165431" y="3382"/>
                  </a:lnTo>
                  <a:lnTo>
                    <a:pt x="209973" y="19111"/>
                  </a:lnTo>
                  <a:lnTo>
                    <a:pt x="219984" y="27595"/>
                  </a:lnTo>
                  <a:lnTo>
                    <a:pt x="227739" y="38973"/>
                  </a:lnTo>
                  <a:lnTo>
                    <a:pt x="243876" y="79119"/>
                  </a:lnTo>
                  <a:lnTo>
                    <a:pt x="256278" y="120529"/>
                  </a:lnTo>
                  <a:lnTo>
                    <a:pt x="258420" y="151133"/>
                  </a:lnTo>
                  <a:lnTo>
                    <a:pt x="251213" y="191134"/>
                  </a:lnTo>
                  <a:lnTo>
                    <a:pt x="247530" y="221257"/>
                  </a:lnTo>
                  <a:lnTo>
                    <a:pt x="234189" y="263865"/>
                  </a:lnTo>
                  <a:lnTo>
                    <a:pt x="233513" y="267540"/>
                  </a:lnTo>
                  <a:lnTo>
                    <a:pt x="232069" y="269990"/>
                  </a:lnTo>
                  <a:lnTo>
                    <a:pt x="230114" y="271623"/>
                  </a:lnTo>
                  <a:lnTo>
                    <a:pt x="223230" y="2748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799"/>
            <p:cNvSpPr/>
            <p:nvPr>
              <p:custDataLst>
                <p:tags r:id="rId54"/>
              </p:custDataLst>
            </p:nvPr>
          </p:nvSpPr>
          <p:spPr>
            <a:xfrm>
              <a:off x="7342531" y="2241352"/>
              <a:ext cx="206565" cy="133269"/>
            </a:xfrm>
            <a:custGeom>
              <a:avLst/>
              <a:gdLst/>
              <a:ahLst/>
              <a:cxnLst/>
              <a:rect l="0" t="0" r="0" b="0"/>
              <a:pathLst>
                <a:path w="206565" h="133269">
                  <a:moveTo>
                    <a:pt x="158407" y="0"/>
                  </a:moveTo>
                  <a:lnTo>
                    <a:pt x="158407" y="0"/>
                  </a:lnTo>
                  <a:lnTo>
                    <a:pt x="135464" y="992"/>
                  </a:lnTo>
                  <a:lnTo>
                    <a:pt x="93130" y="13669"/>
                  </a:lnTo>
                  <a:lnTo>
                    <a:pt x="51877" y="33182"/>
                  </a:lnTo>
                  <a:lnTo>
                    <a:pt x="18983" y="59981"/>
                  </a:lnTo>
                  <a:lnTo>
                    <a:pt x="5529" y="77523"/>
                  </a:lnTo>
                  <a:lnTo>
                    <a:pt x="0" y="95289"/>
                  </a:lnTo>
                  <a:lnTo>
                    <a:pt x="1353" y="107173"/>
                  </a:lnTo>
                  <a:lnTo>
                    <a:pt x="3103" y="113121"/>
                  </a:lnTo>
                  <a:lnTo>
                    <a:pt x="10338" y="122374"/>
                  </a:lnTo>
                  <a:lnTo>
                    <a:pt x="15045" y="126231"/>
                  </a:lnTo>
                  <a:lnTo>
                    <a:pt x="28214" y="130516"/>
                  </a:lnTo>
                  <a:lnTo>
                    <a:pt x="65662" y="133268"/>
                  </a:lnTo>
                  <a:lnTo>
                    <a:pt x="110284" y="126682"/>
                  </a:lnTo>
                  <a:lnTo>
                    <a:pt x="148791" y="113181"/>
                  </a:lnTo>
                  <a:lnTo>
                    <a:pt x="180320" y="91699"/>
                  </a:lnTo>
                  <a:lnTo>
                    <a:pt x="205342" y="61244"/>
                  </a:lnTo>
                  <a:lnTo>
                    <a:pt x="206564" y="56704"/>
                  </a:lnTo>
                  <a:lnTo>
                    <a:pt x="205277" y="46368"/>
                  </a:lnTo>
                  <a:lnTo>
                    <a:pt x="198751" y="37806"/>
                  </a:lnTo>
                  <a:lnTo>
                    <a:pt x="178393" y="24224"/>
                  </a:lnTo>
                  <a:lnTo>
                    <a:pt x="149125" y="12979"/>
                  </a:lnTo>
                  <a:lnTo>
                    <a:pt x="104828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800"/>
            <p:cNvSpPr/>
            <p:nvPr>
              <p:custDataLst>
                <p:tags r:id="rId55"/>
              </p:custDataLst>
            </p:nvPr>
          </p:nvSpPr>
          <p:spPr>
            <a:xfrm>
              <a:off x="7188398" y="2223492"/>
              <a:ext cx="116087" cy="115923"/>
            </a:xfrm>
            <a:custGeom>
              <a:avLst/>
              <a:gdLst/>
              <a:ahLst/>
              <a:cxnLst/>
              <a:rect l="0" t="0" r="0" b="0"/>
              <a:pathLst>
                <a:path w="116087" h="115923">
                  <a:moveTo>
                    <a:pt x="0" y="62508"/>
                  </a:moveTo>
                  <a:lnTo>
                    <a:pt x="0" y="62508"/>
                  </a:lnTo>
                  <a:lnTo>
                    <a:pt x="0" y="106625"/>
                  </a:lnTo>
                  <a:lnTo>
                    <a:pt x="0" y="115922"/>
                  </a:lnTo>
                  <a:lnTo>
                    <a:pt x="0" y="103643"/>
                  </a:lnTo>
                  <a:lnTo>
                    <a:pt x="11025" y="62255"/>
                  </a:lnTo>
                  <a:lnTo>
                    <a:pt x="21250" y="38645"/>
                  </a:lnTo>
                  <a:lnTo>
                    <a:pt x="29619" y="29413"/>
                  </a:lnTo>
                  <a:lnTo>
                    <a:pt x="60939" y="6107"/>
                  </a:lnTo>
                  <a:lnTo>
                    <a:pt x="100973" y="804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801"/>
            <p:cNvSpPr/>
            <p:nvPr>
              <p:custDataLst>
                <p:tags r:id="rId56"/>
              </p:custDataLst>
            </p:nvPr>
          </p:nvSpPr>
          <p:spPr>
            <a:xfrm>
              <a:off x="6931296" y="2169914"/>
              <a:ext cx="229700" cy="160164"/>
            </a:xfrm>
            <a:custGeom>
              <a:avLst/>
              <a:gdLst/>
              <a:ahLst/>
              <a:cxnLst/>
              <a:rect l="0" t="0" r="0" b="0"/>
              <a:pathLst>
                <a:path w="229700" h="160164">
                  <a:moveTo>
                    <a:pt x="42790" y="26789"/>
                  </a:moveTo>
                  <a:lnTo>
                    <a:pt x="42790" y="26789"/>
                  </a:lnTo>
                  <a:lnTo>
                    <a:pt x="38049" y="36270"/>
                  </a:lnTo>
                  <a:lnTo>
                    <a:pt x="30431" y="43570"/>
                  </a:lnTo>
                  <a:lnTo>
                    <a:pt x="25620" y="46906"/>
                  </a:lnTo>
                  <a:lnTo>
                    <a:pt x="17630" y="58550"/>
                  </a:lnTo>
                  <a:lnTo>
                    <a:pt x="2325" y="97889"/>
                  </a:lnTo>
                  <a:lnTo>
                    <a:pt x="0" y="111636"/>
                  </a:lnTo>
                  <a:lnTo>
                    <a:pt x="1613" y="124361"/>
                  </a:lnTo>
                  <a:lnTo>
                    <a:pt x="8101" y="140035"/>
                  </a:lnTo>
                  <a:lnTo>
                    <a:pt x="14474" y="147566"/>
                  </a:lnTo>
                  <a:lnTo>
                    <a:pt x="23921" y="154220"/>
                  </a:lnTo>
                  <a:lnTo>
                    <a:pt x="40396" y="158804"/>
                  </a:lnTo>
                  <a:lnTo>
                    <a:pt x="62586" y="160163"/>
                  </a:lnTo>
                  <a:lnTo>
                    <a:pt x="79369" y="155188"/>
                  </a:lnTo>
                  <a:lnTo>
                    <a:pt x="123270" y="129246"/>
                  </a:lnTo>
                  <a:lnTo>
                    <a:pt x="167820" y="93418"/>
                  </a:lnTo>
                  <a:lnTo>
                    <a:pt x="207164" y="55591"/>
                  </a:lnTo>
                  <a:lnTo>
                    <a:pt x="225648" y="25070"/>
                  </a:lnTo>
                  <a:lnTo>
                    <a:pt x="229699" y="11251"/>
                  </a:lnTo>
                  <a:lnTo>
                    <a:pt x="227395" y="7316"/>
                  </a:lnTo>
                  <a:lnTo>
                    <a:pt x="22138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802"/>
            <p:cNvSpPr/>
            <p:nvPr>
              <p:custDataLst>
                <p:tags r:id="rId57"/>
              </p:custDataLst>
            </p:nvPr>
          </p:nvSpPr>
          <p:spPr>
            <a:xfrm>
              <a:off x="6643688" y="2170430"/>
              <a:ext cx="285751" cy="159575"/>
            </a:xfrm>
            <a:custGeom>
              <a:avLst/>
              <a:gdLst/>
              <a:ahLst/>
              <a:cxnLst/>
              <a:rect l="0" t="0" r="0" b="0"/>
              <a:pathLst>
                <a:path w="285751" h="159575">
                  <a:moveTo>
                    <a:pt x="0" y="53062"/>
                  </a:moveTo>
                  <a:lnTo>
                    <a:pt x="0" y="53062"/>
                  </a:lnTo>
                  <a:lnTo>
                    <a:pt x="4740" y="57803"/>
                  </a:lnTo>
                  <a:lnTo>
                    <a:pt x="9713" y="60130"/>
                  </a:lnTo>
                  <a:lnTo>
                    <a:pt x="48995" y="70021"/>
                  </a:lnTo>
                  <a:lnTo>
                    <a:pt x="71733" y="69663"/>
                  </a:lnTo>
                  <a:lnTo>
                    <a:pt x="116034" y="61804"/>
                  </a:lnTo>
                  <a:lnTo>
                    <a:pt x="160652" y="45839"/>
                  </a:lnTo>
                  <a:lnTo>
                    <a:pt x="180664" y="32952"/>
                  </a:lnTo>
                  <a:lnTo>
                    <a:pt x="202558" y="24947"/>
                  </a:lnTo>
                  <a:lnTo>
                    <a:pt x="206475" y="22412"/>
                  </a:lnTo>
                  <a:lnTo>
                    <a:pt x="210829" y="16950"/>
                  </a:lnTo>
                  <a:lnTo>
                    <a:pt x="211990" y="14105"/>
                  </a:lnTo>
                  <a:lnTo>
                    <a:pt x="211772" y="11216"/>
                  </a:lnTo>
                  <a:lnTo>
                    <a:pt x="208884" y="5359"/>
                  </a:lnTo>
                  <a:lnTo>
                    <a:pt x="206724" y="3401"/>
                  </a:lnTo>
                  <a:lnTo>
                    <a:pt x="201679" y="1225"/>
                  </a:lnTo>
                  <a:lnTo>
                    <a:pt x="188520" y="0"/>
                  </a:lnTo>
                  <a:lnTo>
                    <a:pt x="167313" y="4377"/>
                  </a:lnTo>
                  <a:lnTo>
                    <a:pt x="132488" y="21874"/>
                  </a:lnTo>
                  <a:lnTo>
                    <a:pt x="91067" y="41794"/>
                  </a:lnTo>
                  <a:lnTo>
                    <a:pt x="72224" y="51031"/>
                  </a:lnTo>
                  <a:lnTo>
                    <a:pt x="31632" y="80208"/>
                  </a:lnTo>
                  <a:lnTo>
                    <a:pt x="27041" y="85050"/>
                  </a:lnTo>
                  <a:lnTo>
                    <a:pt x="21940" y="95722"/>
                  </a:lnTo>
                  <a:lnTo>
                    <a:pt x="22318" y="107079"/>
                  </a:lnTo>
                  <a:lnTo>
                    <a:pt x="23809" y="112886"/>
                  </a:lnTo>
                  <a:lnTo>
                    <a:pt x="30756" y="121984"/>
                  </a:lnTo>
                  <a:lnTo>
                    <a:pt x="56125" y="140649"/>
                  </a:lnTo>
                  <a:lnTo>
                    <a:pt x="90602" y="152877"/>
                  </a:lnTo>
                  <a:lnTo>
                    <a:pt x="132237" y="158043"/>
                  </a:lnTo>
                  <a:lnTo>
                    <a:pt x="171253" y="159574"/>
                  </a:lnTo>
                  <a:lnTo>
                    <a:pt x="207948" y="155287"/>
                  </a:lnTo>
                  <a:lnTo>
                    <a:pt x="247781" y="144949"/>
                  </a:lnTo>
                  <a:lnTo>
                    <a:pt x="285750" y="1334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803"/>
            <p:cNvSpPr/>
            <p:nvPr>
              <p:custDataLst>
                <p:tags r:id="rId58"/>
              </p:custDataLst>
            </p:nvPr>
          </p:nvSpPr>
          <p:spPr>
            <a:xfrm>
              <a:off x="6420814" y="2108773"/>
              <a:ext cx="169206" cy="159369"/>
            </a:xfrm>
            <a:custGeom>
              <a:avLst/>
              <a:gdLst/>
              <a:ahLst/>
              <a:cxnLst/>
              <a:rect l="0" t="0" r="0" b="0"/>
              <a:pathLst>
                <a:path w="169206" h="159369">
                  <a:moveTo>
                    <a:pt x="8561" y="159368"/>
                  </a:moveTo>
                  <a:lnTo>
                    <a:pt x="8561" y="159368"/>
                  </a:lnTo>
                  <a:lnTo>
                    <a:pt x="872" y="151679"/>
                  </a:lnTo>
                  <a:lnTo>
                    <a:pt x="0" y="141325"/>
                  </a:lnTo>
                  <a:lnTo>
                    <a:pt x="7352" y="103748"/>
                  </a:lnTo>
                  <a:lnTo>
                    <a:pt x="13315" y="89669"/>
                  </a:lnTo>
                  <a:lnTo>
                    <a:pt x="20596" y="75804"/>
                  </a:lnTo>
                  <a:lnTo>
                    <a:pt x="27916" y="47942"/>
                  </a:lnTo>
                  <a:lnTo>
                    <a:pt x="38439" y="33087"/>
                  </a:lnTo>
                  <a:lnTo>
                    <a:pt x="59386" y="11549"/>
                  </a:lnTo>
                  <a:lnTo>
                    <a:pt x="69514" y="5035"/>
                  </a:lnTo>
                  <a:lnTo>
                    <a:pt x="91113" y="530"/>
                  </a:lnTo>
                  <a:lnTo>
                    <a:pt x="117950" y="0"/>
                  </a:lnTo>
                  <a:lnTo>
                    <a:pt x="148362" y="11111"/>
                  </a:lnTo>
                  <a:lnTo>
                    <a:pt x="161549" y="19639"/>
                  </a:lnTo>
                  <a:lnTo>
                    <a:pt x="164131" y="23551"/>
                  </a:lnTo>
                  <a:lnTo>
                    <a:pt x="167765" y="38538"/>
                  </a:lnTo>
                  <a:lnTo>
                    <a:pt x="169205" y="79071"/>
                  </a:lnTo>
                  <a:lnTo>
                    <a:pt x="168292" y="107783"/>
                  </a:lnTo>
                  <a:lnTo>
                    <a:pt x="160366" y="1325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804"/>
            <p:cNvSpPr/>
            <p:nvPr>
              <p:custDataLst>
                <p:tags r:id="rId59"/>
              </p:custDataLst>
            </p:nvPr>
          </p:nvSpPr>
          <p:spPr>
            <a:xfrm>
              <a:off x="6616898" y="1741289"/>
              <a:ext cx="26791" cy="107157"/>
            </a:xfrm>
            <a:custGeom>
              <a:avLst/>
              <a:gdLst/>
              <a:ahLst/>
              <a:cxnLst/>
              <a:rect l="0" t="0" r="0" b="0"/>
              <a:pathLst>
                <a:path w="26791" h="107157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8562" y="12429"/>
                  </a:lnTo>
                  <a:lnTo>
                    <a:pt x="11562" y="41031"/>
                  </a:lnTo>
                  <a:lnTo>
                    <a:pt x="23167" y="85219"/>
                  </a:lnTo>
                  <a:lnTo>
                    <a:pt x="26790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805"/>
            <p:cNvSpPr/>
            <p:nvPr>
              <p:custDataLst>
                <p:tags r:id="rId60"/>
              </p:custDataLst>
            </p:nvPr>
          </p:nvSpPr>
          <p:spPr>
            <a:xfrm>
              <a:off x="6563320" y="1759148"/>
              <a:ext cx="241103" cy="196455"/>
            </a:xfrm>
            <a:custGeom>
              <a:avLst/>
              <a:gdLst/>
              <a:ahLst/>
              <a:cxnLst/>
              <a:rect l="0" t="0" r="0" b="0"/>
              <a:pathLst>
                <a:path w="241103" h="196455">
                  <a:moveTo>
                    <a:pt x="241102" y="0"/>
                  </a:moveTo>
                  <a:lnTo>
                    <a:pt x="241102" y="0"/>
                  </a:lnTo>
                  <a:lnTo>
                    <a:pt x="241102" y="7689"/>
                  </a:lnTo>
                  <a:lnTo>
                    <a:pt x="215370" y="34629"/>
                  </a:lnTo>
                  <a:lnTo>
                    <a:pt x="177558" y="55689"/>
                  </a:lnTo>
                  <a:lnTo>
                    <a:pt x="134801" y="83622"/>
                  </a:lnTo>
                  <a:lnTo>
                    <a:pt x="92227" y="117887"/>
                  </a:lnTo>
                  <a:lnTo>
                    <a:pt x="48405" y="157394"/>
                  </a:lnTo>
                  <a:lnTo>
                    <a:pt x="20608" y="180408"/>
                  </a:lnTo>
                  <a:lnTo>
                    <a:pt x="13128" y="189322"/>
                  </a:lnTo>
                  <a:lnTo>
                    <a:pt x="0" y="1964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806"/>
            <p:cNvSpPr/>
            <p:nvPr>
              <p:custDataLst>
                <p:tags r:id="rId61"/>
              </p:custDataLst>
            </p:nvPr>
          </p:nvSpPr>
          <p:spPr>
            <a:xfrm>
              <a:off x="6456164" y="1732359"/>
              <a:ext cx="169665" cy="133947"/>
            </a:xfrm>
            <a:custGeom>
              <a:avLst/>
              <a:gdLst/>
              <a:ahLst/>
              <a:cxnLst/>
              <a:rect l="0" t="0" r="0" b="0"/>
              <a:pathLst>
                <a:path w="169665" h="133947">
                  <a:moveTo>
                    <a:pt x="0" y="133946"/>
                  </a:moveTo>
                  <a:lnTo>
                    <a:pt x="0" y="133946"/>
                  </a:lnTo>
                  <a:lnTo>
                    <a:pt x="0" y="121517"/>
                  </a:lnTo>
                  <a:lnTo>
                    <a:pt x="12429" y="91705"/>
                  </a:lnTo>
                  <a:lnTo>
                    <a:pt x="44117" y="51694"/>
                  </a:lnTo>
                  <a:lnTo>
                    <a:pt x="56449" y="34134"/>
                  </a:lnTo>
                  <a:lnTo>
                    <a:pt x="86834" y="15005"/>
                  </a:lnTo>
                  <a:lnTo>
                    <a:pt x="110234" y="3993"/>
                  </a:lnTo>
                  <a:lnTo>
                    <a:pt x="151811" y="234"/>
                  </a:lnTo>
                  <a:lnTo>
                    <a:pt x="16966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807"/>
            <p:cNvSpPr/>
            <p:nvPr>
              <p:custDataLst>
                <p:tags r:id="rId62"/>
              </p:custDataLst>
            </p:nvPr>
          </p:nvSpPr>
          <p:spPr>
            <a:xfrm>
              <a:off x="6244155" y="1750219"/>
              <a:ext cx="157623" cy="137640"/>
            </a:xfrm>
            <a:custGeom>
              <a:avLst/>
              <a:gdLst/>
              <a:ahLst/>
              <a:cxnLst/>
              <a:rect l="0" t="0" r="0" b="0"/>
              <a:pathLst>
                <a:path w="157623" h="137640">
                  <a:moveTo>
                    <a:pt x="86993" y="26789"/>
                  </a:moveTo>
                  <a:lnTo>
                    <a:pt x="86993" y="26789"/>
                  </a:lnTo>
                  <a:lnTo>
                    <a:pt x="43354" y="63360"/>
                  </a:lnTo>
                  <a:lnTo>
                    <a:pt x="5472" y="99489"/>
                  </a:lnTo>
                  <a:lnTo>
                    <a:pt x="1153" y="109040"/>
                  </a:lnTo>
                  <a:lnTo>
                    <a:pt x="0" y="114365"/>
                  </a:lnTo>
                  <a:lnTo>
                    <a:pt x="225" y="118907"/>
                  </a:lnTo>
                  <a:lnTo>
                    <a:pt x="3119" y="126600"/>
                  </a:lnTo>
                  <a:lnTo>
                    <a:pt x="10360" y="133326"/>
                  </a:lnTo>
                  <a:lnTo>
                    <a:pt x="15068" y="136509"/>
                  </a:lnTo>
                  <a:lnTo>
                    <a:pt x="20192" y="137639"/>
                  </a:lnTo>
                  <a:lnTo>
                    <a:pt x="37876" y="134488"/>
                  </a:lnTo>
                  <a:lnTo>
                    <a:pt x="72661" y="124535"/>
                  </a:lnTo>
                  <a:lnTo>
                    <a:pt x="92530" y="117856"/>
                  </a:lnTo>
                  <a:lnTo>
                    <a:pt x="124100" y="94754"/>
                  </a:lnTo>
                  <a:lnTo>
                    <a:pt x="149224" y="66562"/>
                  </a:lnTo>
                  <a:lnTo>
                    <a:pt x="154339" y="54057"/>
                  </a:lnTo>
                  <a:lnTo>
                    <a:pt x="157622" y="29860"/>
                  </a:lnTo>
                  <a:lnTo>
                    <a:pt x="155426" y="20547"/>
                  </a:lnTo>
                  <a:lnTo>
                    <a:pt x="153451" y="16675"/>
                  </a:lnTo>
                  <a:lnTo>
                    <a:pt x="145965" y="9726"/>
                  </a:lnTo>
                  <a:lnTo>
                    <a:pt x="141191" y="6484"/>
                  </a:lnTo>
                  <a:lnTo>
                    <a:pt x="120250" y="1921"/>
                  </a:lnTo>
                  <a:lnTo>
                    <a:pt x="77276" y="112"/>
                  </a:lnTo>
                  <a:lnTo>
                    <a:pt x="6913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808"/>
            <p:cNvSpPr/>
            <p:nvPr>
              <p:custDataLst>
                <p:tags r:id="rId63"/>
              </p:custDataLst>
            </p:nvPr>
          </p:nvSpPr>
          <p:spPr>
            <a:xfrm>
              <a:off x="6125766" y="1705570"/>
              <a:ext cx="88731" cy="151806"/>
            </a:xfrm>
            <a:custGeom>
              <a:avLst/>
              <a:gdLst/>
              <a:ahLst/>
              <a:cxnLst/>
              <a:rect l="0" t="0" r="0" b="0"/>
              <a:pathLst>
                <a:path w="88731" h="151806">
                  <a:moveTo>
                    <a:pt x="80367" y="0"/>
                  </a:moveTo>
                  <a:lnTo>
                    <a:pt x="80367" y="0"/>
                  </a:lnTo>
                  <a:lnTo>
                    <a:pt x="58007" y="993"/>
                  </a:lnTo>
                  <a:lnTo>
                    <a:pt x="19535" y="13303"/>
                  </a:lnTo>
                  <a:lnTo>
                    <a:pt x="16000" y="15814"/>
                  </a:lnTo>
                  <a:lnTo>
                    <a:pt x="12072" y="21250"/>
                  </a:lnTo>
                  <a:lnTo>
                    <a:pt x="9550" y="39953"/>
                  </a:lnTo>
                  <a:lnTo>
                    <a:pt x="10105" y="55935"/>
                  </a:lnTo>
                  <a:lnTo>
                    <a:pt x="13751" y="63886"/>
                  </a:lnTo>
                  <a:lnTo>
                    <a:pt x="42356" y="95632"/>
                  </a:lnTo>
                  <a:lnTo>
                    <a:pt x="82839" y="127848"/>
                  </a:lnTo>
                  <a:lnTo>
                    <a:pt x="86426" y="133881"/>
                  </a:lnTo>
                  <a:lnTo>
                    <a:pt x="88730" y="141099"/>
                  </a:lnTo>
                  <a:lnTo>
                    <a:pt x="86399" y="144731"/>
                  </a:lnTo>
                  <a:lnTo>
                    <a:pt x="84388" y="147089"/>
                  </a:lnTo>
                  <a:lnTo>
                    <a:pt x="76862" y="149709"/>
                  </a:lnTo>
                  <a:lnTo>
                    <a:pt x="35075" y="151751"/>
                  </a:lnTo>
                  <a:lnTo>
                    <a:pt x="0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809"/>
            <p:cNvSpPr/>
            <p:nvPr>
              <p:custDataLst>
                <p:tags r:id="rId64"/>
              </p:custDataLst>
            </p:nvPr>
          </p:nvSpPr>
          <p:spPr>
            <a:xfrm>
              <a:off x="5902558" y="1710000"/>
              <a:ext cx="124967" cy="111657"/>
            </a:xfrm>
            <a:custGeom>
              <a:avLst/>
              <a:gdLst/>
              <a:ahLst/>
              <a:cxnLst/>
              <a:rect l="0" t="0" r="0" b="0"/>
              <a:pathLst>
                <a:path w="124967" h="111657">
                  <a:moveTo>
                    <a:pt x="17825" y="49148"/>
                  </a:moveTo>
                  <a:lnTo>
                    <a:pt x="17825" y="49148"/>
                  </a:lnTo>
                  <a:lnTo>
                    <a:pt x="17825" y="53889"/>
                  </a:lnTo>
                  <a:lnTo>
                    <a:pt x="15179" y="58862"/>
                  </a:lnTo>
                  <a:lnTo>
                    <a:pt x="11688" y="64380"/>
                  </a:lnTo>
                  <a:lnTo>
                    <a:pt x="565" y="102181"/>
                  </a:lnTo>
                  <a:lnTo>
                    <a:pt x="0" y="111102"/>
                  </a:lnTo>
                  <a:lnTo>
                    <a:pt x="958" y="80602"/>
                  </a:lnTo>
                  <a:lnTo>
                    <a:pt x="9059" y="40914"/>
                  </a:lnTo>
                  <a:lnTo>
                    <a:pt x="21215" y="15518"/>
                  </a:lnTo>
                  <a:lnTo>
                    <a:pt x="25046" y="11845"/>
                  </a:lnTo>
                  <a:lnTo>
                    <a:pt x="46385" y="727"/>
                  </a:lnTo>
                  <a:lnTo>
                    <a:pt x="50756" y="0"/>
                  </a:lnTo>
                  <a:lnTo>
                    <a:pt x="77773" y="3711"/>
                  </a:lnTo>
                  <a:lnTo>
                    <a:pt x="89448" y="9441"/>
                  </a:lnTo>
                  <a:lnTo>
                    <a:pt x="108371" y="24548"/>
                  </a:lnTo>
                  <a:lnTo>
                    <a:pt x="118516" y="38773"/>
                  </a:lnTo>
                  <a:lnTo>
                    <a:pt x="123066" y="50815"/>
                  </a:lnTo>
                  <a:lnTo>
                    <a:pt x="124931" y="92182"/>
                  </a:lnTo>
                  <a:lnTo>
                    <a:pt x="124966" y="104343"/>
                  </a:lnTo>
                  <a:lnTo>
                    <a:pt x="123979" y="106781"/>
                  </a:lnTo>
                  <a:lnTo>
                    <a:pt x="122329" y="108406"/>
                  </a:lnTo>
                  <a:lnTo>
                    <a:pt x="116051" y="111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810"/>
            <p:cNvSpPr/>
            <p:nvPr>
              <p:custDataLst>
                <p:tags r:id="rId65"/>
              </p:custDataLst>
            </p:nvPr>
          </p:nvSpPr>
          <p:spPr>
            <a:xfrm>
              <a:off x="5616773" y="1661553"/>
              <a:ext cx="232173" cy="133315"/>
            </a:xfrm>
            <a:custGeom>
              <a:avLst/>
              <a:gdLst/>
              <a:ahLst/>
              <a:cxnLst/>
              <a:rect l="0" t="0" r="0" b="0"/>
              <a:pathLst>
                <a:path w="232173" h="133315">
                  <a:moveTo>
                    <a:pt x="0" y="88666"/>
                  </a:moveTo>
                  <a:lnTo>
                    <a:pt x="0" y="88666"/>
                  </a:lnTo>
                  <a:lnTo>
                    <a:pt x="25318" y="87674"/>
                  </a:lnTo>
                  <a:lnTo>
                    <a:pt x="63490" y="80977"/>
                  </a:lnTo>
                  <a:lnTo>
                    <a:pt x="104558" y="72852"/>
                  </a:lnTo>
                  <a:lnTo>
                    <a:pt x="142362" y="61693"/>
                  </a:lnTo>
                  <a:lnTo>
                    <a:pt x="186695" y="44001"/>
                  </a:lnTo>
                  <a:lnTo>
                    <a:pt x="206432" y="32108"/>
                  </a:lnTo>
                  <a:lnTo>
                    <a:pt x="210810" y="23511"/>
                  </a:lnTo>
                  <a:lnTo>
                    <a:pt x="213621" y="6563"/>
                  </a:lnTo>
                  <a:lnTo>
                    <a:pt x="212860" y="4165"/>
                  </a:lnTo>
                  <a:lnTo>
                    <a:pt x="211360" y="2566"/>
                  </a:lnTo>
                  <a:lnTo>
                    <a:pt x="207047" y="790"/>
                  </a:lnTo>
                  <a:lnTo>
                    <a:pt x="201824" y="0"/>
                  </a:lnTo>
                  <a:lnTo>
                    <a:pt x="183823" y="4296"/>
                  </a:lnTo>
                  <a:lnTo>
                    <a:pt x="141309" y="32805"/>
                  </a:lnTo>
                  <a:lnTo>
                    <a:pt x="100667" y="61968"/>
                  </a:lnTo>
                  <a:lnTo>
                    <a:pt x="83736" y="79763"/>
                  </a:lnTo>
                  <a:lnTo>
                    <a:pt x="69126" y="98813"/>
                  </a:lnTo>
                  <a:lnTo>
                    <a:pt x="67913" y="103368"/>
                  </a:lnTo>
                  <a:lnTo>
                    <a:pt x="69209" y="113721"/>
                  </a:lnTo>
                  <a:lnTo>
                    <a:pt x="75739" y="122291"/>
                  </a:lnTo>
                  <a:lnTo>
                    <a:pt x="80259" y="125965"/>
                  </a:lnTo>
                  <a:lnTo>
                    <a:pt x="93217" y="130048"/>
                  </a:lnTo>
                  <a:lnTo>
                    <a:pt x="134462" y="132884"/>
                  </a:lnTo>
                  <a:lnTo>
                    <a:pt x="172412" y="133229"/>
                  </a:lnTo>
                  <a:lnTo>
                    <a:pt x="214307" y="133303"/>
                  </a:lnTo>
                  <a:lnTo>
                    <a:pt x="232172" y="1333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811"/>
            <p:cNvSpPr/>
            <p:nvPr>
              <p:custDataLst>
                <p:tags r:id="rId66"/>
              </p:custDataLst>
            </p:nvPr>
          </p:nvSpPr>
          <p:spPr>
            <a:xfrm>
              <a:off x="5375672" y="1652024"/>
              <a:ext cx="214313" cy="160704"/>
            </a:xfrm>
            <a:custGeom>
              <a:avLst/>
              <a:gdLst/>
              <a:ahLst/>
              <a:cxnLst/>
              <a:rect l="0" t="0" r="0" b="0"/>
              <a:pathLst>
                <a:path w="214313" h="160704">
                  <a:moveTo>
                    <a:pt x="214312" y="8898"/>
                  </a:moveTo>
                  <a:lnTo>
                    <a:pt x="214312" y="8898"/>
                  </a:lnTo>
                  <a:lnTo>
                    <a:pt x="197143" y="8898"/>
                  </a:lnTo>
                  <a:lnTo>
                    <a:pt x="189153" y="6252"/>
                  </a:lnTo>
                  <a:lnTo>
                    <a:pt x="185634" y="4157"/>
                  </a:lnTo>
                  <a:lnTo>
                    <a:pt x="153025" y="520"/>
                  </a:lnTo>
                  <a:lnTo>
                    <a:pt x="110204" y="0"/>
                  </a:lnTo>
                  <a:lnTo>
                    <a:pt x="87326" y="967"/>
                  </a:lnTo>
                  <a:lnTo>
                    <a:pt x="66826" y="9063"/>
                  </a:lnTo>
                  <a:lnTo>
                    <a:pt x="65387" y="10992"/>
                  </a:lnTo>
                  <a:lnTo>
                    <a:pt x="63787" y="15782"/>
                  </a:lnTo>
                  <a:lnTo>
                    <a:pt x="63076" y="21218"/>
                  </a:lnTo>
                  <a:lnTo>
                    <a:pt x="65406" y="26941"/>
                  </a:lnTo>
                  <a:lnTo>
                    <a:pt x="67417" y="29856"/>
                  </a:lnTo>
                  <a:lnTo>
                    <a:pt x="69749" y="31800"/>
                  </a:lnTo>
                  <a:lnTo>
                    <a:pt x="112441" y="55653"/>
                  </a:lnTo>
                  <a:lnTo>
                    <a:pt x="152501" y="73937"/>
                  </a:lnTo>
                  <a:lnTo>
                    <a:pt x="188662" y="100279"/>
                  </a:lnTo>
                  <a:lnTo>
                    <a:pt x="197951" y="110035"/>
                  </a:lnTo>
                  <a:lnTo>
                    <a:pt x="202080" y="117678"/>
                  </a:lnTo>
                  <a:lnTo>
                    <a:pt x="204730" y="130670"/>
                  </a:lnTo>
                  <a:lnTo>
                    <a:pt x="205093" y="136771"/>
                  </a:lnTo>
                  <a:lnTo>
                    <a:pt x="203205" y="139787"/>
                  </a:lnTo>
                  <a:lnTo>
                    <a:pt x="195816" y="145784"/>
                  </a:lnTo>
                  <a:lnTo>
                    <a:pt x="185917" y="149111"/>
                  </a:lnTo>
                  <a:lnTo>
                    <a:pt x="141950" y="158607"/>
                  </a:lnTo>
                  <a:lnTo>
                    <a:pt x="99097" y="160427"/>
                  </a:lnTo>
                  <a:lnTo>
                    <a:pt x="61250" y="160666"/>
                  </a:lnTo>
                  <a:lnTo>
                    <a:pt x="21248" y="160699"/>
                  </a:lnTo>
                  <a:lnTo>
                    <a:pt x="0" y="1607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3812"/>
          <p:cNvSpPr/>
          <p:nvPr>
            <p:custDataLst>
              <p:tags r:id="rId1"/>
            </p:custDataLst>
          </p:nvPr>
        </p:nvSpPr>
        <p:spPr>
          <a:xfrm>
            <a:off x="3349167" y="2411097"/>
            <a:ext cx="883460" cy="607095"/>
          </a:xfrm>
          <a:custGeom>
            <a:avLst/>
            <a:gdLst/>
            <a:ahLst/>
            <a:cxnLst/>
            <a:rect l="0" t="0" r="0" b="0"/>
            <a:pathLst>
              <a:path w="883460" h="607095">
                <a:moveTo>
                  <a:pt x="588825" y="187442"/>
                </a:moveTo>
                <a:lnTo>
                  <a:pt x="588825" y="187442"/>
                </a:lnTo>
                <a:lnTo>
                  <a:pt x="584085" y="187442"/>
                </a:lnTo>
                <a:lnTo>
                  <a:pt x="582688" y="186450"/>
                </a:lnTo>
                <a:lnTo>
                  <a:pt x="581757" y="184796"/>
                </a:lnTo>
                <a:lnTo>
                  <a:pt x="581137" y="182701"/>
                </a:lnTo>
                <a:lnTo>
                  <a:pt x="572991" y="169351"/>
                </a:lnTo>
                <a:lnTo>
                  <a:pt x="572316" y="166451"/>
                </a:lnTo>
                <a:lnTo>
                  <a:pt x="566625" y="157631"/>
                </a:lnTo>
                <a:lnTo>
                  <a:pt x="546081" y="136838"/>
                </a:lnTo>
                <a:lnTo>
                  <a:pt x="504549" y="109059"/>
                </a:lnTo>
                <a:lnTo>
                  <a:pt x="463755" y="80837"/>
                </a:lnTo>
                <a:lnTo>
                  <a:pt x="421018" y="59829"/>
                </a:lnTo>
                <a:lnTo>
                  <a:pt x="399206" y="46443"/>
                </a:lnTo>
                <a:lnTo>
                  <a:pt x="354608" y="26872"/>
                </a:lnTo>
                <a:lnTo>
                  <a:pt x="311736" y="12839"/>
                </a:lnTo>
                <a:lnTo>
                  <a:pt x="267321" y="4633"/>
                </a:lnTo>
                <a:lnTo>
                  <a:pt x="222703" y="539"/>
                </a:lnTo>
                <a:lnTo>
                  <a:pt x="178059" y="0"/>
                </a:lnTo>
                <a:lnTo>
                  <a:pt x="142341" y="2580"/>
                </a:lnTo>
                <a:lnTo>
                  <a:pt x="98476" y="10944"/>
                </a:lnTo>
                <a:lnTo>
                  <a:pt x="57621" y="26892"/>
                </a:lnTo>
                <a:lnTo>
                  <a:pt x="24788" y="55243"/>
                </a:lnTo>
                <a:lnTo>
                  <a:pt x="5551" y="81913"/>
                </a:lnTo>
                <a:lnTo>
                  <a:pt x="2171" y="91261"/>
                </a:lnTo>
                <a:lnTo>
                  <a:pt x="0" y="113432"/>
                </a:lnTo>
                <a:lnTo>
                  <a:pt x="8592" y="153731"/>
                </a:lnTo>
                <a:lnTo>
                  <a:pt x="12782" y="161876"/>
                </a:lnTo>
                <a:lnTo>
                  <a:pt x="46263" y="205465"/>
                </a:lnTo>
                <a:lnTo>
                  <a:pt x="90652" y="246983"/>
                </a:lnTo>
                <a:lnTo>
                  <a:pt x="134818" y="287433"/>
                </a:lnTo>
                <a:lnTo>
                  <a:pt x="175599" y="320836"/>
                </a:lnTo>
                <a:lnTo>
                  <a:pt x="214630" y="351080"/>
                </a:lnTo>
                <a:lnTo>
                  <a:pt x="258539" y="380909"/>
                </a:lnTo>
                <a:lnTo>
                  <a:pt x="295160" y="404729"/>
                </a:lnTo>
                <a:lnTo>
                  <a:pt x="336937" y="428543"/>
                </a:lnTo>
                <a:lnTo>
                  <a:pt x="374146" y="452356"/>
                </a:lnTo>
                <a:lnTo>
                  <a:pt x="410159" y="476169"/>
                </a:lnTo>
                <a:lnTo>
                  <a:pt x="445935" y="499981"/>
                </a:lnTo>
                <a:lnTo>
                  <a:pt x="486407" y="523794"/>
                </a:lnTo>
                <a:lnTo>
                  <a:pt x="525489" y="540477"/>
                </a:lnTo>
                <a:lnTo>
                  <a:pt x="561873" y="553327"/>
                </a:lnTo>
                <a:lnTo>
                  <a:pt x="597723" y="570160"/>
                </a:lnTo>
                <a:lnTo>
                  <a:pt x="634459" y="584473"/>
                </a:lnTo>
                <a:lnTo>
                  <a:pt x="676259" y="590974"/>
                </a:lnTo>
                <a:lnTo>
                  <a:pt x="713473" y="601519"/>
                </a:lnTo>
                <a:lnTo>
                  <a:pt x="755795" y="606397"/>
                </a:lnTo>
                <a:lnTo>
                  <a:pt x="800004" y="607094"/>
                </a:lnTo>
                <a:lnTo>
                  <a:pt x="840832" y="598041"/>
                </a:lnTo>
                <a:lnTo>
                  <a:pt x="868467" y="584937"/>
                </a:lnTo>
                <a:lnTo>
                  <a:pt x="877506" y="576968"/>
                </a:lnTo>
                <a:lnTo>
                  <a:pt x="880838" y="568593"/>
                </a:lnTo>
                <a:lnTo>
                  <a:pt x="883459" y="525141"/>
                </a:lnTo>
                <a:lnTo>
                  <a:pt x="882510" y="488798"/>
                </a:lnTo>
                <a:lnTo>
                  <a:pt x="868059" y="454765"/>
                </a:lnTo>
                <a:lnTo>
                  <a:pt x="863715" y="437305"/>
                </a:lnTo>
                <a:lnTo>
                  <a:pt x="844696" y="395792"/>
                </a:lnTo>
                <a:lnTo>
                  <a:pt x="836160" y="386536"/>
                </a:lnTo>
                <a:lnTo>
                  <a:pt x="826744" y="378124"/>
                </a:lnTo>
                <a:lnTo>
                  <a:pt x="793586" y="339083"/>
                </a:lnTo>
                <a:lnTo>
                  <a:pt x="760188" y="297565"/>
                </a:lnTo>
                <a:lnTo>
                  <a:pt x="719719" y="256894"/>
                </a:lnTo>
                <a:lnTo>
                  <a:pt x="676907" y="221580"/>
                </a:lnTo>
                <a:lnTo>
                  <a:pt x="637216" y="191328"/>
                </a:lnTo>
                <a:lnTo>
                  <a:pt x="597625" y="165214"/>
                </a:lnTo>
                <a:lnTo>
                  <a:pt x="586783" y="161688"/>
                </a:lnTo>
                <a:lnTo>
                  <a:pt x="562265" y="145326"/>
                </a:lnTo>
                <a:lnTo>
                  <a:pt x="550175" y="143294"/>
                </a:lnTo>
                <a:lnTo>
                  <a:pt x="548176" y="142135"/>
                </a:lnTo>
                <a:lnTo>
                  <a:pt x="546843" y="140370"/>
                </a:lnTo>
                <a:lnTo>
                  <a:pt x="545954" y="138201"/>
                </a:lnTo>
                <a:lnTo>
                  <a:pt x="544369" y="136756"/>
                </a:lnTo>
                <a:lnTo>
                  <a:pt x="539963" y="135149"/>
                </a:lnTo>
                <a:lnTo>
                  <a:pt x="517388" y="13386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1203"/>
          <p:cNvGrpSpPr/>
          <p:nvPr/>
        </p:nvGrpSpPr>
        <p:grpSpPr>
          <a:xfrm>
            <a:off x="2839641" y="1241227"/>
            <a:ext cx="1518048" cy="741165"/>
            <a:chOff x="2839641" y="1241227"/>
            <a:chExt cx="1518048" cy="741165"/>
          </a:xfrm>
        </p:grpSpPr>
        <p:sp>
          <p:nvSpPr>
            <p:cNvPr id="24" name="SMARTInkShape-3813"/>
            <p:cNvSpPr/>
            <p:nvPr>
              <p:custDataLst>
                <p:tags r:id="rId40"/>
              </p:custDataLst>
            </p:nvPr>
          </p:nvSpPr>
          <p:spPr>
            <a:xfrm>
              <a:off x="3759398" y="1669852"/>
              <a:ext cx="26791" cy="312540"/>
            </a:xfrm>
            <a:custGeom>
              <a:avLst/>
              <a:gdLst/>
              <a:ahLst/>
              <a:cxnLst/>
              <a:rect l="0" t="0" r="0" b="0"/>
              <a:pathLst>
                <a:path w="26791" h="312540">
                  <a:moveTo>
                    <a:pt x="26790" y="0"/>
                  </a:moveTo>
                  <a:lnTo>
                    <a:pt x="26790" y="0"/>
                  </a:lnTo>
                  <a:lnTo>
                    <a:pt x="26790" y="38160"/>
                  </a:lnTo>
                  <a:lnTo>
                    <a:pt x="25797" y="79048"/>
                  </a:lnTo>
                  <a:lnTo>
                    <a:pt x="19660" y="113600"/>
                  </a:lnTo>
                  <a:lnTo>
                    <a:pt x="11344" y="158185"/>
                  </a:lnTo>
                  <a:lnTo>
                    <a:pt x="4666" y="200690"/>
                  </a:lnTo>
                  <a:lnTo>
                    <a:pt x="922" y="241166"/>
                  </a:lnTo>
                  <a:lnTo>
                    <a:pt x="183" y="281059"/>
                  </a:lnTo>
                  <a:lnTo>
                    <a:pt x="0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814"/>
            <p:cNvSpPr/>
            <p:nvPr>
              <p:custDataLst>
                <p:tags r:id="rId41"/>
              </p:custDataLst>
            </p:nvPr>
          </p:nvSpPr>
          <p:spPr>
            <a:xfrm>
              <a:off x="3152180" y="1848445"/>
              <a:ext cx="428626" cy="8379"/>
            </a:xfrm>
            <a:custGeom>
              <a:avLst/>
              <a:gdLst/>
              <a:ahLst/>
              <a:cxnLst/>
              <a:rect l="0" t="0" r="0" b="0"/>
              <a:pathLst>
                <a:path w="428626" h="8379">
                  <a:moveTo>
                    <a:pt x="0" y="0"/>
                  </a:moveTo>
                  <a:lnTo>
                    <a:pt x="0" y="0"/>
                  </a:lnTo>
                  <a:lnTo>
                    <a:pt x="14258" y="993"/>
                  </a:lnTo>
                  <a:lnTo>
                    <a:pt x="41474" y="7068"/>
                  </a:lnTo>
                  <a:lnTo>
                    <a:pt x="75789" y="8378"/>
                  </a:lnTo>
                  <a:lnTo>
                    <a:pt x="117375" y="6120"/>
                  </a:lnTo>
                  <a:lnTo>
                    <a:pt x="161116" y="1814"/>
                  </a:lnTo>
                  <a:lnTo>
                    <a:pt x="191662" y="806"/>
                  </a:lnTo>
                  <a:lnTo>
                    <a:pt x="225081" y="358"/>
                  </a:lnTo>
                  <a:lnTo>
                    <a:pt x="257132" y="159"/>
                  </a:lnTo>
                  <a:lnTo>
                    <a:pt x="287914" y="71"/>
                  </a:lnTo>
                  <a:lnTo>
                    <a:pt x="318131" y="32"/>
                  </a:lnTo>
                  <a:lnTo>
                    <a:pt x="348097" y="14"/>
                  </a:lnTo>
                  <a:lnTo>
                    <a:pt x="390213" y="4"/>
                  </a:lnTo>
                  <a:lnTo>
                    <a:pt x="4286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815"/>
            <p:cNvSpPr/>
            <p:nvPr>
              <p:custDataLst>
                <p:tags r:id="rId42"/>
              </p:custDataLst>
            </p:nvPr>
          </p:nvSpPr>
          <p:spPr>
            <a:xfrm>
              <a:off x="3107531" y="1777008"/>
              <a:ext cx="410767" cy="8931"/>
            </a:xfrm>
            <a:custGeom>
              <a:avLst/>
              <a:gdLst/>
              <a:ahLst/>
              <a:cxnLst/>
              <a:rect l="0" t="0" r="0" b="0"/>
              <a:pathLst>
                <a:path w="410767" h="8931">
                  <a:moveTo>
                    <a:pt x="0" y="8930"/>
                  </a:moveTo>
                  <a:lnTo>
                    <a:pt x="0" y="8930"/>
                  </a:lnTo>
                  <a:lnTo>
                    <a:pt x="39166" y="7937"/>
                  </a:lnTo>
                  <a:lnTo>
                    <a:pt x="72349" y="2793"/>
                  </a:lnTo>
                  <a:lnTo>
                    <a:pt x="102601" y="1241"/>
                  </a:lnTo>
                  <a:lnTo>
                    <a:pt x="135889" y="551"/>
                  </a:lnTo>
                  <a:lnTo>
                    <a:pt x="170528" y="245"/>
                  </a:lnTo>
                  <a:lnTo>
                    <a:pt x="205767" y="109"/>
                  </a:lnTo>
                  <a:lnTo>
                    <a:pt x="238627" y="48"/>
                  </a:lnTo>
                  <a:lnTo>
                    <a:pt x="282371" y="14"/>
                  </a:lnTo>
                  <a:lnTo>
                    <a:pt x="320468" y="4"/>
                  </a:lnTo>
                  <a:lnTo>
                    <a:pt x="359415" y="1"/>
                  </a:lnTo>
                  <a:lnTo>
                    <a:pt x="400907" y="0"/>
                  </a:lnTo>
                  <a:lnTo>
                    <a:pt x="41076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816"/>
            <p:cNvSpPr/>
            <p:nvPr>
              <p:custDataLst>
                <p:tags r:id="rId43"/>
              </p:custDataLst>
            </p:nvPr>
          </p:nvSpPr>
          <p:spPr>
            <a:xfrm>
              <a:off x="3402816" y="1678781"/>
              <a:ext cx="35115" cy="303611"/>
            </a:xfrm>
            <a:custGeom>
              <a:avLst/>
              <a:gdLst/>
              <a:ahLst/>
              <a:cxnLst/>
              <a:rect l="0" t="0" r="0" b="0"/>
              <a:pathLst>
                <a:path w="35115" h="303611">
                  <a:moveTo>
                    <a:pt x="35114" y="0"/>
                  </a:moveTo>
                  <a:lnTo>
                    <a:pt x="35114" y="0"/>
                  </a:lnTo>
                  <a:lnTo>
                    <a:pt x="34122" y="22361"/>
                  </a:lnTo>
                  <a:lnTo>
                    <a:pt x="22685" y="60283"/>
                  </a:lnTo>
                  <a:lnTo>
                    <a:pt x="17335" y="103924"/>
                  </a:lnTo>
                  <a:lnTo>
                    <a:pt x="10399" y="144882"/>
                  </a:lnTo>
                  <a:lnTo>
                    <a:pt x="3994" y="186156"/>
                  </a:lnTo>
                  <a:lnTo>
                    <a:pt x="0" y="229346"/>
                  </a:lnTo>
                  <a:lnTo>
                    <a:pt x="2220" y="251840"/>
                  </a:lnTo>
                  <a:lnTo>
                    <a:pt x="9079" y="290085"/>
                  </a:lnTo>
                  <a:lnTo>
                    <a:pt x="10812" y="291617"/>
                  </a:lnTo>
                  <a:lnTo>
                    <a:pt x="12960" y="292638"/>
                  </a:lnTo>
                  <a:lnTo>
                    <a:pt x="14391" y="294311"/>
                  </a:lnTo>
                  <a:lnTo>
                    <a:pt x="17254" y="3036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817"/>
            <p:cNvSpPr/>
            <p:nvPr>
              <p:custDataLst>
                <p:tags r:id="rId44"/>
              </p:custDataLst>
            </p:nvPr>
          </p:nvSpPr>
          <p:spPr>
            <a:xfrm>
              <a:off x="3268266" y="1669852"/>
              <a:ext cx="53579" cy="294680"/>
            </a:xfrm>
            <a:custGeom>
              <a:avLst/>
              <a:gdLst/>
              <a:ahLst/>
              <a:cxnLst/>
              <a:rect l="0" t="0" r="0" b="0"/>
              <a:pathLst>
                <a:path w="53579" h="294680">
                  <a:moveTo>
                    <a:pt x="53578" y="0"/>
                  </a:moveTo>
                  <a:lnTo>
                    <a:pt x="53578" y="0"/>
                  </a:lnTo>
                  <a:lnTo>
                    <a:pt x="52586" y="15250"/>
                  </a:lnTo>
                  <a:lnTo>
                    <a:pt x="41149" y="54410"/>
                  </a:lnTo>
                  <a:lnTo>
                    <a:pt x="29662" y="90453"/>
                  </a:lnTo>
                  <a:lnTo>
                    <a:pt x="20484" y="132115"/>
                  </a:lnTo>
                  <a:lnTo>
                    <a:pt x="18378" y="174043"/>
                  </a:lnTo>
                  <a:lnTo>
                    <a:pt x="16969" y="212421"/>
                  </a:lnTo>
                  <a:lnTo>
                    <a:pt x="9766" y="252580"/>
                  </a:lnTo>
                  <a:lnTo>
                    <a:pt x="9039" y="277976"/>
                  </a:lnTo>
                  <a:lnTo>
                    <a:pt x="6333" y="284941"/>
                  </a:lnTo>
                  <a:lnTo>
                    <a:pt x="0" y="2946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818"/>
            <p:cNvSpPr/>
            <p:nvPr>
              <p:custDataLst>
                <p:tags r:id="rId45"/>
              </p:custDataLst>
            </p:nvPr>
          </p:nvSpPr>
          <p:spPr>
            <a:xfrm>
              <a:off x="4002996" y="1260264"/>
              <a:ext cx="354693" cy="195276"/>
            </a:xfrm>
            <a:custGeom>
              <a:avLst/>
              <a:gdLst/>
              <a:ahLst/>
              <a:cxnLst/>
              <a:rect l="0" t="0" r="0" b="0"/>
              <a:pathLst>
                <a:path w="354693" h="195276">
                  <a:moveTo>
                    <a:pt x="6434" y="123838"/>
                  </a:moveTo>
                  <a:lnTo>
                    <a:pt x="6434" y="123838"/>
                  </a:lnTo>
                  <a:lnTo>
                    <a:pt x="6434" y="116149"/>
                  </a:lnTo>
                  <a:lnTo>
                    <a:pt x="47155" y="113937"/>
                  </a:lnTo>
                  <a:lnTo>
                    <a:pt x="90033" y="105815"/>
                  </a:lnTo>
                  <a:lnTo>
                    <a:pt x="131875" y="93658"/>
                  </a:lnTo>
                  <a:lnTo>
                    <a:pt x="169086" y="79135"/>
                  </a:lnTo>
                  <a:lnTo>
                    <a:pt x="204940" y="63307"/>
                  </a:lnTo>
                  <a:lnTo>
                    <a:pt x="248712" y="31932"/>
                  </a:lnTo>
                  <a:lnTo>
                    <a:pt x="253019" y="25774"/>
                  </a:lnTo>
                  <a:lnTo>
                    <a:pt x="255444" y="16730"/>
                  </a:lnTo>
                  <a:lnTo>
                    <a:pt x="255784" y="13737"/>
                  </a:lnTo>
                  <a:lnTo>
                    <a:pt x="253517" y="7766"/>
                  </a:lnTo>
                  <a:lnTo>
                    <a:pt x="251523" y="4785"/>
                  </a:lnTo>
                  <a:lnTo>
                    <a:pt x="248209" y="2797"/>
                  </a:lnTo>
                  <a:lnTo>
                    <a:pt x="233073" y="0"/>
                  </a:lnTo>
                  <a:lnTo>
                    <a:pt x="199148" y="1700"/>
                  </a:lnTo>
                  <a:lnTo>
                    <a:pt x="154523" y="16037"/>
                  </a:lnTo>
                  <a:lnTo>
                    <a:pt x="114584" y="27515"/>
                  </a:lnTo>
                  <a:lnTo>
                    <a:pt x="76071" y="46680"/>
                  </a:lnTo>
                  <a:lnTo>
                    <a:pt x="35623" y="72694"/>
                  </a:lnTo>
                  <a:lnTo>
                    <a:pt x="10142" y="96941"/>
                  </a:lnTo>
                  <a:lnTo>
                    <a:pt x="3121" y="108907"/>
                  </a:lnTo>
                  <a:lnTo>
                    <a:pt x="0" y="120840"/>
                  </a:lnTo>
                  <a:lnTo>
                    <a:pt x="1153" y="125808"/>
                  </a:lnTo>
                  <a:lnTo>
                    <a:pt x="22581" y="148889"/>
                  </a:lnTo>
                  <a:lnTo>
                    <a:pt x="49032" y="161136"/>
                  </a:lnTo>
                  <a:lnTo>
                    <a:pt x="93525" y="173171"/>
                  </a:lnTo>
                  <a:lnTo>
                    <a:pt x="128701" y="176158"/>
                  </a:lnTo>
                  <a:lnTo>
                    <a:pt x="165251" y="177043"/>
                  </a:lnTo>
                  <a:lnTo>
                    <a:pt x="206067" y="178297"/>
                  </a:lnTo>
                  <a:lnTo>
                    <a:pt x="242745" y="183520"/>
                  </a:lnTo>
                  <a:lnTo>
                    <a:pt x="282308" y="185787"/>
                  </a:lnTo>
                  <a:lnTo>
                    <a:pt x="320649" y="187264"/>
                  </a:lnTo>
                  <a:lnTo>
                    <a:pt x="354692" y="1952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819"/>
            <p:cNvSpPr/>
            <p:nvPr>
              <p:custDataLst>
                <p:tags r:id="rId46"/>
              </p:custDataLst>
            </p:nvPr>
          </p:nvSpPr>
          <p:spPr>
            <a:xfrm>
              <a:off x="3911203" y="1250156"/>
              <a:ext cx="116087" cy="169665"/>
            </a:xfrm>
            <a:custGeom>
              <a:avLst/>
              <a:gdLst/>
              <a:ahLst/>
              <a:cxnLst/>
              <a:rect l="0" t="0" r="0" b="0"/>
              <a:pathLst>
                <a:path w="116087" h="169665">
                  <a:moveTo>
                    <a:pt x="116086" y="0"/>
                  </a:moveTo>
                  <a:lnTo>
                    <a:pt x="116086" y="0"/>
                  </a:lnTo>
                  <a:lnTo>
                    <a:pt x="116086" y="4741"/>
                  </a:lnTo>
                  <a:lnTo>
                    <a:pt x="115094" y="5145"/>
                  </a:lnTo>
                  <a:lnTo>
                    <a:pt x="107965" y="1966"/>
                  </a:lnTo>
                  <a:lnTo>
                    <a:pt x="82666" y="259"/>
                  </a:lnTo>
                  <a:lnTo>
                    <a:pt x="42625" y="9110"/>
                  </a:lnTo>
                  <a:lnTo>
                    <a:pt x="30930" y="15818"/>
                  </a:lnTo>
                  <a:lnTo>
                    <a:pt x="24330" y="21252"/>
                  </a:lnTo>
                  <a:lnTo>
                    <a:pt x="20735" y="26974"/>
                  </a:lnTo>
                  <a:lnTo>
                    <a:pt x="18428" y="38732"/>
                  </a:lnTo>
                  <a:lnTo>
                    <a:pt x="22769" y="52376"/>
                  </a:lnTo>
                  <a:lnTo>
                    <a:pt x="30339" y="64247"/>
                  </a:lnTo>
                  <a:lnTo>
                    <a:pt x="51792" y="82850"/>
                  </a:lnTo>
                  <a:lnTo>
                    <a:pt x="59730" y="92385"/>
                  </a:lnTo>
                  <a:lnTo>
                    <a:pt x="81998" y="109756"/>
                  </a:lnTo>
                  <a:lnTo>
                    <a:pt x="86053" y="118564"/>
                  </a:lnTo>
                  <a:lnTo>
                    <a:pt x="89107" y="137786"/>
                  </a:lnTo>
                  <a:lnTo>
                    <a:pt x="86567" y="143259"/>
                  </a:lnTo>
                  <a:lnTo>
                    <a:pt x="76852" y="154857"/>
                  </a:lnTo>
                  <a:lnTo>
                    <a:pt x="68552" y="158122"/>
                  </a:lnTo>
                  <a:lnTo>
                    <a:pt x="24692" y="168735"/>
                  </a:lnTo>
                  <a:lnTo>
                    <a:pt x="0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820"/>
            <p:cNvSpPr/>
            <p:nvPr>
              <p:custDataLst>
                <p:tags r:id="rId47"/>
              </p:custDataLst>
            </p:nvPr>
          </p:nvSpPr>
          <p:spPr>
            <a:xfrm>
              <a:off x="3652288" y="1260374"/>
              <a:ext cx="266047" cy="309317"/>
            </a:xfrm>
            <a:custGeom>
              <a:avLst/>
              <a:gdLst/>
              <a:ahLst/>
              <a:cxnLst/>
              <a:rect l="0" t="0" r="0" b="0"/>
              <a:pathLst>
                <a:path w="266047" h="309317">
                  <a:moveTo>
                    <a:pt x="80321" y="114798"/>
                  </a:moveTo>
                  <a:lnTo>
                    <a:pt x="80321" y="114798"/>
                  </a:lnTo>
                  <a:lnTo>
                    <a:pt x="80321" y="119538"/>
                  </a:lnTo>
                  <a:lnTo>
                    <a:pt x="77676" y="124512"/>
                  </a:lnTo>
                  <a:lnTo>
                    <a:pt x="75581" y="127227"/>
                  </a:lnTo>
                  <a:lnTo>
                    <a:pt x="73254" y="135535"/>
                  </a:lnTo>
                  <a:lnTo>
                    <a:pt x="69297" y="151369"/>
                  </a:lnTo>
                  <a:lnTo>
                    <a:pt x="50096" y="188516"/>
                  </a:lnTo>
                  <a:lnTo>
                    <a:pt x="36170" y="229276"/>
                  </a:lnTo>
                  <a:lnTo>
                    <a:pt x="20856" y="268191"/>
                  </a:lnTo>
                  <a:lnTo>
                    <a:pt x="477" y="309316"/>
                  </a:lnTo>
                  <a:lnTo>
                    <a:pt x="303" y="308969"/>
                  </a:lnTo>
                  <a:lnTo>
                    <a:pt x="0" y="298652"/>
                  </a:lnTo>
                  <a:lnTo>
                    <a:pt x="2620" y="293084"/>
                  </a:lnTo>
                  <a:lnTo>
                    <a:pt x="7092" y="285317"/>
                  </a:lnTo>
                  <a:lnTo>
                    <a:pt x="20946" y="247680"/>
                  </a:lnTo>
                  <a:lnTo>
                    <a:pt x="32727" y="205685"/>
                  </a:lnTo>
                  <a:lnTo>
                    <a:pt x="42628" y="170942"/>
                  </a:lnTo>
                  <a:lnTo>
                    <a:pt x="56696" y="136504"/>
                  </a:lnTo>
                  <a:lnTo>
                    <a:pt x="70841" y="97698"/>
                  </a:lnTo>
                  <a:lnTo>
                    <a:pt x="89203" y="53141"/>
                  </a:lnTo>
                  <a:lnTo>
                    <a:pt x="96175" y="41754"/>
                  </a:lnTo>
                  <a:lnTo>
                    <a:pt x="127063" y="16826"/>
                  </a:lnTo>
                  <a:lnTo>
                    <a:pt x="140804" y="10363"/>
                  </a:lnTo>
                  <a:lnTo>
                    <a:pt x="185011" y="645"/>
                  </a:lnTo>
                  <a:lnTo>
                    <a:pt x="188810" y="0"/>
                  </a:lnTo>
                  <a:lnTo>
                    <a:pt x="203637" y="3834"/>
                  </a:lnTo>
                  <a:lnTo>
                    <a:pt x="230503" y="19736"/>
                  </a:lnTo>
                  <a:lnTo>
                    <a:pt x="239011" y="28231"/>
                  </a:lnTo>
                  <a:lnTo>
                    <a:pt x="261772" y="67333"/>
                  </a:lnTo>
                  <a:lnTo>
                    <a:pt x="266046" y="80339"/>
                  </a:lnTo>
                  <a:lnTo>
                    <a:pt x="264399" y="89892"/>
                  </a:lnTo>
                  <a:lnTo>
                    <a:pt x="257894" y="103780"/>
                  </a:lnTo>
                  <a:lnTo>
                    <a:pt x="251516" y="110893"/>
                  </a:lnTo>
                  <a:lnTo>
                    <a:pt x="242067" y="117362"/>
                  </a:lnTo>
                  <a:lnTo>
                    <a:pt x="200453" y="127909"/>
                  </a:lnTo>
                  <a:lnTo>
                    <a:pt x="156071" y="132240"/>
                  </a:lnTo>
                  <a:lnTo>
                    <a:pt x="113621" y="132646"/>
                  </a:lnTo>
                  <a:lnTo>
                    <a:pt x="80321" y="1326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821"/>
            <p:cNvSpPr/>
            <p:nvPr>
              <p:custDataLst>
                <p:tags r:id="rId48"/>
              </p:custDataLst>
            </p:nvPr>
          </p:nvSpPr>
          <p:spPr>
            <a:xfrm>
              <a:off x="3506532" y="1286275"/>
              <a:ext cx="172500" cy="124617"/>
            </a:xfrm>
            <a:custGeom>
              <a:avLst/>
              <a:gdLst/>
              <a:ahLst/>
              <a:cxnLst/>
              <a:rect l="0" t="0" r="0" b="0"/>
              <a:pathLst>
                <a:path w="172500" h="124617">
                  <a:moveTo>
                    <a:pt x="172499" y="17459"/>
                  </a:moveTo>
                  <a:lnTo>
                    <a:pt x="172499" y="17459"/>
                  </a:lnTo>
                  <a:lnTo>
                    <a:pt x="167759" y="12719"/>
                  </a:lnTo>
                  <a:lnTo>
                    <a:pt x="162786" y="10392"/>
                  </a:lnTo>
                  <a:lnTo>
                    <a:pt x="160071" y="9771"/>
                  </a:lnTo>
                  <a:lnTo>
                    <a:pt x="147591" y="2638"/>
                  </a:lnTo>
                  <a:lnTo>
                    <a:pt x="121362" y="0"/>
                  </a:lnTo>
                  <a:lnTo>
                    <a:pt x="82348" y="16434"/>
                  </a:lnTo>
                  <a:lnTo>
                    <a:pt x="58806" y="28731"/>
                  </a:lnTo>
                  <a:lnTo>
                    <a:pt x="14881" y="60509"/>
                  </a:lnTo>
                  <a:lnTo>
                    <a:pt x="1664" y="72659"/>
                  </a:lnTo>
                  <a:lnTo>
                    <a:pt x="70" y="76087"/>
                  </a:lnTo>
                  <a:lnTo>
                    <a:pt x="0" y="79365"/>
                  </a:lnTo>
                  <a:lnTo>
                    <a:pt x="2567" y="85652"/>
                  </a:lnTo>
                  <a:lnTo>
                    <a:pt x="7016" y="91754"/>
                  </a:lnTo>
                  <a:lnTo>
                    <a:pt x="12300" y="95128"/>
                  </a:lnTo>
                  <a:lnTo>
                    <a:pt x="15098" y="96027"/>
                  </a:lnTo>
                  <a:lnTo>
                    <a:pt x="23499" y="94381"/>
                  </a:lnTo>
                  <a:lnTo>
                    <a:pt x="56966" y="81498"/>
                  </a:lnTo>
                  <a:lnTo>
                    <a:pt x="101033" y="49813"/>
                  </a:lnTo>
                  <a:lnTo>
                    <a:pt x="142889" y="18221"/>
                  </a:lnTo>
                  <a:lnTo>
                    <a:pt x="149417" y="11845"/>
                  </a:lnTo>
                  <a:lnTo>
                    <a:pt x="154085" y="3669"/>
                  </a:lnTo>
                  <a:lnTo>
                    <a:pt x="158692" y="1408"/>
                  </a:lnTo>
                  <a:lnTo>
                    <a:pt x="159326" y="1798"/>
                  </a:lnTo>
                  <a:lnTo>
                    <a:pt x="155860" y="9552"/>
                  </a:lnTo>
                  <a:lnTo>
                    <a:pt x="155453" y="12188"/>
                  </a:lnTo>
                  <a:lnTo>
                    <a:pt x="152356" y="17762"/>
                  </a:lnTo>
                  <a:lnTo>
                    <a:pt x="142282" y="34166"/>
                  </a:lnTo>
                  <a:lnTo>
                    <a:pt x="132523" y="75909"/>
                  </a:lnTo>
                  <a:lnTo>
                    <a:pt x="118921" y="1246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822"/>
            <p:cNvSpPr/>
            <p:nvPr>
              <p:custDataLst>
                <p:tags r:id="rId49"/>
              </p:custDataLst>
            </p:nvPr>
          </p:nvSpPr>
          <p:spPr>
            <a:xfrm>
              <a:off x="3268266" y="1259776"/>
              <a:ext cx="178425" cy="155936"/>
            </a:xfrm>
            <a:custGeom>
              <a:avLst/>
              <a:gdLst/>
              <a:ahLst/>
              <a:cxnLst/>
              <a:rect l="0" t="0" r="0" b="0"/>
              <a:pathLst>
                <a:path w="178425" h="155936">
                  <a:moveTo>
                    <a:pt x="17859" y="124326"/>
                  </a:moveTo>
                  <a:lnTo>
                    <a:pt x="17859" y="124326"/>
                  </a:lnTo>
                  <a:lnTo>
                    <a:pt x="10170" y="132014"/>
                  </a:lnTo>
                  <a:lnTo>
                    <a:pt x="8182" y="140139"/>
                  </a:lnTo>
                  <a:lnTo>
                    <a:pt x="1273" y="149473"/>
                  </a:lnTo>
                  <a:lnTo>
                    <a:pt x="251" y="155935"/>
                  </a:lnTo>
                  <a:lnTo>
                    <a:pt x="0" y="112103"/>
                  </a:lnTo>
                  <a:lnTo>
                    <a:pt x="9713" y="70314"/>
                  </a:lnTo>
                  <a:lnTo>
                    <a:pt x="16223" y="53687"/>
                  </a:lnTo>
                  <a:lnTo>
                    <a:pt x="41867" y="15516"/>
                  </a:lnTo>
                  <a:lnTo>
                    <a:pt x="52011" y="7174"/>
                  </a:lnTo>
                  <a:lnTo>
                    <a:pt x="63134" y="2805"/>
                  </a:lnTo>
                  <a:lnTo>
                    <a:pt x="86444" y="0"/>
                  </a:lnTo>
                  <a:lnTo>
                    <a:pt x="129738" y="7059"/>
                  </a:lnTo>
                  <a:lnTo>
                    <a:pt x="142327" y="13006"/>
                  </a:lnTo>
                  <a:lnTo>
                    <a:pt x="153545" y="22265"/>
                  </a:lnTo>
                  <a:lnTo>
                    <a:pt x="172086" y="45450"/>
                  </a:lnTo>
                  <a:lnTo>
                    <a:pt x="175701" y="54874"/>
                  </a:lnTo>
                  <a:lnTo>
                    <a:pt x="178424" y="94676"/>
                  </a:lnTo>
                  <a:lnTo>
                    <a:pt x="169664" y="142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823"/>
            <p:cNvSpPr/>
            <p:nvPr>
              <p:custDataLst>
                <p:tags r:id="rId50"/>
              </p:custDataLst>
            </p:nvPr>
          </p:nvSpPr>
          <p:spPr>
            <a:xfrm>
              <a:off x="3116461" y="1241227"/>
              <a:ext cx="35720" cy="125016"/>
            </a:xfrm>
            <a:custGeom>
              <a:avLst/>
              <a:gdLst/>
              <a:ahLst/>
              <a:cxnLst/>
              <a:rect l="0" t="0" r="0" b="0"/>
              <a:pathLst>
                <a:path w="35720" h="125016">
                  <a:moveTo>
                    <a:pt x="0" y="0"/>
                  </a:moveTo>
                  <a:lnTo>
                    <a:pt x="0" y="0"/>
                  </a:lnTo>
                  <a:lnTo>
                    <a:pt x="992" y="31044"/>
                  </a:lnTo>
                  <a:lnTo>
                    <a:pt x="15231" y="71733"/>
                  </a:lnTo>
                  <a:lnTo>
                    <a:pt x="28671" y="106215"/>
                  </a:lnTo>
                  <a:lnTo>
                    <a:pt x="32587" y="112691"/>
                  </a:lnTo>
                  <a:lnTo>
                    <a:pt x="35719" y="1250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824"/>
            <p:cNvSpPr/>
            <p:nvPr>
              <p:custDataLst>
                <p:tags r:id="rId51"/>
              </p:custDataLst>
            </p:nvPr>
          </p:nvSpPr>
          <p:spPr>
            <a:xfrm>
              <a:off x="3000531" y="1259086"/>
              <a:ext cx="276665" cy="321470"/>
            </a:xfrm>
            <a:custGeom>
              <a:avLst/>
              <a:gdLst/>
              <a:ahLst/>
              <a:cxnLst/>
              <a:rect l="0" t="0" r="0" b="0"/>
              <a:pathLst>
                <a:path w="276665" h="321470">
                  <a:moveTo>
                    <a:pt x="276664" y="0"/>
                  </a:moveTo>
                  <a:lnTo>
                    <a:pt x="276664" y="0"/>
                  </a:lnTo>
                  <a:lnTo>
                    <a:pt x="243245" y="38160"/>
                  </a:lnTo>
                  <a:lnTo>
                    <a:pt x="201708" y="80689"/>
                  </a:lnTo>
                  <a:lnTo>
                    <a:pt x="161647" y="120890"/>
                  </a:lnTo>
                  <a:lnTo>
                    <a:pt x="125071" y="159919"/>
                  </a:lnTo>
                  <a:lnTo>
                    <a:pt x="91828" y="196292"/>
                  </a:lnTo>
                  <a:lnTo>
                    <a:pt x="59729" y="234943"/>
                  </a:lnTo>
                  <a:lnTo>
                    <a:pt x="30817" y="277872"/>
                  </a:lnTo>
                  <a:lnTo>
                    <a:pt x="2511" y="312454"/>
                  </a:lnTo>
                  <a:lnTo>
                    <a:pt x="0" y="320941"/>
                  </a:lnTo>
                  <a:lnTo>
                    <a:pt x="8774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825"/>
            <p:cNvSpPr/>
            <p:nvPr>
              <p:custDataLst>
                <p:tags r:id="rId52"/>
              </p:custDataLst>
            </p:nvPr>
          </p:nvSpPr>
          <p:spPr>
            <a:xfrm>
              <a:off x="2839641" y="1276945"/>
              <a:ext cx="214313" cy="239259"/>
            </a:xfrm>
            <a:custGeom>
              <a:avLst/>
              <a:gdLst/>
              <a:ahLst/>
              <a:cxnLst/>
              <a:rect l="0" t="0" r="0" b="0"/>
              <a:pathLst>
                <a:path w="214313" h="239259">
                  <a:moveTo>
                    <a:pt x="214312" y="0"/>
                  </a:moveTo>
                  <a:lnTo>
                    <a:pt x="214312" y="0"/>
                  </a:lnTo>
                  <a:lnTo>
                    <a:pt x="174173" y="0"/>
                  </a:lnTo>
                  <a:lnTo>
                    <a:pt x="133363" y="0"/>
                  </a:lnTo>
                  <a:lnTo>
                    <a:pt x="91975" y="6137"/>
                  </a:lnTo>
                  <a:lnTo>
                    <a:pt x="64293" y="10087"/>
                  </a:lnTo>
                  <a:lnTo>
                    <a:pt x="24230" y="31199"/>
                  </a:lnTo>
                  <a:lnTo>
                    <a:pt x="12092" y="33710"/>
                  </a:lnTo>
                  <a:lnTo>
                    <a:pt x="8061" y="36364"/>
                  </a:lnTo>
                  <a:lnTo>
                    <a:pt x="5374" y="40118"/>
                  </a:lnTo>
                  <a:lnTo>
                    <a:pt x="1592" y="52236"/>
                  </a:lnTo>
                  <a:lnTo>
                    <a:pt x="1061" y="55660"/>
                  </a:lnTo>
                  <a:lnTo>
                    <a:pt x="1700" y="58935"/>
                  </a:lnTo>
                  <a:lnTo>
                    <a:pt x="5055" y="65219"/>
                  </a:lnTo>
                  <a:lnTo>
                    <a:pt x="22422" y="83475"/>
                  </a:lnTo>
                  <a:lnTo>
                    <a:pt x="57686" y="103930"/>
                  </a:lnTo>
                  <a:lnTo>
                    <a:pt x="98767" y="119030"/>
                  </a:lnTo>
                  <a:lnTo>
                    <a:pt x="139423" y="144608"/>
                  </a:lnTo>
                  <a:lnTo>
                    <a:pt x="177791" y="169616"/>
                  </a:lnTo>
                  <a:lnTo>
                    <a:pt x="183197" y="175596"/>
                  </a:lnTo>
                  <a:lnTo>
                    <a:pt x="195043" y="199429"/>
                  </a:lnTo>
                  <a:lnTo>
                    <a:pt x="194521" y="202406"/>
                  </a:lnTo>
                  <a:lnTo>
                    <a:pt x="189045" y="211336"/>
                  </a:lnTo>
                  <a:lnTo>
                    <a:pt x="183900" y="217289"/>
                  </a:lnTo>
                  <a:lnTo>
                    <a:pt x="178306" y="220597"/>
                  </a:lnTo>
                  <a:lnTo>
                    <a:pt x="172513" y="223059"/>
                  </a:lnTo>
                  <a:lnTo>
                    <a:pt x="166631" y="227460"/>
                  </a:lnTo>
                  <a:lnTo>
                    <a:pt x="158063" y="230078"/>
                  </a:lnTo>
                  <a:lnTo>
                    <a:pt x="131609" y="232889"/>
                  </a:lnTo>
                  <a:lnTo>
                    <a:pt x="114154" y="239185"/>
                  </a:lnTo>
                  <a:lnTo>
                    <a:pt x="103321" y="239258"/>
                  </a:lnTo>
                  <a:lnTo>
                    <a:pt x="61261" y="232507"/>
                  </a:lnTo>
                  <a:lnTo>
                    <a:pt x="38876" y="232202"/>
                  </a:lnTo>
                  <a:lnTo>
                    <a:pt x="34476" y="229539"/>
                  </a:lnTo>
                  <a:lnTo>
                    <a:pt x="29213" y="226041"/>
                  </a:lnTo>
                  <a:lnTo>
                    <a:pt x="20672" y="224072"/>
                  </a:lnTo>
                  <a:lnTo>
                    <a:pt x="0" y="2232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204"/>
          <p:cNvGrpSpPr/>
          <p:nvPr/>
        </p:nvGrpSpPr>
        <p:grpSpPr>
          <a:xfrm>
            <a:off x="1794867" y="2589609"/>
            <a:ext cx="1561889" cy="651869"/>
            <a:chOff x="1794867" y="2589609"/>
            <a:chExt cx="1561889" cy="651869"/>
          </a:xfrm>
        </p:grpSpPr>
        <p:sp>
          <p:nvSpPr>
            <p:cNvPr id="38" name="SMARTInkShape-3826"/>
            <p:cNvSpPr/>
            <p:nvPr>
              <p:custDataLst>
                <p:tags r:id="rId27"/>
              </p:custDataLst>
            </p:nvPr>
          </p:nvSpPr>
          <p:spPr>
            <a:xfrm>
              <a:off x="3134429" y="3020163"/>
              <a:ext cx="222327" cy="221315"/>
            </a:xfrm>
            <a:custGeom>
              <a:avLst/>
              <a:gdLst/>
              <a:ahLst/>
              <a:cxnLst/>
              <a:rect l="0" t="0" r="0" b="0"/>
              <a:pathLst>
                <a:path w="222327" h="221315">
                  <a:moveTo>
                    <a:pt x="8821" y="42720"/>
                  </a:moveTo>
                  <a:lnTo>
                    <a:pt x="8821" y="42720"/>
                  </a:lnTo>
                  <a:lnTo>
                    <a:pt x="8821" y="81867"/>
                  </a:lnTo>
                  <a:lnTo>
                    <a:pt x="8821" y="124317"/>
                  </a:lnTo>
                  <a:lnTo>
                    <a:pt x="8821" y="134476"/>
                  </a:lnTo>
                  <a:lnTo>
                    <a:pt x="6175" y="140717"/>
                  </a:lnTo>
                  <a:lnTo>
                    <a:pt x="259" y="149340"/>
                  </a:lnTo>
                  <a:lnTo>
                    <a:pt x="0" y="144977"/>
                  </a:lnTo>
                  <a:lnTo>
                    <a:pt x="956" y="143633"/>
                  </a:lnTo>
                  <a:lnTo>
                    <a:pt x="4664" y="142140"/>
                  </a:lnTo>
                  <a:lnTo>
                    <a:pt x="6050" y="139758"/>
                  </a:lnTo>
                  <a:lnTo>
                    <a:pt x="16699" y="104417"/>
                  </a:lnTo>
                  <a:lnTo>
                    <a:pt x="41810" y="60586"/>
                  </a:lnTo>
                  <a:lnTo>
                    <a:pt x="68777" y="28230"/>
                  </a:lnTo>
                  <a:lnTo>
                    <a:pt x="104108" y="4581"/>
                  </a:lnTo>
                  <a:lnTo>
                    <a:pt x="126682" y="0"/>
                  </a:lnTo>
                  <a:lnTo>
                    <a:pt x="138263" y="1574"/>
                  </a:lnTo>
                  <a:lnTo>
                    <a:pt x="177012" y="18884"/>
                  </a:lnTo>
                  <a:lnTo>
                    <a:pt x="188744" y="29149"/>
                  </a:lnTo>
                  <a:lnTo>
                    <a:pt x="207642" y="57775"/>
                  </a:lnTo>
                  <a:lnTo>
                    <a:pt x="219045" y="94715"/>
                  </a:lnTo>
                  <a:lnTo>
                    <a:pt x="222326" y="134350"/>
                  </a:lnTo>
                  <a:lnTo>
                    <a:pt x="220248" y="165781"/>
                  </a:lnTo>
                  <a:lnTo>
                    <a:pt x="207667" y="208783"/>
                  </a:lnTo>
                  <a:lnTo>
                    <a:pt x="205274" y="2213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827"/>
            <p:cNvSpPr/>
            <p:nvPr>
              <p:custDataLst>
                <p:tags r:id="rId28"/>
              </p:custDataLst>
            </p:nvPr>
          </p:nvSpPr>
          <p:spPr>
            <a:xfrm>
              <a:off x="2974607" y="2973586"/>
              <a:ext cx="141276" cy="133746"/>
            </a:xfrm>
            <a:custGeom>
              <a:avLst/>
              <a:gdLst/>
              <a:ahLst/>
              <a:cxnLst/>
              <a:rect l="0" t="0" r="0" b="0"/>
              <a:pathLst>
                <a:path w="141276" h="133746">
                  <a:moveTo>
                    <a:pt x="106135" y="0"/>
                  </a:moveTo>
                  <a:lnTo>
                    <a:pt x="106135" y="0"/>
                  </a:lnTo>
                  <a:lnTo>
                    <a:pt x="106135" y="4740"/>
                  </a:lnTo>
                  <a:lnTo>
                    <a:pt x="105143" y="6137"/>
                  </a:lnTo>
                  <a:lnTo>
                    <a:pt x="103489" y="7068"/>
                  </a:lnTo>
                  <a:lnTo>
                    <a:pt x="101395" y="7688"/>
                  </a:lnTo>
                  <a:lnTo>
                    <a:pt x="96421" y="13669"/>
                  </a:lnTo>
                  <a:lnTo>
                    <a:pt x="89912" y="21950"/>
                  </a:lnTo>
                  <a:lnTo>
                    <a:pt x="47882" y="54253"/>
                  </a:lnTo>
                  <a:lnTo>
                    <a:pt x="10612" y="95289"/>
                  </a:lnTo>
                  <a:lnTo>
                    <a:pt x="4149" y="107174"/>
                  </a:lnTo>
                  <a:lnTo>
                    <a:pt x="0" y="126232"/>
                  </a:lnTo>
                  <a:lnTo>
                    <a:pt x="652" y="128803"/>
                  </a:lnTo>
                  <a:lnTo>
                    <a:pt x="2078" y="130517"/>
                  </a:lnTo>
                  <a:lnTo>
                    <a:pt x="6309" y="132422"/>
                  </a:lnTo>
                  <a:lnTo>
                    <a:pt x="24737" y="133745"/>
                  </a:lnTo>
                  <a:lnTo>
                    <a:pt x="45968" y="129145"/>
                  </a:lnTo>
                  <a:lnTo>
                    <a:pt x="89723" y="105261"/>
                  </a:lnTo>
                  <a:lnTo>
                    <a:pt x="124812" y="78727"/>
                  </a:lnTo>
                  <a:lnTo>
                    <a:pt x="135261" y="64116"/>
                  </a:lnTo>
                  <a:lnTo>
                    <a:pt x="139901" y="51960"/>
                  </a:lnTo>
                  <a:lnTo>
                    <a:pt x="141275" y="42075"/>
                  </a:lnTo>
                  <a:lnTo>
                    <a:pt x="139484" y="39956"/>
                  </a:lnTo>
                  <a:lnTo>
                    <a:pt x="115065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828"/>
            <p:cNvSpPr/>
            <p:nvPr>
              <p:custDataLst>
                <p:tags r:id="rId29"/>
              </p:custDataLst>
            </p:nvPr>
          </p:nvSpPr>
          <p:spPr>
            <a:xfrm>
              <a:off x="2866539" y="2955727"/>
              <a:ext cx="107048" cy="133946"/>
            </a:xfrm>
            <a:custGeom>
              <a:avLst/>
              <a:gdLst/>
              <a:ahLst/>
              <a:cxnLst/>
              <a:rect l="0" t="0" r="0" b="0"/>
              <a:pathLst>
                <a:path w="107048" h="133946">
                  <a:moveTo>
                    <a:pt x="8820" y="133945"/>
                  </a:moveTo>
                  <a:lnTo>
                    <a:pt x="8820" y="133945"/>
                  </a:lnTo>
                  <a:lnTo>
                    <a:pt x="258" y="133945"/>
                  </a:lnTo>
                  <a:lnTo>
                    <a:pt x="0" y="129204"/>
                  </a:lnTo>
                  <a:lnTo>
                    <a:pt x="2585" y="124231"/>
                  </a:lnTo>
                  <a:lnTo>
                    <a:pt x="4664" y="121516"/>
                  </a:lnTo>
                  <a:lnTo>
                    <a:pt x="6973" y="113207"/>
                  </a:lnTo>
                  <a:lnTo>
                    <a:pt x="10919" y="97373"/>
                  </a:lnTo>
                  <a:lnTo>
                    <a:pt x="29779" y="56504"/>
                  </a:lnTo>
                  <a:lnTo>
                    <a:pt x="50500" y="30111"/>
                  </a:lnTo>
                  <a:lnTo>
                    <a:pt x="65376" y="14928"/>
                  </a:lnTo>
                  <a:lnTo>
                    <a:pt x="73975" y="11595"/>
                  </a:lnTo>
                  <a:lnTo>
                    <a:pt x="10704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829"/>
            <p:cNvSpPr/>
            <p:nvPr>
              <p:custDataLst>
                <p:tags r:id="rId30"/>
              </p:custDataLst>
            </p:nvPr>
          </p:nvSpPr>
          <p:spPr>
            <a:xfrm>
              <a:off x="2759785" y="2937867"/>
              <a:ext cx="141829" cy="120780"/>
            </a:xfrm>
            <a:custGeom>
              <a:avLst/>
              <a:gdLst/>
              <a:ahLst/>
              <a:cxnLst/>
              <a:rect l="0" t="0" r="0" b="0"/>
              <a:pathLst>
                <a:path w="141829" h="120780">
                  <a:moveTo>
                    <a:pt x="35207" y="8930"/>
                  </a:moveTo>
                  <a:lnTo>
                    <a:pt x="35207" y="8930"/>
                  </a:lnTo>
                  <a:lnTo>
                    <a:pt x="30467" y="8930"/>
                  </a:lnTo>
                  <a:lnTo>
                    <a:pt x="29070" y="9922"/>
                  </a:lnTo>
                  <a:lnTo>
                    <a:pt x="28139" y="11576"/>
                  </a:lnTo>
                  <a:lnTo>
                    <a:pt x="8234" y="53879"/>
                  </a:lnTo>
                  <a:lnTo>
                    <a:pt x="3375" y="65618"/>
                  </a:lnTo>
                  <a:lnTo>
                    <a:pt x="0" y="95268"/>
                  </a:lnTo>
                  <a:lnTo>
                    <a:pt x="2362" y="104519"/>
                  </a:lnTo>
                  <a:lnTo>
                    <a:pt x="4381" y="108374"/>
                  </a:lnTo>
                  <a:lnTo>
                    <a:pt x="7711" y="110945"/>
                  </a:lnTo>
                  <a:lnTo>
                    <a:pt x="28181" y="120149"/>
                  </a:lnTo>
                  <a:lnTo>
                    <a:pt x="32507" y="120779"/>
                  </a:lnTo>
                  <a:lnTo>
                    <a:pt x="64266" y="115637"/>
                  </a:lnTo>
                  <a:lnTo>
                    <a:pt x="72266" y="111587"/>
                  </a:lnTo>
                  <a:lnTo>
                    <a:pt x="113097" y="78214"/>
                  </a:lnTo>
                  <a:lnTo>
                    <a:pt x="138298" y="38795"/>
                  </a:lnTo>
                  <a:lnTo>
                    <a:pt x="141828" y="16268"/>
                  </a:lnTo>
                  <a:lnTo>
                    <a:pt x="139480" y="9545"/>
                  </a:lnTo>
                  <a:lnTo>
                    <a:pt x="13343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830"/>
            <p:cNvSpPr/>
            <p:nvPr>
              <p:custDataLst>
                <p:tags r:id="rId31"/>
              </p:custDataLst>
            </p:nvPr>
          </p:nvSpPr>
          <p:spPr>
            <a:xfrm>
              <a:off x="2636176" y="2929351"/>
              <a:ext cx="112651" cy="97814"/>
            </a:xfrm>
            <a:custGeom>
              <a:avLst/>
              <a:gdLst/>
              <a:ahLst/>
              <a:cxnLst/>
              <a:rect l="0" t="0" r="0" b="0"/>
              <a:pathLst>
                <a:path w="112651" h="97814">
                  <a:moveTo>
                    <a:pt x="7012" y="53165"/>
                  </a:moveTo>
                  <a:lnTo>
                    <a:pt x="7012" y="53165"/>
                  </a:lnTo>
                  <a:lnTo>
                    <a:pt x="38229" y="52172"/>
                  </a:lnTo>
                  <a:lnTo>
                    <a:pt x="75888" y="42141"/>
                  </a:lnTo>
                  <a:lnTo>
                    <a:pt x="98139" y="29076"/>
                  </a:lnTo>
                  <a:lnTo>
                    <a:pt x="112650" y="10269"/>
                  </a:lnTo>
                  <a:lnTo>
                    <a:pt x="112164" y="8693"/>
                  </a:lnTo>
                  <a:lnTo>
                    <a:pt x="108978" y="4295"/>
                  </a:lnTo>
                  <a:lnTo>
                    <a:pt x="104254" y="1679"/>
                  </a:lnTo>
                  <a:lnTo>
                    <a:pt x="93137" y="0"/>
                  </a:lnTo>
                  <a:lnTo>
                    <a:pt x="68710" y="9355"/>
                  </a:lnTo>
                  <a:lnTo>
                    <a:pt x="33730" y="29095"/>
                  </a:lnTo>
                  <a:lnTo>
                    <a:pt x="4554" y="55778"/>
                  </a:lnTo>
                  <a:lnTo>
                    <a:pt x="958" y="61933"/>
                  </a:lnTo>
                  <a:lnTo>
                    <a:pt x="0" y="64963"/>
                  </a:lnTo>
                  <a:lnTo>
                    <a:pt x="352" y="67976"/>
                  </a:lnTo>
                  <a:lnTo>
                    <a:pt x="3390" y="73969"/>
                  </a:lnTo>
                  <a:lnTo>
                    <a:pt x="19123" y="91857"/>
                  </a:lnTo>
                  <a:lnTo>
                    <a:pt x="24962" y="95166"/>
                  </a:lnTo>
                  <a:lnTo>
                    <a:pt x="42730" y="978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831"/>
            <p:cNvSpPr/>
            <p:nvPr>
              <p:custDataLst>
                <p:tags r:id="rId32"/>
              </p:custDataLst>
            </p:nvPr>
          </p:nvSpPr>
          <p:spPr>
            <a:xfrm>
              <a:off x="2500315" y="2893266"/>
              <a:ext cx="105868" cy="98180"/>
            </a:xfrm>
            <a:custGeom>
              <a:avLst/>
              <a:gdLst/>
              <a:ahLst/>
              <a:cxnLst/>
              <a:rect l="0" t="0" r="0" b="0"/>
              <a:pathLst>
                <a:path w="105868" h="98180">
                  <a:moveTo>
                    <a:pt x="8927" y="89250"/>
                  </a:moveTo>
                  <a:lnTo>
                    <a:pt x="8927" y="89250"/>
                  </a:lnTo>
                  <a:lnTo>
                    <a:pt x="0" y="89250"/>
                  </a:lnTo>
                  <a:lnTo>
                    <a:pt x="4739" y="84509"/>
                  </a:lnTo>
                  <a:lnTo>
                    <a:pt x="7066" y="79536"/>
                  </a:lnTo>
                  <a:lnTo>
                    <a:pt x="22197" y="37238"/>
                  </a:lnTo>
                  <a:lnTo>
                    <a:pt x="35896" y="18410"/>
                  </a:lnTo>
                  <a:lnTo>
                    <a:pt x="47658" y="6024"/>
                  </a:lnTo>
                  <a:lnTo>
                    <a:pt x="53591" y="2651"/>
                  </a:lnTo>
                  <a:lnTo>
                    <a:pt x="65485" y="486"/>
                  </a:lnTo>
                  <a:lnTo>
                    <a:pt x="83342" y="0"/>
                  </a:lnTo>
                  <a:lnTo>
                    <a:pt x="89295" y="2619"/>
                  </a:lnTo>
                  <a:lnTo>
                    <a:pt x="92271" y="4707"/>
                  </a:lnTo>
                  <a:lnTo>
                    <a:pt x="95578" y="9673"/>
                  </a:lnTo>
                  <a:lnTo>
                    <a:pt x="97440" y="18046"/>
                  </a:lnTo>
                  <a:lnTo>
                    <a:pt x="98868" y="24861"/>
                  </a:lnTo>
                  <a:lnTo>
                    <a:pt x="105867" y="46350"/>
                  </a:lnTo>
                  <a:lnTo>
                    <a:pt x="98373" y="89072"/>
                  </a:lnTo>
                  <a:lnTo>
                    <a:pt x="98224" y="981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832"/>
            <p:cNvSpPr/>
            <p:nvPr>
              <p:custDataLst>
                <p:tags r:id="rId33"/>
              </p:custDataLst>
            </p:nvPr>
          </p:nvSpPr>
          <p:spPr>
            <a:xfrm>
              <a:off x="2375333" y="2844991"/>
              <a:ext cx="187488" cy="128474"/>
            </a:xfrm>
            <a:custGeom>
              <a:avLst/>
              <a:gdLst/>
              <a:ahLst/>
              <a:cxnLst/>
              <a:rect l="0" t="0" r="0" b="0"/>
              <a:pathLst>
                <a:path w="187488" h="128474">
                  <a:moveTo>
                    <a:pt x="35683" y="101806"/>
                  </a:moveTo>
                  <a:lnTo>
                    <a:pt x="35683" y="101806"/>
                  </a:lnTo>
                  <a:lnTo>
                    <a:pt x="20451" y="116045"/>
                  </a:lnTo>
                  <a:lnTo>
                    <a:pt x="14692" y="118056"/>
                  </a:lnTo>
                  <a:lnTo>
                    <a:pt x="12759" y="119585"/>
                  </a:lnTo>
                  <a:lnTo>
                    <a:pt x="9047" y="125484"/>
                  </a:lnTo>
                  <a:lnTo>
                    <a:pt x="376" y="128473"/>
                  </a:lnTo>
                  <a:lnTo>
                    <a:pt x="0" y="116155"/>
                  </a:lnTo>
                  <a:lnTo>
                    <a:pt x="18057" y="72118"/>
                  </a:lnTo>
                  <a:lnTo>
                    <a:pt x="24872" y="57853"/>
                  </a:lnTo>
                  <a:lnTo>
                    <a:pt x="56876" y="27792"/>
                  </a:lnTo>
                  <a:lnTo>
                    <a:pt x="93261" y="6852"/>
                  </a:lnTo>
                  <a:lnTo>
                    <a:pt x="108898" y="735"/>
                  </a:lnTo>
                  <a:lnTo>
                    <a:pt x="123124" y="0"/>
                  </a:lnTo>
                  <a:lnTo>
                    <a:pt x="157890" y="5911"/>
                  </a:lnTo>
                  <a:lnTo>
                    <a:pt x="176790" y="15946"/>
                  </a:lnTo>
                  <a:lnTo>
                    <a:pt x="180356" y="19761"/>
                  </a:lnTo>
                  <a:lnTo>
                    <a:pt x="184318" y="29292"/>
                  </a:lnTo>
                  <a:lnTo>
                    <a:pt x="187487" y="482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833"/>
            <p:cNvSpPr/>
            <p:nvPr>
              <p:custDataLst>
                <p:tags r:id="rId34"/>
              </p:custDataLst>
            </p:nvPr>
          </p:nvSpPr>
          <p:spPr>
            <a:xfrm>
              <a:off x="2252203" y="2822304"/>
              <a:ext cx="167743" cy="97182"/>
            </a:xfrm>
            <a:custGeom>
              <a:avLst/>
              <a:gdLst/>
              <a:ahLst/>
              <a:cxnLst/>
              <a:rect l="0" t="0" r="0" b="0"/>
              <a:pathLst>
                <a:path w="167743" h="97182">
                  <a:moveTo>
                    <a:pt x="15938" y="61985"/>
                  </a:moveTo>
                  <a:lnTo>
                    <a:pt x="15938" y="61985"/>
                  </a:lnTo>
                  <a:lnTo>
                    <a:pt x="15938" y="66725"/>
                  </a:lnTo>
                  <a:lnTo>
                    <a:pt x="16930" y="68122"/>
                  </a:lnTo>
                  <a:lnTo>
                    <a:pt x="18584" y="69053"/>
                  </a:lnTo>
                  <a:lnTo>
                    <a:pt x="28297" y="70363"/>
                  </a:lnTo>
                  <a:lnTo>
                    <a:pt x="38298" y="69677"/>
                  </a:lnTo>
                  <a:lnTo>
                    <a:pt x="78535" y="55455"/>
                  </a:lnTo>
                  <a:lnTo>
                    <a:pt x="107016" y="48789"/>
                  </a:lnTo>
                  <a:lnTo>
                    <a:pt x="138852" y="32106"/>
                  </a:lnTo>
                  <a:lnTo>
                    <a:pt x="144980" y="26216"/>
                  </a:lnTo>
                  <a:lnTo>
                    <a:pt x="147704" y="20291"/>
                  </a:lnTo>
                  <a:lnTo>
                    <a:pt x="148915" y="14350"/>
                  </a:lnTo>
                  <a:lnTo>
                    <a:pt x="148245" y="11377"/>
                  </a:lnTo>
                  <a:lnTo>
                    <a:pt x="144856" y="5427"/>
                  </a:lnTo>
                  <a:lnTo>
                    <a:pt x="142563" y="3444"/>
                  </a:lnTo>
                  <a:lnTo>
                    <a:pt x="137369" y="1240"/>
                  </a:lnTo>
                  <a:lnTo>
                    <a:pt x="124127" y="0"/>
                  </a:lnTo>
                  <a:lnTo>
                    <a:pt x="85441" y="11952"/>
                  </a:lnTo>
                  <a:lnTo>
                    <a:pt x="58403" y="24394"/>
                  </a:lnTo>
                  <a:lnTo>
                    <a:pt x="14756" y="55669"/>
                  </a:lnTo>
                  <a:lnTo>
                    <a:pt x="4563" y="64854"/>
                  </a:lnTo>
                  <a:lnTo>
                    <a:pt x="960" y="70867"/>
                  </a:lnTo>
                  <a:lnTo>
                    <a:pt x="0" y="73859"/>
                  </a:lnTo>
                  <a:lnTo>
                    <a:pt x="351" y="76846"/>
                  </a:lnTo>
                  <a:lnTo>
                    <a:pt x="3388" y="82811"/>
                  </a:lnTo>
                  <a:lnTo>
                    <a:pt x="15416" y="91748"/>
                  </a:lnTo>
                  <a:lnTo>
                    <a:pt x="31548" y="95939"/>
                  </a:lnTo>
                  <a:lnTo>
                    <a:pt x="48895" y="97181"/>
                  </a:lnTo>
                  <a:lnTo>
                    <a:pt x="89158" y="89969"/>
                  </a:lnTo>
                  <a:lnTo>
                    <a:pt x="122545" y="79218"/>
                  </a:lnTo>
                  <a:lnTo>
                    <a:pt x="140790" y="73375"/>
                  </a:lnTo>
                  <a:lnTo>
                    <a:pt x="151795" y="71016"/>
                  </a:lnTo>
                  <a:lnTo>
                    <a:pt x="167742" y="619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834"/>
            <p:cNvSpPr/>
            <p:nvPr>
              <p:custDataLst>
                <p:tags r:id="rId35"/>
              </p:custDataLst>
            </p:nvPr>
          </p:nvSpPr>
          <p:spPr>
            <a:xfrm>
              <a:off x="2080617" y="2812852"/>
              <a:ext cx="151806" cy="35719"/>
            </a:xfrm>
            <a:custGeom>
              <a:avLst/>
              <a:gdLst/>
              <a:ahLst/>
              <a:cxnLst/>
              <a:rect l="0" t="0" r="0" b="0"/>
              <a:pathLst>
                <a:path w="151806" h="35719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7689" y="4740"/>
                  </a:lnTo>
                  <a:lnTo>
                    <a:pt x="10087" y="6136"/>
                  </a:lnTo>
                  <a:lnTo>
                    <a:pt x="47711" y="15833"/>
                  </a:lnTo>
                  <a:lnTo>
                    <a:pt x="85713" y="22199"/>
                  </a:lnTo>
                  <a:lnTo>
                    <a:pt x="123316" y="26874"/>
                  </a:lnTo>
                  <a:lnTo>
                    <a:pt x="151805" y="357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835"/>
            <p:cNvSpPr/>
            <p:nvPr>
              <p:custDataLst>
                <p:tags r:id="rId36"/>
              </p:custDataLst>
            </p:nvPr>
          </p:nvSpPr>
          <p:spPr>
            <a:xfrm>
              <a:off x="2152055" y="2669977"/>
              <a:ext cx="35719" cy="303610"/>
            </a:xfrm>
            <a:custGeom>
              <a:avLst/>
              <a:gdLst/>
              <a:ahLst/>
              <a:cxnLst/>
              <a:rect l="0" t="0" r="0" b="0"/>
              <a:pathLst>
                <a:path w="35719" h="303610">
                  <a:moveTo>
                    <a:pt x="35718" y="0"/>
                  </a:moveTo>
                  <a:lnTo>
                    <a:pt x="35718" y="0"/>
                  </a:lnTo>
                  <a:lnTo>
                    <a:pt x="34726" y="17215"/>
                  </a:lnTo>
                  <a:lnTo>
                    <a:pt x="23290" y="59409"/>
                  </a:lnTo>
                  <a:lnTo>
                    <a:pt x="14728" y="93119"/>
                  </a:lnTo>
                  <a:lnTo>
                    <a:pt x="10647" y="128242"/>
                  </a:lnTo>
                  <a:lnTo>
                    <a:pt x="9438" y="163785"/>
                  </a:lnTo>
                  <a:lnTo>
                    <a:pt x="9030" y="204221"/>
                  </a:lnTo>
                  <a:lnTo>
                    <a:pt x="8943" y="245137"/>
                  </a:lnTo>
                  <a:lnTo>
                    <a:pt x="7940" y="270488"/>
                  </a:lnTo>
                  <a:lnTo>
                    <a:pt x="0" y="3036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836"/>
            <p:cNvSpPr/>
            <p:nvPr>
              <p:custDataLst>
                <p:tags r:id="rId37"/>
              </p:custDataLst>
            </p:nvPr>
          </p:nvSpPr>
          <p:spPr>
            <a:xfrm>
              <a:off x="1896879" y="2787990"/>
              <a:ext cx="130161" cy="140949"/>
            </a:xfrm>
            <a:custGeom>
              <a:avLst/>
              <a:gdLst/>
              <a:ahLst/>
              <a:cxnLst/>
              <a:rect l="0" t="0" r="0" b="0"/>
              <a:pathLst>
                <a:path w="130161" h="140949">
                  <a:moveTo>
                    <a:pt x="5145" y="105229"/>
                  </a:moveTo>
                  <a:lnTo>
                    <a:pt x="5145" y="105229"/>
                  </a:lnTo>
                  <a:lnTo>
                    <a:pt x="5145" y="126219"/>
                  </a:lnTo>
                  <a:lnTo>
                    <a:pt x="4152" y="128152"/>
                  </a:lnTo>
                  <a:lnTo>
                    <a:pt x="2499" y="129441"/>
                  </a:lnTo>
                  <a:lnTo>
                    <a:pt x="404" y="130300"/>
                  </a:lnTo>
                  <a:lnTo>
                    <a:pt x="0" y="130872"/>
                  </a:lnTo>
                  <a:lnTo>
                    <a:pt x="723" y="131254"/>
                  </a:lnTo>
                  <a:lnTo>
                    <a:pt x="2197" y="131509"/>
                  </a:lnTo>
                  <a:lnTo>
                    <a:pt x="3179" y="130686"/>
                  </a:lnTo>
                  <a:lnTo>
                    <a:pt x="4271" y="127126"/>
                  </a:lnTo>
                  <a:lnTo>
                    <a:pt x="5964" y="115765"/>
                  </a:lnTo>
                  <a:lnTo>
                    <a:pt x="12178" y="95440"/>
                  </a:lnTo>
                  <a:lnTo>
                    <a:pt x="12810" y="89773"/>
                  </a:lnTo>
                  <a:lnTo>
                    <a:pt x="34081" y="46889"/>
                  </a:lnTo>
                  <a:lnTo>
                    <a:pt x="52697" y="14823"/>
                  </a:lnTo>
                  <a:lnTo>
                    <a:pt x="66418" y="4579"/>
                  </a:lnTo>
                  <a:lnTo>
                    <a:pt x="78311" y="0"/>
                  </a:lnTo>
                  <a:lnTo>
                    <a:pt x="81703" y="350"/>
                  </a:lnTo>
                  <a:lnTo>
                    <a:pt x="88119" y="3384"/>
                  </a:lnTo>
                  <a:lnTo>
                    <a:pt x="97308" y="10671"/>
                  </a:lnTo>
                  <a:lnTo>
                    <a:pt x="100677" y="16239"/>
                  </a:lnTo>
                  <a:lnTo>
                    <a:pt x="107579" y="32639"/>
                  </a:lnTo>
                  <a:lnTo>
                    <a:pt x="117505" y="49843"/>
                  </a:lnTo>
                  <a:lnTo>
                    <a:pt x="128080" y="93286"/>
                  </a:lnTo>
                  <a:lnTo>
                    <a:pt x="130153" y="137723"/>
                  </a:lnTo>
                  <a:lnTo>
                    <a:pt x="130160" y="1409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837"/>
            <p:cNvSpPr/>
            <p:nvPr>
              <p:custDataLst>
                <p:tags r:id="rId38"/>
              </p:custDataLst>
            </p:nvPr>
          </p:nvSpPr>
          <p:spPr>
            <a:xfrm>
              <a:off x="1794867" y="2589609"/>
              <a:ext cx="26790" cy="303611"/>
            </a:xfrm>
            <a:custGeom>
              <a:avLst/>
              <a:gdLst/>
              <a:ahLst/>
              <a:cxnLst/>
              <a:rect l="0" t="0" r="0" b="0"/>
              <a:pathLst>
                <a:path w="26790" h="303611">
                  <a:moveTo>
                    <a:pt x="26789" y="0"/>
                  </a:moveTo>
                  <a:lnTo>
                    <a:pt x="26789" y="0"/>
                  </a:lnTo>
                  <a:lnTo>
                    <a:pt x="26789" y="12429"/>
                  </a:lnTo>
                  <a:lnTo>
                    <a:pt x="18687" y="56125"/>
                  </a:lnTo>
                  <a:lnTo>
                    <a:pt x="15377" y="99318"/>
                  </a:lnTo>
                  <a:lnTo>
                    <a:pt x="10203" y="141327"/>
                  </a:lnTo>
                  <a:lnTo>
                    <a:pt x="9182" y="184425"/>
                  </a:lnTo>
                  <a:lnTo>
                    <a:pt x="6334" y="219985"/>
                  </a:lnTo>
                  <a:lnTo>
                    <a:pt x="834" y="252579"/>
                  </a:lnTo>
                  <a:lnTo>
                    <a:pt x="15" y="295750"/>
                  </a:lnTo>
                  <a:lnTo>
                    <a:pt x="0" y="3036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838"/>
            <p:cNvSpPr/>
            <p:nvPr>
              <p:custDataLst>
                <p:tags r:id="rId39"/>
              </p:custDataLst>
            </p:nvPr>
          </p:nvSpPr>
          <p:spPr>
            <a:xfrm>
              <a:off x="1839634" y="2723555"/>
              <a:ext cx="17742" cy="169665"/>
            </a:xfrm>
            <a:custGeom>
              <a:avLst/>
              <a:gdLst/>
              <a:ahLst/>
              <a:cxnLst/>
              <a:rect l="0" t="0" r="0" b="0"/>
              <a:pathLst>
                <a:path w="17742" h="169665">
                  <a:moveTo>
                    <a:pt x="17741" y="0"/>
                  </a:moveTo>
                  <a:lnTo>
                    <a:pt x="17741" y="0"/>
                  </a:lnTo>
                  <a:lnTo>
                    <a:pt x="17741" y="4740"/>
                  </a:lnTo>
                  <a:lnTo>
                    <a:pt x="6717" y="44949"/>
                  </a:lnTo>
                  <a:lnTo>
                    <a:pt x="1907" y="62596"/>
                  </a:lnTo>
                  <a:lnTo>
                    <a:pt x="0" y="104184"/>
                  </a:lnTo>
                  <a:lnTo>
                    <a:pt x="2580" y="113442"/>
                  </a:lnTo>
                  <a:lnTo>
                    <a:pt x="6042" y="121856"/>
                  </a:lnTo>
                  <a:lnTo>
                    <a:pt x="8790" y="165613"/>
                  </a:lnTo>
                  <a:lnTo>
                    <a:pt x="8812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3839"/>
          <p:cNvSpPr/>
          <p:nvPr>
            <p:custDataLst>
              <p:tags r:id="rId2"/>
            </p:custDataLst>
          </p:nvPr>
        </p:nvSpPr>
        <p:spPr>
          <a:xfrm>
            <a:off x="3194710" y="3321889"/>
            <a:ext cx="879938" cy="267429"/>
          </a:xfrm>
          <a:custGeom>
            <a:avLst/>
            <a:gdLst/>
            <a:ahLst/>
            <a:cxnLst/>
            <a:rect l="0" t="0" r="0" b="0"/>
            <a:pathLst>
              <a:path w="879938" h="267429">
                <a:moveTo>
                  <a:pt x="716493" y="26744"/>
                </a:moveTo>
                <a:lnTo>
                  <a:pt x="716493" y="26744"/>
                </a:lnTo>
                <a:lnTo>
                  <a:pt x="704064" y="14315"/>
                </a:lnTo>
                <a:lnTo>
                  <a:pt x="686021" y="5753"/>
                </a:lnTo>
                <a:lnTo>
                  <a:pt x="641925" y="718"/>
                </a:lnTo>
                <a:lnTo>
                  <a:pt x="605763" y="181"/>
                </a:lnTo>
                <a:lnTo>
                  <a:pt x="576991" y="56"/>
                </a:lnTo>
                <a:lnTo>
                  <a:pt x="544359" y="0"/>
                </a:lnTo>
                <a:lnTo>
                  <a:pt x="510012" y="2620"/>
                </a:lnTo>
                <a:lnTo>
                  <a:pt x="473911" y="7093"/>
                </a:lnTo>
                <a:lnTo>
                  <a:pt x="434716" y="12387"/>
                </a:lnTo>
                <a:lnTo>
                  <a:pt x="391498" y="18048"/>
                </a:lnTo>
                <a:lnTo>
                  <a:pt x="368861" y="20946"/>
                </a:lnTo>
                <a:lnTo>
                  <a:pt x="325188" y="26813"/>
                </a:lnTo>
                <a:lnTo>
                  <a:pt x="281634" y="33720"/>
                </a:lnTo>
                <a:lnTo>
                  <a:pt x="258908" y="38340"/>
                </a:lnTo>
                <a:lnTo>
                  <a:pt x="235819" y="43404"/>
                </a:lnTo>
                <a:lnTo>
                  <a:pt x="191644" y="54323"/>
                </a:lnTo>
                <a:lnTo>
                  <a:pt x="150844" y="65790"/>
                </a:lnTo>
                <a:lnTo>
                  <a:pt x="116174" y="77501"/>
                </a:lnTo>
                <a:lnTo>
                  <a:pt x="78246" y="95251"/>
                </a:lnTo>
                <a:lnTo>
                  <a:pt x="33619" y="125163"/>
                </a:lnTo>
                <a:lnTo>
                  <a:pt x="6283" y="151209"/>
                </a:lnTo>
                <a:lnTo>
                  <a:pt x="1918" y="157346"/>
                </a:lnTo>
                <a:lnTo>
                  <a:pt x="0" y="163421"/>
                </a:lnTo>
                <a:lnTo>
                  <a:pt x="516" y="175463"/>
                </a:lnTo>
                <a:lnTo>
                  <a:pt x="6384" y="193399"/>
                </a:lnTo>
                <a:lnTo>
                  <a:pt x="23887" y="211281"/>
                </a:lnTo>
                <a:lnTo>
                  <a:pt x="57406" y="229147"/>
                </a:lnTo>
                <a:lnTo>
                  <a:pt x="98757" y="242268"/>
                </a:lnTo>
                <a:lnTo>
                  <a:pt x="130397" y="249202"/>
                </a:lnTo>
                <a:lnTo>
                  <a:pt x="165295" y="254598"/>
                </a:lnTo>
                <a:lnTo>
                  <a:pt x="203956" y="256997"/>
                </a:lnTo>
                <a:lnTo>
                  <a:pt x="244290" y="260709"/>
                </a:lnTo>
                <a:lnTo>
                  <a:pt x="285367" y="264673"/>
                </a:lnTo>
                <a:lnTo>
                  <a:pt x="326775" y="266435"/>
                </a:lnTo>
                <a:lnTo>
                  <a:pt x="370975" y="267219"/>
                </a:lnTo>
                <a:lnTo>
                  <a:pt x="393874" y="267428"/>
                </a:lnTo>
                <a:lnTo>
                  <a:pt x="437839" y="265014"/>
                </a:lnTo>
                <a:lnTo>
                  <a:pt x="480530" y="260633"/>
                </a:lnTo>
                <a:lnTo>
                  <a:pt x="522654" y="255380"/>
                </a:lnTo>
                <a:lnTo>
                  <a:pt x="564528" y="249738"/>
                </a:lnTo>
                <a:lnTo>
                  <a:pt x="605297" y="242930"/>
                </a:lnTo>
                <a:lnTo>
                  <a:pt x="643260" y="233290"/>
                </a:lnTo>
                <a:lnTo>
                  <a:pt x="677330" y="225037"/>
                </a:lnTo>
                <a:lnTo>
                  <a:pt x="709009" y="217069"/>
                </a:lnTo>
                <a:lnTo>
                  <a:pt x="739625" y="206913"/>
                </a:lnTo>
                <a:lnTo>
                  <a:pt x="780012" y="190040"/>
                </a:lnTo>
                <a:lnTo>
                  <a:pt x="817114" y="172473"/>
                </a:lnTo>
                <a:lnTo>
                  <a:pt x="857723" y="142813"/>
                </a:lnTo>
                <a:lnTo>
                  <a:pt x="874094" y="124965"/>
                </a:lnTo>
                <a:lnTo>
                  <a:pt x="878115" y="119014"/>
                </a:lnTo>
                <a:lnTo>
                  <a:pt x="879937" y="104463"/>
                </a:lnTo>
                <a:lnTo>
                  <a:pt x="875385" y="82183"/>
                </a:lnTo>
                <a:lnTo>
                  <a:pt x="873022" y="75610"/>
                </a:lnTo>
                <a:lnTo>
                  <a:pt x="865106" y="65660"/>
                </a:lnTo>
                <a:lnTo>
                  <a:pt x="839114" y="46447"/>
                </a:lnTo>
                <a:lnTo>
                  <a:pt x="798188" y="30673"/>
                </a:lnTo>
                <a:lnTo>
                  <a:pt x="762638" y="22065"/>
                </a:lnTo>
                <a:lnTo>
                  <a:pt x="721125" y="19074"/>
                </a:lnTo>
                <a:lnTo>
                  <a:pt x="677406" y="19180"/>
                </a:lnTo>
                <a:lnTo>
                  <a:pt x="635018" y="24061"/>
                </a:lnTo>
                <a:lnTo>
                  <a:pt x="591478" y="2674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1206"/>
          <p:cNvGrpSpPr/>
          <p:nvPr/>
        </p:nvGrpSpPr>
        <p:grpSpPr>
          <a:xfrm>
            <a:off x="1705571" y="3375422"/>
            <a:ext cx="1212619" cy="1410892"/>
            <a:chOff x="1705571" y="3375422"/>
            <a:chExt cx="1212619" cy="1410892"/>
          </a:xfrm>
        </p:grpSpPr>
        <p:sp>
          <p:nvSpPr>
            <p:cNvPr id="53" name="SMARTInkShape-3840"/>
            <p:cNvSpPr/>
            <p:nvPr>
              <p:custDataLst>
                <p:tags r:id="rId14"/>
              </p:custDataLst>
            </p:nvPr>
          </p:nvSpPr>
          <p:spPr>
            <a:xfrm>
              <a:off x="2185657" y="4143484"/>
              <a:ext cx="477541" cy="642830"/>
            </a:xfrm>
            <a:custGeom>
              <a:avLst/>
              <a:gdLst/>
              <a:ahLst/>
              <a:cxnLst/>
              <a:rect l="0" t="0" r="0" b="0"/>
              <a:pathLst>
                <a:path w="477541" h="642830">
                  <a:moveTo>
                    <a:pt x="91413" y="8821"/>
                  </a:moveTo>
                  <a:lnTo>
                    <a:pt x="91413" y="8821"/>
                  </a:lnTo>
                  <a:lnTo>
                    <a:pt x="96154" y="4080"/>
                  </a:lnTo>
                  <a:lnTo>
                    <a:pt x="113323" y="1132"/>
                  </a:lnTo>
                  <a:lnTo>
                    <a:pt x="154905" y="136"/>
                  </a:lnTo>
                  <a:lnTo>
                    <a:pt x="185116" y="0"/>
                  </a:lnTo>
                  <a:lnTo>
                    <a:pt x="218387" y="2585"/>
                  </a:lnTo>
                  <a:lnTo>
                    <a:pt x="254010" y="7041"/>
                  </a:lnTo>
                  <a:lnTo>
                    <a:pt x="292994" y="12329"/>
                  </a:lnTo>
                  <a:lnTo>
                    <a:pt x="328179" y="20633"/>
                  </a:lnTo>
                  <a:lnTo>
                    <a:pt x="361346" y="29946"/>
                  </a:lnTo>
                  <a:lnTo>
                    <a:pt x="395930" y="37392"/>
                  </a:lnTo>
                  <a:lnTo>
                    <a:pt x="434649" y="51903"/>
                  </a:lnTo>
                  <a:lnTo>
                    <a:pt x="460231" y="68770"/>
                  </a:lnTo>
                  <a:lnTo>
                    <a:pt x="475639" y="86335"/>
                  </a:lnTo>
                  <a:lnTo>
                    <a:pt x="477540" y="92247"/>
                  </a:lnTo>
                  <a:lnTo>
                    <a:pt x="477007" y="104107"/>
                  </a:lnTo>
                  <a:lnTo>
                    <a:pt x="470817" y="115993"/>
                  </a:lnTo>
                  <a:lnTo>
                    <a:pt x="450884" y="136487"/>
                  </a:lnTo>
                  <a:lnTo>
                    <a:pt x="427788" y="151881"/>
                  </a:lnTo>
                  <a:lnTo>
                    <a:pt x="394371" y="165338"/>
                  </a:lnTo>
                  <a:lnTo>
                    <a:pt x="356369" y="180579"/>
                  </a:lnTo>
                  <a:lnTo>
                    <a:pt x="316327" y="196283"/>
                  </a:lnTo>
                  <a:lnTo>
                    <a:pt x="275380" y="209877"/>
                  </a:lnTo>
                  <a:lnTo>
                    <a:pt x="234031" y="225179"/>
                  </a:lnTo>
                  <a:lnTo>
                    <a:pt x="192502" y="241902"/>
                  </a:lnTo>
                  <a:lnTo>
                    <a:pt x="150894" y="259256"/>
                  </a:lnTo>
                  <a:lnTo>
                    <a:pt x="114542" y="276891"/>
                  </a:lnTo>
                  <a:lnTo>
                    <a:pt x="81849" y="294651"/>
                  </a:lnTo>
                  <a:lnTo>
                    <a:pt x="38529" y="321383"/>
                  </a:lnTo>
                  <a:lnTo>
                    <a:pt x="12795" y="348156"/>
                  </a:lnTo>
                  <a:lnTo>
                    <a:pt x="2563" y="366011"/>
                  </a:lnTo>
                  <a:lnTo>
                    <a:pt x="0" y="383869"/>
                  </a:lnTo>
                  <a:lnTo>
                    <a:pt x="705" y="392798"/>
                  </a:lnTo>
                  <a:lnTo>
                    <a:pt x="15920" y="424327"/>
                  </a:lnTo>
                  <a:lnTo>
                    <a:pt x="48760" y="458804"/>
                  </a:lnTo>
                  <a:lnTo>
                    <a:pt x="78410" y="482326"/>
                  </a:lnTo>
                  <a:lnTo>
                    <a:pt x="113415" y="507002"/>
                  </a:lnTo>
                  <a:lnTo>
                    <a:pt x="155432" y="534505"/>
                  </a:lnTo>
                  <a:lnTo>
                    <a:pt x="177748" y="547793"/>
                  </a:lnTo>
                  <a:lnTo>
                    <a:pt x="200564" y="560620"/>
                  </a:lnTo>
                  <a:lnTo>
                    <a:pt x="223712" y="573140"/>
                  </a:lnTo>
                  <a:lnTo>
                    <a:pt x="267952" y="594988"/>
                  </a:lnTo>
                  <a:lnTo>
                    <a:pt x="307789" y="613629"/>
                  </a:lnTo>
                  <a:lnTo>
                    <a:pt x="348560" y="633295"/>
                  </a:lnTo>
                  <a:lnTo>
                    <a:pt x="368234" y="6428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841"/>
            <p:cNvSpPr/>
            <p:nvPr>
              <p:custDataLst>
                <p:tags r:id="rId15"/>
              </p:custDataLst>
            </p:nvPr>
          </p:nvSpPr>
          <p:spPr>
            <a:xfrm>
              <a:off x="1705571" y="4223742"/>
              <a:ext cx="437555" cy="80368"/>
            </a:xfrm>
            <a:custGeom>
              <a:avLst/>
              <a:gdLst/>
              <a:ahLst/>
              <a:cxnLst/>
              <a:rect l="0" t="0" r="0" b="0"/>
              <a:pathLst>
                <a:path w="437555" h="80368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12359" y="7068"/>
                  </a:lnTo>
                  <a:lnTo>
                    <a:pt x="55389" y="14821"/>
                  </a:lnTo>
                  <a:lnTo>
                    <a:pt x="85140" y="16509"/>
                  </a:lnTo>
                  <a:lnTo>
                    <a:pt x="118207" y="19905"/>
                  </a:lnTo>
                  <a:lnTo>
                    <a:pt x="154731" y="25714"/>
                  </a:lnTo>
                  <a:lnTo>
                    <a:pt x="197423" y="34910"/>
                  </a:lnTo>
                  <a:lnTo>
                    <a:pt x="240209" y="42967"/>
                  </a:lnTo>
                  <a:lnTo>
                    <a:pt x="282377" y="49854"/>
                  </a:lnTo>
                  <a:lnTo>
                    <a:pt x="324268" y="56222"/>
                  </a:lnTo>
                  <a:lnTo>
                    <a:pt x="360746" y="62360"/>
                  </a:lnTo>
                  <a:lnTo>
                    <a:pt x="403882" y="71394"/>
                  </a:lnTo>
                  <a:lnTo>
                    <a:pt x="437554" y="80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842"/>
            <p:cNvSpPr/>
            <p:nvPr>
              <p:custDataLst>
                <p:tags r:id="rId16"/>
              </p:custDataLst>
            </p:nvPr>
          </p:nvSpPr>
          <p:spPr>
            <a:xfrm>
              <a:off x="1742530" y="4143375"/>
              <a:ext cx="400596" cy="71439"/>
            </a:xfrm>
            <a:custGeom>
              <a:avLst/>
              <a:gdLst/>
              <a:ahLst/>
              <a:cxnLst/>
              <a:rect l="0" t="0" r="0" b="0"/>
              <a:pathLst>
                <a:path w="400596" h="71439">
                  <a:moveTo>
                    <a:pt x="7689" y="0"/>
                  </a:moveTo>
                  <a:lnTo>
                    <a:pt x="7689" y="0"/>
                  </a:lnTo>
                  <a:lnTo>
                    <a:pt x="0" y="0"/>
                  </a:lnTo>
                  <a:lnTo>
                    <a:pt x="3867" y="0"/>
                  </a:lnTo>
                  <a:lnTo>
                    <a:pt x="8636" y="2646"/>
                  </a:lnTo>
                  <a:lnTo>
                    <a:pt x="11297" y="4740"/>
                  </a:lnTo>
                  <a:lnTo>
                    <a:pt x="19545" y="7068"/>
                  </a:lnTo>
                  <a:lnTo>
                    <a:pt x="55883" y="14821"/>
                  </a:lnTo>
                  <a:lnTo>
                    <a:pt x="94839" y="17952"/>
                  </a:lnTo>
                  <a:lnTo>
                    <a:pt x="126789" y="22200"/>
                  </a:lnTo>
                  <a:lnTo>
                    <a:pt x="160833" y="27395"/>
                  </a:lnTo>
                  <a:lnTo>
                    <a:pt x="196800" y="33011"/>
                  </a:lnTo>
                  <a:lnTo>
                    <a:pt x="235936" y="38815"/>
                  </a:lnTo>
                  <a:lnTo>
                    <a:pt x="271189" y="44702"/>
                  </a:lnTo>
                  <a:lnTo>
                    <a:pt x="303394" y="50625"/>
                  </a:lnTo>
                  <a:lnTo>
                    <a:pt x="347431" y="59538"/>
                  </a:lnTo>
                  <a:lnTo>
                    <a:pt x="389993" y="69674"/>
                  </a:lnTo>
                  <a:lnTo>
                    <a:pt x="400595" y="7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843"/>
            <p:cNvSpPr/>
            <p:nvPr>
              <p:custDataLst>
                <p:tags r:id="rId17"/>
              </p:custDataLst>
            </p:nvPr>
          </p:nvSpPr>
          <p:spPr>
            <a:xfrm>
              <a:off x="2009180" y="4080867"/>
              <a:ext cx="125016" cy="330400"/>
            </a:xfrm>
            <a:custGeom>
              <a:avLst/>
              <a:gdLst/>
              <a:ahLst/>
              <a:cxnLst/>
              <a:rect l="0" t="0" r="0" b="0"/>
              <a:pathLst>
                <a:path w="125016" h="330400">
                  <a:moveTo>
                    <a:pt x="125015" y="0"/>
                  </a:moveTo>
                  <a:lnTo>
                    <a:pt x="125015" y="0"/>
                  </a:lnTo>
                  <a:lnTo>
                    <a:pt x="117886" y="8121"/>
                  </a:lnTo>
                  <a:lnTo>
                    <a:pt x="104025" y="38160"/>
                  </a:lnTo>
                  <a:lnTo>
                    <a:pt x="95204" y="72712"/>
                  </a:lnTo>
                  <a:lnTo>
                    <a:pt x="81566" y="109629"/>
                  </a:lnTo>
                  <a:lnTo>
                    <a:pt x="64958" y="150443"/>
                  </a:lnTo>
                  <a:lnTo>
                    <a:pt x="47469" y="189215"/>
                  </a:lnTo>
                  <a:lnTo>
                    <a:pt x="29719" y="230578"/>
                  </a:lnTo>
                  <a:lnTo>
                    <a:pt x="14065" y="273749"/>
                  </a:lnTo>
                  <a:lnTo>
                    <a:pt x="1441" y="317705"/>
                  </a:lnTo>
                  <a:lnTo>
                    <a:pt x="0" y="3303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844"/>
            <p:cNvSpPr/>
            <p:nvPr>
              <p:custDataLst>
                <p:tags r:id="rId18"/>
              </p:custDataLst>
            </p:nvPr>
          </p:nvSpPr>
          <p:spPr>
            <a:xfrm>
              <a:off x="1794867" y="3991570"/>
              <a:ext cx="151806" cy="366119"/>
            </a:xfrm>
            <a:custGeom>
              <a:avLst/>
              <a:gdLst/>
              <a:ahLst/>
              <a:cxnLst/>
              <a:rect l="0" t="0" r="0" b="0"/>
              <a:pathLst>
                <a:path w="151806" h="366119">
                  <a:moveTo>
                    <a:pt x="151805" y="0"/>
                  </a:moveTo>
                  <a:lnTo>
                    <a:pt x="151805" y="0"/>
                  </a:lnTo>
                  <a:lnTo>
                    <a:pt x="147064" y="4741"/>
                  </a:lnTo>
                  <a:lnTo>
                    <a:pt x="144737" y="12360"/>
                  </a:lnTo>
                  <a:lnTo>
                    <a:pt x="144117" y="17170"/>
                  </a:lnTo>
                  <a:lnTo>
                    <a:pt x="120965" y="59955"/>
                  </a:lnTo>
                  <a:lnTo>
                    <a:pt x="99672" y="97470"/>
                  </a:lnTo>
                  <a:lnTo>
                    <a:pt x="80796" y="136367"/>
                  </a:lnTo>
                  <a:lnTo>
                    <a:pt x="65281" y="176665"/>
                  </a:lnTo>
                  <a:lnTo>
                    <a:pt x="54400" y="216387"/>
                  </a:lnTo>
                  <a:lnTo>
                    <a:pt x="42246" y="256930"/>
                  </a:lnTo>
                  <a:lnTo>
                    <a:pt x="25102" y="301444"/>
                  </a:lnTo>
                  <a:lnTo>
                    <a:pt x="9100" y="335614"/>
                  </a:lnTo>
                  <a:lnTo>
                    <a:pt x="6066" y="339828"/>
                  </a:lnTo>
                  <a:lnTo>
                    <a:pt x="2696" y="349803"/>
                  </a:lnTo>
                  <a:lnTo>
                    <a:pt x="0" y="3661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845"/>
            <p:cNvSpPr/>
            <p:nvPr>
              <p:custDataLst>
                <p:tags r:id="rId19"/>
              </p:custDataLst>
            </p:nvPr>
          </p:nvSpPr>
          <p:spPr>
            <a:xfrm>
              <a:off x="2717443" y="3680685"/>
              <a:ext cx="200747" cy="203730"/>
            </a:xfrm>
            <a:custGeom>
              <a:avLst/>
              <a:gdLst/>
              <a:ahLst/>
              <a:cxnLst/>
              <a:rect l="0" t="0" r="0" b="0"/>
              <a:pathLst>
                <a:path w="200747" h="203730">
                  <a:moveTo>
                    <a:pt x="32901" y="16206"/>
                  </a:moveTo>
                  <a:lnTo>
                    <a:pt x="32901" y="16206"/>
                  </a:lnTo>
                  <a:lnTo>
                    <a:pt x="32901" y="20946"/>
                  </a:lnTo>
                  <a:lnTo>
                    <a:pt x="33893" y="22342"/>
                  </a:lnTo>
                  <a:lnTo>
                    <a:pt x="35547" y="23273"/>
                  </a:lnTo>
                  <a:lnTo>
                    <a:pt x="48132" y="25883"/>
                  </a:lnTo>
                  <a:lnTo>
                    <a:pt x="67658" y="39353"/>
                  </a:lnTo>
                  <a:lnTo>
                    <a:pt x="106838" y="42675"/>
                  </a:lnTo>
                  <a:lnTo>
                    <a:pt x="149129" y="42966"/>
                  </a:lnTo>
                  <a:lnTo>
                    <a:pt x="167991" y="41994"/>
                  </a:lnTo>
                  <a:lnTo>
                    <a:pt x="176615" y="38250"/>
                  </a:lnTo>
                  <a:lnTo>
                    <a:pt x="200746" y="17923"/>
                  </a:lnTo>
                  <a:lnTo>
                    <a:pt x="199368" y="16358"/>
                  </a:lnTo>
                  <a:lnTo>
                    <a:pt x="177547" y="3927"/>
                  </a:lnTo>
                  <a:lnTo>
                    <a:pt x="160536" y="0"/>
                  </a:lnTo>
                  <a:lnTo>
                    <a:pt x="118721" y="8277"/>
                  </a:lnTo>
                  <a:lnTo>
                    <a:pt x="78626" y="19380"/>
                  </a:lnTo>
                  <a:lnTo>
                    <a:pt x="42043" y="38257"/>
                  </a:lnTo>
                  <a:lnTo>
                    <a:pt x="17089" y="55261"/>
                  </a:lnTo>
                  <a:lnTo>
                    <a:pt x="6691" y="66967"/>
                  </a:lnTo>
                  <a:lnTo>
                    <a:pt x="1408" y="78785"/>
                  </a:lnTo>
                  <a:lnTo>
                    <a:pt x="0" y="84714"/>
                  </a:lnTo>
                  <a:lnTo>
                    <a:pt x="1080" y="96594"/>
                  </a:lnTo>
                  <a:lnTo>
                    <a:pt x="5860" y="108488"/>
                  </a:lnTo>
                  <a:lnTo>
                    <a:pt x="35415" y="142986"/>
                  </a:lnTo>
                  <a:lnTo>
                    <a:pt x="70108" y="170160"/>
                  </a:lnTo>
                  <a:lnTo>
                    <a:pt x="111504" y="191990"/>
                  </a:lnTo>
                  <a:lnTo>
                    <a:pt x="136889" y="200251"/>
                  </a:lnTo>
                  <a:lnTo>
                    <a:pt x="157916" y="2037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846"/>
            <p:cNvSpPr/>
            <p:nvPr>
              <p:custDataLst>
                <p:tags r:id="rId20"/>
              </p:custDataLst>
            </p:nvPr>
          </p:nvSpPr>
          <p:spPr>
            <a:xfrm>
              <a:off x="2652117" y="3616523"/>
              <a:ext cx="70885" cy="125017"/>
            </a:xfrm>
            <a:custGeom>
              <a:avLst/>
              <a:gdLst/>
              <a:ahLst/>
              <a:cxnLst/>
              <a:rect l="0" t="0" r="0" b="0"/>
              <a:pathLst>
                <a:path w="70885" h="125017">
                  <a:moveTo>
                    <a:pt x="53578" y="0"/>
                  </a:moveTo>
                  <a:lnTo>
                    <a:pt x="53578" y="0"/>
                  </a:lnTo>
                  <a:lnTo>
                    <a:pt x="45890" y="0"/>
                  </a:lnTo>
                  <a:lnTo>
                    <a:pt x="37765" y="6137"/>
                  </a:lnTo>
                  <a:lnTo>
                    <a:pt x="29490" y="9094"/>
                  </a:lnTo>
                  <a:lnTo>
                    <a:pt x="23690" y="13303"/>
                  </a:lnTo>
                  <a:lnTo>
                    <a:pt x="20451" y="21126"/>
                  </a:lnTo>
                  <a:lnTo>
                    <a:pt x="19587" y="25990"/>
                  </a:lnTo>
                  <a:lnTo>
                    <a:pt x="21273" y="34041"/>
                  </a:lnTo>
                  <a:lnTo>
                    <a:pt x="34184" y="56518"/>
                  </a:lnTo>
                  <a:lnTo>
                    <a:pt x="65134" y="83226"/>
                  </a:lnTo>
                  <a:lnTo>
                    <a:pt x="68636" y="89245"/>
                  </a:lnTo>
                  <a:lnTo>
                    <a:pt x="70884" y="101193"/>
                  </a:lnTo>
                  <a:lnTo>
                    <a:pt x="70077" y="103181"/>
                  </a:lnTo>
                  <a:lnTo>
                    <a:pt x="68546" y="104506"/>
                  </a:lnTo>
                  <a:lnTo>
                    <a:pt x="64199" y="106971"/>
                  </a:lnTo>
                  <a:lnTo>
                    <a:pt x="58960" y="111373"/>
                  </a:lnTo>
                  <a:lnTo>
                    <a:pt x="50678" y="113992"/>
                  </a:lnTo>
                  <a:lnTo>
                    <a:pt x="41376" y="116148"/>
                  </a:lnTo>
                  <a:lnTo>
                    <a:pt x="29568" y="121947"/>
                  </a:lnTo>
                  <a:lnTo>
                    <a:pt x="0" y="1250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847"/>
            <p:cNvSpPr/>
            <p:nvPr>
              <p:custDataLst>
                <p:tags r:id="rId21"/>
              </p:custDataLst>
            </p:nvPr>
          </p:nvSpPr>
          <p:spPr>
            <a:xfrm>
              <a:off x="2429033" y="3626866"/>
              <a:ext cx="187243" cy="167685"/>
            </a:xfrm>
            <a:custGeom>
              <a:avLst/>
              <a:gdLst/>
              <a:ahLst/>
              <a:cxnLst/>
              <a:rect l="0" t="0" r="0" b="0"/>
              <a:pathLst>
                <a:path w="187243" h="167685">
                  <a:moveTo>
                    <a:pt x="71280" y="78954"/>
                  </a:moveTo>
                  <a:lnTo>
                    <a:pt x="71280" y="78954"/>
                  </a:lnTo>
                  <a:lnTo>
                    <a:pt x="53188" y="99691"/>
                  </a:lnTo>
                  <a:lnTo>
                    <a:pt x="21496" y="143559"/>
                  </a:lnTo>
                  <a:lnTo>
                    <a:pt x="374" y="167684"/>
                  </a:lnTo>
                  <a:lnTo>
                    <a:pt x="0" y="163343"/>
                  </a:lnTo>
                  <a:lnTo>
                    <a:pt x="2558" y="158463"/>
                  </a:lnTo>
                  <a:lnTo>
                    <a:pt x="4629" y="155772"/>
                  </a:lnTo>
                  <a:lnTo>
                    <a:pt x="6931" y="147491"/>
                  </a:lnTo>
                  <a:lnTo>
                    <a:pt x="11256" y="114418"/>
                  </a:lnTo>
                  <a:lnTo>
                    <a:pt x="23982" y="77745"/>
                  </a:lnTo>
                  <a:lnTo>
                    <a:pt x="33673" y="52799"/>
                  </a:lnTo>
                  <a:lnTo>
                    <a:pt x="48672" y="33391"/>
                  </a:lnTo>
                  <a:lnTo>
                    <a:pt x="77391" y="14133"/>
                  </a:lnTo>
                  <a:lnTo>
                    <a:pt x="110812" y="1767"/>
                  </a:lnTo>
                  <a:lnTo>
                    <a:pt x="122253" y="0"/>
                  </a:lnTo>
                  <a:lnTo>
                    <a:pt x="131307" y="1861"/>
                  </a:lnTo>
                  <a:lnTo>
                    <a:pt x="139630" y="5003"/>
                  </a:lnTo>
                  <a:lnTo>
                    <a:pt x="165606" y="8288"/>
                  </a:lnTo>
                  <a:lnTo>
                    <a:pt x="176550" y="15176"/>
                  </a:lnTo>
                  <a:lnTo>
                    <a:pt x="182617" y="20811"/>
                  </a:lnTo>
                  <a:lnTo>
                    <a:pt x="185255" y="25993"/>
                  </a:lnTo>
                  <a:lnTo>
                    <a:pt x="187180" y="43289"/>
                  </a:lnTo>
                  <a:lnTo>
                    <a:pt x="187242" y="46248"/>
                  </a:lnTo>
                  <a:lnTo>
                    <a:pt x="186291" y="48221"/>
                  </a:lnTo>
                  <a:lnTo>
                    <a:pt x="184665" y="49535"/>
                  </a:lnTo>
                  <a:lnTo>
                    <a:pt x="180212" y="51989"/>
                  </a:lnTo>
                  <a:lnTo>
                    <a:pt x="170143" y="58948"/>
                  </a:lnTo>
                  <a:lnTo>
                    <a:pt x="143725" y="67543"/>
                  </a:lnTo>
                  <a:lnTo>
                    <a:pt x="125156" y="71935"/>
                  </a:lnTo>
                  <a:lnTo>
                    <a:pt x="107087" y="76875"/>
                  </a:lnTo>
                  <a:lnTo>
                    <a:pt x="65332" y="78833"/>
                  </a:lnTo>
                  <a:lnTo>
                    <a:pt x="35561" y="789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848"/>
            <p:cNvSpPr/>
            <p:nvPr>
              <p:custDataLst>
                <p:tags r:id="rId22"/>
              </p:custDataLst>
            </p:nvPr>
          </p:nvSpPr>
          <p:spPr>
            <a:xfrm>
              <a:off x="2332576" y="3589737"/>
              <a:ext cx="138988" cy="116084"/>
            </a:xfrm>
            <a:custGeom>
              <a:avLst/>
              <a:gdLst/>
              <a:ahLst/>
              <a:cxnLst/>
              <a:rect l="0" t="0" r="0" b="0"/>
              <a:pathLst>
                <a:path w="138988" h="116084">
                  <a:moveTo>
                    <a:pt x="105229" y="8927"/>
                  </a:moveTo>
                  <a:lnTo>
                    <a:pt x="105229" y="8927"/>
                  </a:lnTo>
                  <a:lnTo>
                    <a:pt x="109969" y="8927"/>
                  </a:lnTo>
                  <a:lnTo>
                    <a:pt x="111366" y="7935"/>
                  </a:lnTo>
                  <a:lnTo>
                    <a:pt x="112296" y="6281"/>
                  </a:lnTo>
                  <a:lnTo>
                    <a:pt x="112917" y="4186"/>
                  </a:lnTo>
                  <a:lnTo>
                    <a:pt x="114323" y="2790"/>
                  </a:lnTo>
                  <a:lnTo>
                    <a:pt x="118531" y="1238"/>
                  </a:lnTo>
                  <a:lnTo>
                    <a:pt x="131531" y="30"/>
                  </a:lnTo>
                  <a:lnTo>
                    <a:pt x="119546" y="0"/>
                  </a:lnTo>
                  <a:lnTo>
                    <a:pt x="75539" y="18089"/>
                  </a:lnTo>
                  <a:lnTo>
                    <a:pt x="40538" y="33762"/>
                  </a:lnTo>
                  <a:lnTo>
                    <a:pt x="4579" y="65115"/>
                  </a:lnTo>
                  <a:lnTo>
                    <a:pt x="964" y="71272"/>
                  </a:lnTo>
                  <a:lnTo>
                    <a:pt x="0" y="74303"/>
                  </a:lnTo>
                  <a:lnTo>
                    <a:pt x="350" y="77315"/>
                  </a:lnTo>
                  <a:lnTo>
                    <a:pt x="3384" y="83309"/>
                  </a:lnTo>
                  <a:lnTo>
                    <a:pt x="5582" y="85304"/>
                  </a:lnTo>
                  <a:lnTo>
                    <a:pt x="10671" y="87521"/>
                  </a:lnTo>
                  <a:lnTo>
                    <a:pt x="23854" y="88769"/>
                  </a:lnTo>
                  <a:lnTo>
                    <a:pt x="62517" y="76819"/>
                  </a:lnTo>
                  <a:lnTo>
                    <a:pt x="102838" y="62430"/>
                  </a:lnTo>
                  <a:lnTo>
                    <a:pt x="138987" y="45167"/>
                  </a:lnTo>
                  <a:lnTo>
                    <a:pt x="138648" y="45986"/>
                  </a:lnTo>
                  <a:lnTo>
                    <a:pt x="111121" y="86890"/>
                  </a:lnTo>
                  <a:lnTo>
                    <a:pt x="98937" y="106445"/>
                  </a:lnTo>
                  <a:lnTo>
                    <a:pt x="96299" y="1160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849"/>
            <p:cNvSpPr/>
            <p:nvPr>
              <p:custDataLst>
                <p:tags r:id="rId23"/>
              </p:custDataLst>
            </p:nvPr>
          </p:nvSpPr>
          <p:spPr>
            <a:xfrm>
              <a:off x="2268141" y="3599186"/>
              <a:ext cx="71438" cy="61987"/>
            </a:xfrm>
            <a:custGeom>
              <a:avLst/>
              <a:gdLst/>
              <a:ahLst/>
              <a:cxnLst/>
              <a:rect l="0" t="0" r="0" b="0"/>
              <a:pathLst>
                <a:path w="71438" h="61987">
                  <a:moveTo>
                    <a:pt x="0" y="44127"/>
                  </a:moveTo>
                  <a:lnTo>
                    <a:pt x="0" y="44127"/>
                  </a:lnTo>
                  <a:lnTo>
                    <a:pt x="0" y="31698"/>
                  </a:lnTo>
                  <a:lnTo>
                    <a:pt x="2646" y="26035"/>
                  </a:lnTo>
                  <a:lnTo>
                    <a:pt x="20991" y="5418"/>
                  </a:lnTo>
                  <a:lnTo>
                    <a:pt x="26858" y="2118"/>
                  </a:lnTo>
                  <a:lnTo>
                    <a:pt x="38709" y="0"/>
                  </a:lnTo>
                  <a:lnTo>
                    <a:pt x="44654" y="2355"/>
                  </a:lnTo>
                  <a:lnTo>
                    <a:pt x="47629" y="4373"/>
                  </a:lnTo>
                  <a:lnTo>
                    <a:pt x="49612" y="6710"/>
                  </a:lnTo>
                  <a:lnTo>
                    <a:pt x="68955" y="42286"/>
                  </a:lnTo>
                  <a:lnTo>
                    <a:pt x="71437" y="619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850"/>
            <p:cNvSpPr/>
            <p:nvPr>
              <p:custDataLst>
                <p:tags r:id="rId24"/>
              </p:custDataLst>
            </p:nvPr>
          </p:nvSpPr>
          <p:spPr>
            <a:xfrm>
              <a:off x="2098477" y="3545086"/>
              <a:ext cx="53579" cy="107157"/>
            </a:xfrm>
            <a:custGeom>
              <a:avLst/>
              <a:gdLst/>
              <a:ahLst/>
              <a:cxnLst/>
              <a:rect l="0" t="0" r="0" b="0"/>
              <a:pathLst>
                <a:path w="53579" h="107157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4740" y="12429"/>
                  </a:lnTo>
                  <a:lnTo>
                    <a:pt x="7068" y="20737"/>
                  </a:lnTo>
                  <a:lnTo>
                    <a:pt x="9094" y="30052"/>
                  </a:lnTo>
                  <a:lnTo>
                    <a:pt x="29618" y="70202"/>
                  </a:lnTo>
                  <a:lnTo>
                    <a:pt x="48805" y="93911"/>
                  </a:lnTo>
                  <a:lnTo>
                    <a:pt x="53578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851"/>
            <p:cNvSpPr/>
            <p:nvPr>
              <p:custDataLst>
                <p:tags r:id="rId25"/>
              </p:custDataLst>
            </p:nvPr>
          </p:nvSpPr>
          <p:spPr>
            <a:xfrm>
              <a:off x="2044899" y="3545086"/>
              <a:ext cx="250032" cy="241103"/>
            </a:xfrm>
            <a:custGeom>
              <a:avLst/>
              <a:gdLst/>
              <a:ahLst/>
              <a:cxnLst/>
              <a:rect l="0" t="0" r="0" b="0"/>
              <a:pathLst>
                <a:path w="250032" h="241103">
                  <a:moveTo>
                    <a:pt x="250031" y="0"/>
                  </a:moveTo>
                  <a:lnTo>
                    <a:pt x="250031" y="0"/>
                  </a:lnTo>
                  <a:lnTo>
                    <a:pt x="245290" y="9481"/>
                  </a:lnTo>
                  <a:lnTo>
                    <a:pt x="204182" y="46722"/>
                  </a:lnTo>
                  <a:lnTo>
                    <a:pt x="169426" y="86914"/>
                  </a:lnTo>
                  <a:lnTo>
                    <a:pt x="133898" y="124545"/>
                  </a:lnTo>
                  <a:lnTo>
                    <a:pt x="93476" y="160641"/>
                  </a:lnTo>
                  <a:lnTo>
                    <a:pt x="54912" y="202724"/>
                  </a:lnTo>
                  <a:lnTo>
                    <a:pt x="16724" y="234470"/>
                  </a:lnTo>
                  <a:lnTo>
                    <a:pt x="9748" y="238154"/>
                  </a:lnTo>
                  <a:lnTo>
                    <a:pt x="0" y="2411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852"/>
            <p:cNvSpPr/>
            <p:nvPr>
              <p:custDataLst>
                <p:tags r:id="rId26"/>
              </p:custDataLst>
            </p:nvPr>
          </p:nvSpPr>
          <p:spPr>
            <a:xfrm>
              <a:off x="1821656" y="3375422"/>
              <a:ext cx="221279" cy="293891"/>
            </a:xfrm>
            <a:custGeom>
              <a:avLst/>
              <a:gdLst/>
              <a:ahLst/>
              <a:cxnLst/>
              <a:rect l="0" t="0" r="0" b="0"/>
              <a:pathLst>
                <a:path w="221279" h="293891">
                  <a:moveTo>
                    <a:pt x="205383" y="0"/>
                  </a:moveTo>
                  <a:lnTo>
                    <a:pt x="205383" y="0"/>
                  </a:lnTo>
                  <a:lnTo>
                    <a:pt x="200643" y="0"/>
                  </a:lnTo>
                  <a:lnTo>
                    <a:pt x="158115" y="9094"/>
                  </a:lnTo>
                  <a:lnTo>
                    <a:pt x="117627" y="15834"/>
                  </a:lnTo>
                  <a:lnTo>
                    <a:pt x="80672" y="22199"/>
                  </a:lnTo>
                  <a:lnTo>
                    <a:pt x="41051" y="35898"/>
                  </a:lnTo>
                  <a:lnTo>
                    <a:pt x="36297" y="38815"/>
                  </a:lnTo>
                  <a:lnTo>
                    <a:pt x="35112" y="41752"/>
                  </a:lnTo>
                  <a:lnTo>
                    <a:pt x="36307" y="44701"/>
                  </a:lnTo>
                  <a:lnTo>
                    <a:pt x="39087" y="47661"/>
                  </a:lnTo>
                  <a:lnTo>
                    <a:pt x="42177" y="56239"/>
                  </a:lnTo>
                  <a:lnTo>
                    <a:pt x="44161" y="73176"/>
                  </a:lnTo>
                  <a:lnTo>
                    <a:pt x="49724" y="82463"/>
                  </a:lnTo>
                  <a:lnTo>
                    <a:pt x="58810" y="92212"/>
                  </a:lnTo>
                  <a:lnTo>
                    <a:pt x="99601" y="119972"/>
                  </a:lnTo>
                  <a:lnTo>
                    <a:pt x="143056" y="148948"/>
                  </a:lnTo>
                  <a:lnTo>
                    <a:pt x="184902" y="185677"/>
                  </a:lnTo>
                  <a:lnTo>
                    <a:pt x="206078" y="210971"/>
                  </a:lnTo>
                  <a:lnTo>
                    <a:pt x="218823" y="235076"/>
                  </a:lnTo>
                  <a:lnTo>
                    <a:pt x="221278" y="247023"/>
                  </a:lnTo>
                  <a:lnTo>
                    <a:pt x="219949" y="251994"/>
                  </a:lnTo>
                  <a:lnTo>
                    <a:pt x="202953" y="270342"/>
                  </a:lnTo>
                  <a:lnTo>
                    <a:pt x="159737" y="288680"/>
                  </a:lnTo>
                  <a:lnTo>
                    <a:pt x="115955" y="293890"/>
                  </a:lnTo>
                  <a:lnTo>
                    <a:pt x="71421" y="293584"/>
                  </a:lnTo>
                  <a:lnTo>
                    <a:pt x="31528" y="282237"/>
                  </a:lnTo>
                  <a:lnTo>
                    <a:pt x="9946" y="274887"/>
                  </a:lnTo>
                  <a:lnTo>
                    <a:pt x="0" y="267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207"/>
          <p:cNvGrpSpPr/>
          <p:nvPr/>
        </p:nvGrpSpPr>
        <p:grpSpPr>
          <a:xfrm>
            <a:off x="5144741" y="4321969"/>
            <a:ext cx="1237706" cy="839391"/>
            <a:chOff x="5144741" y="4321969"/>
            <a:chExt cx="1237706" cy="839391"/>
          </a:xfrm>
        </p:grpSpPr>
        <p:sp>
          <p:nvSpPr>
            <p:cNvPr id="67" name="SMARTInkShape-3853"/>
            <p:cNvSpPr/>
            <p:nvPr>
              <p:custDataLst>
                <p:tags r:id="rId3"/>
              </p:custDataLst>
            </p:nvPr>
          </p:nvSpPr>
          <p:spPr>
            <a:xfrm>
              <a:off x="6108038" y="4908541"/>
              <a:ext cx="274409" cy="252819"/>
            </a:xfrm>
            <a:custGeom>
              <a:avLst/>
              <a:gdLst/>
              <a:ahLst/>
              <a:cxnLst/>
              <a:rect l="0" t="0" r="0" b="0"/>
              <a:pathLst>
                <a:path w="274409" h="252819">
                  <a:moveTo>
                    <a:pt x="62376" y="83154"/>
                  </a:moveTo>
                  <a:lnTo>
                    <a:pt x="62376" y="83154"/>
                  </a:lnTo>
                  <a:lnTo>
                    <a:pt x="35518" y="112658"/>
                  </a:lnTo>
                  <a:lnTo>
                    <a:pt x="28611" y="122064"/>
                  </a:lnTo>
                  <a:lnTo>
                    <a:pt x="15550" y="132937"/>
                  </a:lnTo>
                  <a:lnTo>
                    <a:pt x="314" y="154060"/>
                  </a:lnTo>
                  <a:lnTo>
                    <a:pt x="0" y="149694"/>
                  </a:lnTo>
                  <a:lnTo>
                    <a:pt x="2573" y="144808"/>
                  </a:lnTo>
                  <a:lnTo>
                    <a:pt x="12309" y="128846"/>
                  </a:lnTo>
                  <a:lnTo>
                    <a:pt x="32019" y="91046"/>
                  </a:lnTo>
                  <a:lnTo>
                    <a:pt x="72012" y="48291"/>
                  </a:lnTo>
                  <a:lnTo>
                    <a:pt x="109810" y="21403"/>
                  </a:lnTo>
                  <a:lnTo>
                    <a:pt x="150459" y="1724"/>
                  </a:lnTo>
                  <a:lnTo>
                    <a:pt x="168993" y="0"/>
                  </a:lnTo>
                  <a:lnTo>
                    <a:pt x="205145" y="6976"/>
                  </a:lnTo>
                  <a:lnTo>
                    <a:pt x="227268" y="19793"/>
                  </a:lnTo>
                  <a:lnTo>
                    <a:pt x="246391" y="36158"/>
                  </a:lnTo>
                  <a:lnTo>
                    <a:pt x="259884" y="58316"/>
                  </a:lnTo>
                  <a:lnTo>
                    <a:pt x="272340" y="93461"/>
                  </a:lnTo>
                  <a:lnTo>
                    <a:pt x="274408" y="126116"/>
                  </a:lnTo>
                  <a:lnTo>
                    <a:pt x="269178" y="160927"/>
                  </a:lnTo>
                  <a:lnTo>
                    <a:pt x="262337" y="195385"/>
                  </a:lnTo>
                  <a:lnTo>
                    <a:pt x="249900" y="2528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854"/>
            <p:cNvSpPr/>
            <p:nvPr>
              <p:custDataLst>
                <p:tags r:id="rId4"/>
              </p:custDataLst>
            </p:nvPr>
          </p:nvSpPr>
          <p:spPr>
            <a:xfrm>
              <a:off x="5895554" y="4920258"/>
              <a:ext cx="145356" cy="158923"/>
            </a:xfrm>
            <a:custGeom>
              <a:avLst/>
              <a:gdLst/>
              <a:ahLst/>
              <a:cxnLst/>
              <a:rect l="0" t="0" r="0" b="0"/>
              <a:pathLst>
                <a:path w="145356" h="158923">
                  <a:moveTo>
                    <a:pt x="131985" y="0"/>
                  </a:moveTo>
                  <a:lnTo>
                    <a:pt x="131985" y="0"/>
                  </a:lnTo>
                  <a:lnTo>
                    <a:pt x="123864" y="7128"/>
                  </a:lnTo>
                  <a:lnTo>
                    <a:pt x="84390" y="36571"/>
                  </a:lnTo>
                  <a:lnTo>
                    <a:pt x="43292" y="66588"/>
                  </a:lnTo>
                  <a:lnTo>
                    <a:pt x="15158" y="102953"/>
                  </a:lnTo>
                  <a:lnTo>
                    <a:pt x="980" y="131138"/>
                  </a:lnTo>
                  <a:lnTo>
                    <a:pt x="0" y="135050"/>
                  </a:lnTo>
                  <a:lnTo>
                    <a:pt x="338" y="138650"/>
                  </a:lnTo>
                  <a:lnTo>
                    <a:pt x="3361" y="145297"/>
                  </a:lnTo>
                  <a:lnTo>
                    <a:pt x="10641" y="154617"/>
                  </a:lnTo>
                  <a:lnTo>
                    <a:pt x="18854" y="158015"/>
                  </a:lnTo>
                  <a:lnTo>
                    <a:pt x="23822" y="158922"/>
                  </a:lnTo>
                  <a:lnTo>
                    <a:pt x="45036" y="155457"/>
                  </a:lnTo>
                  <a:lnTo>
                    <a:pt x="85000" y="135504"/>
                  </a:lnTo>
                  <a:lnTo>
                    <a:pt x="98205" y="126700"/>
                  </a:lnTo>
                  <a:lnTo>
                    <a:pt x="132886" y="86860"/>
                  </a:lnTo>
                  <a:lnTo>
                    <a:pt x="144597" y="61366"/>
                  </a:lnTo>
                  <a:lnTo>
                    <a:pt x="145355" y="56785"/>
                  </a:lnTo>
                  <a:lnTo>
                    <a:pt x="143549" y="46405"/>
                  </a:lnTo>
                  <a:lnTo>
                    <a:pt x="136955" y="34144"/>
                  </a:lnTo>
                  <a:lnTo>
                    <a:pt x="128717" y="24228"/>
                  </a:lnTo>
                  <a:lnTo>
                    <a:pt x="115252" y="15005"/>
                  </a:lnTo>
                  <a:lnTo>
                    <a:pt x="8733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855"/>
            <p:cNvSpPr/>
            <p:nvPr>
              <p:custDataLst>
                <p:tags r:id="rId5"/>
              </p:custDataLst>
            </p:nvPr>
          </p:nvSpPr>
          <p:spPr>
            <a:xfrm>
              <a:off x="5751960" y="4884539"/>
              <a:ext cx="159494" cy="142721"/>
            </a:xfrm>
            <a:custGeom>
              <a:avLst/>
              <a:gdLst/>
              <a:ahLst/>
              <a:cxnLst/>
              <a:rect l="0" t="0" r="0" b="0"/>
              <a:pathLst>
                <a:path w="159494" h="142721">
                  <a:moveTo>
                    <a:pt x="7688" y="98227"/>
                  </a:moveTo>
                  <a:lnTo>
                    <a:pt x="7688" y="98227"/>
                  </a:lnTo>
                  <a:lnTo>
                    <a:pt x="7688" y="119217"/>
                  </a:lnTo>
                  <a:lnTo>
                    <a:pt x="5043" y="125084"/>
                  </a:lnTo>
                  <a:lnTo>
                    <a:pt x="1552" y="130999"/>
                  </a:lnTo>
                  <a:lnTo>
                    <a:pt x="0" y="136935"/>
                  </a:lnTo>
                  <a:lnTo>
                    <a:pt x="578" y="138916"/>
                  </a:lnTo>
                  <a:lnTo>
                    <a:pt x="1956" y="140235"/>
                  </a:lnTo>
                  <a:lnTo>
                    <a:pt x="7353" y="142720"/>
                  </a:lnTo>
                  <a:lnTo>
                    <a:pt x="8615" y="134723"/>
                  </a:lnTo>
                  <a:lnTo>
                    <a:pt x="23131" y="97924"/>
                  </a:lnTo>
                  <a:lnTo>
                    <a:pt x="23936" y="92072"/>
                  </a:lnTo>
                  <a:lnTo>
                    <a:pt x="30123" y="80278"/>
                  </a:lnTo>
                  <a:lnTo>
                    <a:pt x="55059" y="38690"/>
                  </a:lnTo>
                  <a:lnTo>
                    <a:pt x="64168" y="25574"/>
                  </a:lnTo>
                  <a:lnTo>
                    <a:pt x="89784" y="6108"/>
                  </a:lnTo>
                  <a:lnTo>
                    <a:pt x="99077" y="2715"/>
                  </a:lnTo>
                  <a:lnTo>
                    <a:pt x="143700" y="106"/>
                  </a:lnTo>
                  <a:lnTo>
                    <a:pt x="15949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856"/>
            <p:cNvSpPr/>
            <p:nvPr>
              <p:custDataLst>
                <p:tags r:id="rId6"/>
              </p:custDataLst>
            </p:nvPr>
          </p:nvSpPr>
          <p:spPr>
            <a:xfrm>
              <a:off x="5573475" y="4857750"/>
              <a:ext cx="150456" cy="174355"/>
            </a:xfrm>
            <a:custGeom>
              <a:avLst/>
              <a:gdLst/>
              <a:ahLst/>
              <a:cxnLst/>
              <a:rect l="0" t="0" r="0" b="0"/>
              <a:pathLst>
                <a:path w="150456" h="174355">
                  <a:moveTo>
                    <a:pt x="16509" y="0"/>
                  </a:moveTo>
                  <a:lnTo>
                    <a:pt x="16509" y="0"/>
                  </a:lnTo>
                  <a:lnTo>
                    <a:pt x="15517" y="14258"/>
                  </a:lnTo>
                  <a:lnTo>
                    <a:pt x="5485" y="56361"/>
                  </a:lnTo>
                  <a:lnTo>
                    <a:pt x="0" y="89846"/>
                  </a:lnTo>
                  <a:lnTo>
                    <a:pt x="3790" y="111508"/>
                  </a:lnTo>
                  <a:lnTo>
                    <a:pt x="22589" y="153695"/>
                  </a:lnTo>
                  <a:lnTo>
                    <a:pt x="28472" y="161905"/>
                  </a:lnTo>
                  <a:lnTo>
                    <a:pt x="34394" y="166215"/>
                  </a:lnTo>
                  <a:lnTo>
                    <a:pt x="51020" y="173723"/>
                  </a:lnTo>
                  <a:lnTo>
                    <a:pt x="55392" y="174354"/>
                  </a:lnTo>
                  <a:lnTo>
                    <a:pt x="62894" y="172410"/>
                  </a:lnTo>
                  <a:lnTo>
                    <a:pt x="82925" y="162085"/>
                  </a:lnTo>
                  <a:lnTo>
                    <a:pt x="111882" y="136316"/>
                  </a:lnTo>
                  <a:lnTo>
                    <a:pt x="124914" y="114143"/>
                  </a:lnTo>
                  <a:lnTo>
                    <a:pt x="141297" y="73827"/>
                  </a:lnTo>
                  <a:lnTo>
                    <a:pt x="147741" y="54286"/>
                  </a:lnTo>
                  <a:lnTo>
                    <a:pt x="150455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857"/>
            <p:cNvSpPr/>
            <p:nvPr>
              <p:custDataLst>
                <p:tags r:id="rId7"/>
              </p:custDataLst>
            </p:nvPr>
          </p:nvSpPr>
          <p:spPr>
            <a:xfrm>
              <a:off x="5348883" y="4840413"/>
              <a:ext cx="178595" cy="150316"/>
            </a:xfrm>
            <a:custGeom>
              <a:avLst/>
              <a:gdLst/>
              <a:ahLst/>
              <a:cxnLst/>
              <a:rect l="0" t="0" r="0" b="0"/>
              <a:pathLst>
                <a:path w="178595" h="150316">
                  <a:moveTo>
                    <a:pt x="0" y="35196"/>
                  </a:moveTo>
                  <a:lnTo>
                    <a:pt x="0" y="35196"/>
                  </a:lnTo>
                  <a:lnTo>
                    <a:pt x="7688" y="42885"/>
                  </a:lnTo>
                  <a:lnTo>
                    <a:pt x="48055" y="52206"/>
                  </a:lnTo>
                  <a:lnTo>
                    <a:pt x="89518" y="51989"/>
                  </a:lnTo>
                  <a:lnTo>
                    <a:pt x="133887" y="37818"/>
                  </a:lnTo>
                  <a:lnTo>
                    <a:pt x="157489" y="26196"/>
                  </a:lnTo>
                  <a:lnTo>
                    <a:pt x="164253" y="20282"/>
                  </a:lnTo>
                  <a:lnTo>
                    <a:pt x="167259" y="14346"/>
                  </a:lnTo>
                  <a:lnTo>
                    <a:pt x="168951" y="5426"/>
                  </a:lnTo>
                  <a:lnTo>
                    <a:pt x="168197" y="3443"/>
                  </a:lnTo>
                  <a:lnTo>
                    <a:pt x="166701" y="2121"/>
                  </a:lnTo>
                  <a:lnTo>
                    <a:pt x="164712" y="1240"/>
                  </a:lnTo>
                  <a:lnTo>
                    <a:pt x="147692" y="0"/>
                  </a:lnTo>
                  <a:lnTo>
                    <a:pt x="111036" y="9260"/>
                  </a:lnTo>
                  <a:lnTo>
                    <a:pt x="81517" y="20235"/>
                  </a:lnTo>
                  <a:lnTo>
                    <a:pt x="42999" y="46492"/>
                  </a:lnTo>
                  <a:lnTo>
                    <a:pt x="25197" y="58938"/>
                  </a:lnTo>
                  <a:lnTo>
                    <a:pt x="16821" y="69230"/>
                  </a:lnTo>
                  <a:lnTo>
                    <a:pt x="12437" y="80418"/>
                  </a:lnTo>
                  <a:lnTo>
                    <a:pt x="11268" y="86180"/>
                  </a:lnTo>
                  <a:lnTo>
                    <a:pt x="12473" y="92006"/>
                  </a:lnTo>
                  <a:lnTo>
                    <a:pt x="26019" y="112968"/>
                  </a:lnTo>
                  <a:lnTo>
                    <a:pt x="40782" y="126370"/>
                  </a:lnTo>
                  <a:lnTo>
                    <a:pt x="72438" y="143936"/>
                  </a:lnTo>
                  <a:lnTo>
                    <a:pt x="116218" y="150315"/>
                  </a:lnTo>
                  <a:lnTo>
                    <a:pt x="156571" y="146351"/>
                  </a:lnTo>
                  <a:lnTo>
                    <a:pt x="178594" y="1423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858"/>
            <p:cNvSpPr/>
            <p:nvPr>
              <p:custDataLst>
                <p:tags r:id="rId8"/>
              </p:custDataLst>
            </p:nvPr>
          </p:nvSpPr>
          <p:spPr>
            <a:xfrm>
              <a:off x="5144741" y="4759799"/>
              <a:ext cx="166614" cy="160460"/>
            </a:xfrm>
            <a:custGeom>
              <a:avLst/>
              <a:gdLst/>
              <a:ahLst/>
              <a:cxnLst/>
              <a:rect l="0" t="0" r="0" b="0"/>
              <a:pathLst>
                <a:path w="166614" h="160460">
                  <a:moveTo>
                    <a:pt x="7689" y="89021"/>
                  </a:moveTo>
                  <a:lnTo>
                    <a:pt x="7689" y="89021"/>
                  </a:lnTo>
                  <a:lnTo>
                    <a:pt x="0" y="89021"/>
                  </a:lnTo>
                  <a:lnTo>
                    <a:pt x="5990" y="79308"/>
                  </a:lnTo>
                  <a:lnTo>
                    <a:pt x="6556" y="76593"/>
                  </a:lnTo>
                  <a:lnTo>
                    <a:pt x="12094" y="68030"/>
                  </a:lnTo>
                  <a:lnTo>
                    <a:pt x="50794" y="25142"/>
                  </a:lnTo>
                  <a:lnTo>
                    <a:pt x="79593" y="6803"/>
                  </a:lnTo>
                  <a:lnTo>
                    <a:pt x="105419" y="1123"/>
                  </a:lnTo>
                  <a:lnTo>
                    <a:pt x="129630" y="0"/>
                  </a:lnTo>
                  <a:lnTo>
                    <a:pt x="138945" y="2493"/>
                  </a:lnTo>
                  <a:lnTo>
                    <a:pt x="142818" y="4547"/>
                  </a:lnTo>
                  <a:lnTo>
                    <a:pt x="153009" y="16918"/>
                  </a:lnTo>
                  <a:lnTo>
                    <a:pt x="164350" y="38876"/>
                  </a:lnTo>
                  <a:lnTo>
                    <a:pt x="166613" y="50529"/>
                  </a:lnTo>
                  <a:lnTo>
                    <a:pt x="163146" y="72986"/>
                  </a:lnTo>
                  <a:lnTo>
                    <a:pt x="147386" y="117211"/>
                  </a:lnTo>
                  <a:lnTo>
                    <a:pt x="142391" y="143861"/>
                  </a:lnTo>
                  <a:lnTo>
                    <a:pt x="141634" y="1604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859"/>
            <p:cNvSpPr/>
            <p:nvPr>
              <p:custDataLst>
                <p:tags r:id="rId9"/>
              </p:custDataLst>
            </p:nvPr>
          </p:nvSpPr>
          <p:spPr>
            <a:xfrm>
              <a:off x="6134697" y="4510911"/>
              <a:ext cx="187523" cy="140029"/>
            </a:xfrm>
            <a:custGeom>
              <a:avLst/>
              <a:gdLst/>
              <a:ahLst/>
              <a:cxnLst/>
              <a:rect l="0" t="0" r="0" b="0"/>
              <a:pathLst>
                <a:path w="187523" h="140029">
                  <a:moveTo>
                    <a:pt x="17858" y="78948"/>
                  </a:moveTo>
                  <a:lnTo>
                    <a:pt x="17858" y="78948"/>
                  </a:lnTo>
                  <a:lnTo>
                    <a:pt x="17858" y="99939"/>
                  </a:lnTo>
                  <a:lnTo>
                    <a:pt x="10169" y="125346"/>
                  </a:lnTo>
                  <a:lnTo>
                    <a:pt x="8764" y="127739"/>
                  </a:lnTo>
                  <a:lnTo>
                    <a:pt x="6834" y="129335"/>
                  </a:lnTo>
                  <a:lnTo>
                    <a:pt x="4555" y="130399"/>
                  </a:lnTo>
                  <a:lnTo>
                    <a:pt x="3036" y="132100"/>
                  </a:lnTo>
                  <a:lnTo>
                    <a:pt x="398" y="140028"/>
                  </a:lnTo>
                  <a:lnTo>
                    <a:pt x="117" y="136292"/>
                  </a:lnTo>
                  <a:lnTo>
                    <a:pt x="0" y="93445"/>
                  </a:lnTo>
                  <a:lnTo>
                    <a:pt x="2645" y="67296"/>
                  </a:lnTo>
                  <a:lnTo>
                    <a:pt x="8120" y="51941"/>
                  </a:lnTo>
                  <a:lnTo>
                    <a:pt x="22359" y="33133"/>
                  </a:lnTo>
                  <a:lnTo>
                    <a:pt x="57679" y="5763"/>
                  </a:lnTo>
                  <a:lnTo>
                    <a:pt x="87460" y="0"/>
                  </a:lnTo>
                  <a:lnTo>
                    <a:pt x="111902" y="1647"/>
                  </a:lnTo>
                  <a:lnTo>
                    <a:pt x="146926" y="8419"/>
                  </a:lnTo>
                  <a:lnTo>
                    <a:pt x="187522" y="164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860"/>
            <p:cNvSpPr/>
            <p:nvPr>
              <p:custDataLst>
                <p:tags r:id="rId10"/>
              </p:custDataLst>
            </p:nvPr>
          </p:nvSpPr>
          <p:spPr>
            <a:xfrm>
              <a:off x="5732859" y="4438055"/>
              <a:ext cx="351525" cy="177223"/>
            </a:xfrm>
            <a:custGeom>
              <a:avLst/>
              <a:gdLst/>
              <a:ahLst/>
              <a:cxnLst/>
              <a:rect l="0" t="0" r="0" b="0"/>
              <a:pathLst>
                <a:path w="351525" h="177223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47268" y="9094"/>
                  </a:lnTo>
                  <a:lnTo>
                    <a:pt x="90403" y="18480"/>
                  </a:lnTo>
                  <a:lnTo>
                    <a:pt x="127989" y="24327"/>
                  </a:lnTo>
                  <a:lnTo>
                    <a:pt x="167899" y="28705"/>
                  </a:lnTo>
                  <a:lnTo>
                    <a:pt x="212200" y="34333"/>
                  </a:lnTo>
                  <a:lnTo>
                    <a:pt x="256037" y="42603"/>
                  </a:lnTo>
                  <a:lnTo>
                    <a:pt x="268576" y="44731"/>
                  </a:lnTo>
                  <a:lnTo>
                    <a:pt x="283293" y="52217"/>
                  </a:lnTo>
                  <a:lnTo>
                    <a:pt x="283120" y="53662"/>
                  </a:lnTo>
                  <a:lnTo>
                    <a:pt x="280282" y="57915"/>
                  </a:lnTo>
                  <a:lnTo>
                    <a:pt x="268365" y="65887"/>
                  </a:lnTo>
                  <a:lnTo>
                    <a:pt x="231059" y="80420"/>
                  </a:lnTo>
                  <a:lnTo>
                    <a:pt x="214810" y="87335"/>
                  </a:lnTo>
                  <a:lnTo>
                    <a:pt x="175922" y="119413"/>
                  </a:lnTo>
                  <a:lnTo>
                    <a:pt x="159833" y="137025"/>
                  </a:lnTo>
                  <a:lnTo>
                    <a:pt x="154183" y="153819"/>
                  </a:lnTo>
                  <a:lnTo>
                    <a:pt x="152862" y="161960"/>
                  </a:lnTo>
                  <a:lnTo>
                    <a:pt x="154494" y="165520"/>
                  </a:lnTo>
                  <a:lnTo>
                    <a:pt x="161599" y="172121"/>
                  </a:lnTo>
                  <a:lnTo>
                    <a:pt x="174017" y="175717"/>
                  </a:lnTo>
                  <a:lnTo>
                    <a:pt x="215879" y="177222"/>
                  </a:lnTo>
                  <a:lnTo>
                    <a:pt x="247409" y="170360"/>
                  </a:lnTo>
                  <a:lnTo>
                    <a:pt x="285233" y="150766"/>
                  </a:lnTo>
                  <a:lnTo>
                    <a:pt x="328346" y="128039"/>
                  </a:lnTo>
                  <a:lnTo>
                    <a:pt x="342910" y="112241"/>
                  </a:lnTo>
                  <a:lnTo>
                    <a:pt x="350181" y="100817"/>
                  </a:lnTo>
                  <a:lnTo>
                    <a:pt x="351524" y="94992"/>
                  </a:lnTo>
                  <a:lnTo>
                    <a:pt x="350371" y="83229"/>
                  </a:lnTo>
                  <a:lnTo>
                    <a:pt x="344144" y="65450"/>
                  </a:lnTo>
                  <a:lnTo>
                    <a:pt x="336177" y="56209"/>
                  </a:lnTo>
                  <a:lnTo>
                    <a:pt x="305161" y="32896"/>
                  </a:lnTo>
                  <a:lnTo>
                    <a:pt x="288304" y="28598"/>
                  </a:lnTo>
                  <a:lnTo>
                    <a:pt x="267891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861"/>
            <p:cNvSpPr/>
            <p:nvPr>
              <p:custDataLst>
                <p:tags r:id="rId11"/>
              </p:custDataLst>
            </p:nvPr>
          </p:nvSpPr>
          <p:spPr>
            <a:xfrm>
              <a:off x="5813262" y="4321969"/>
              <a:ext cx="44614" cy="294680"/>
            </a:xfrm>
            <a:custGeom>
              <a:avLst/>
              <a:gdLst/>
              <a:ahLst/>
              <a:cxnLst/>
              <a:rect l="0" t="0" r="0" b="0"/>
              <a:pathLst>
                <a:path w="44614" h="294680">
                  <a:moveTo>
                    <a:pt x="44613" y="0"/>
                  </a:moveTo>
                  <a:lnTo>
                    <a:pt x="44613" y="0"/>
                  </a:lnTo>
                  <a:lnTo>
                    <a:pt x="44613" y="42240"/>
                  </a:lnTo>
                  <a:lnTo>
                    <a:pt x="37484" y="78862"/>
                  </a:lnTo>
                  <a:lnTo>
                    <a:pt x="26522" y="115788"/>
                  </a:lnTo>
                  <a:lnTo>
                    <a:pt x="20401" y="145432"/>
                  </a:lnTo>
                  <a:lnTo>
                    <a:pt x="13593" y="186264"/>
                  </a:lnTo>
                  <a:lnTo>
                    <a:pt x="6867" y="229359"/>
                  </a:lnTo>
                  <a:lnTo>
                    <a:pt x="1328" y="255428"/>
                  </a:lnTo>
                  <a:lnTo>
                    <a:pt x="0" y="289430"/>
                  </a:lnTo>
                  <a:lnTo>
                    <a:pt x="980" y="291180"/>
                  </a:lnTo>
                  <a:lnTo>
                    <a:pt x="2626" y="292347"/>
                  </a:lnTo>
                  <a:lnTo>
                    <a:pt x="8894" y="2946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862"/>
            <p:cNvSpPr/>
            <p:nvPr>
              <p:custDataLst>
                <p:tags r:id="rId12"/>
              </p:custDataLst>
            </p:nvPr>
          </p:nvSpPr>
          <p:spPr>
            <a:xfrm>
              <a:off x="5511909" y="4411266"/>
              <a:ext cx="175602" cy="158406"/>
            </a:xfrm>
            <a:custGeom>
              <a:avLst/>
              <a:gdLst/>
              <a:ahLst/>
              <a:cxnLst/>
              <a:rect l="0" t="0" r="0" b="0"/>
              <a:pathLst>
                <a:path w="175602" h="158406">
                  <a:moveTo>
                    <a:pt x="104864" y="0"/>
                  </a:moveTo>
                  <a:lnTo>
                    <a:pt x="104864" y="0"/>
                  </a:lnTo>
                  <a:lnTo>
                    <a:pt x="100124" y="4740"/>
                  </a:lnTo>
                  <a:lnTo>
                    <a:pt x="95151" y="7067"/>
                  </a:lnTo>
                  <a:lnTo>
                    <a:pt x="92436" y="7688"/>
                  </a:lnTo>
                  <a:lnTo>
                    <a:pt x="61225" y="28193"/>
                  </a:lnTo>
                  <a:lnTo>
                    <a:pt x="24586" y="65276"/>
                  </a:lnTo>
                  <a:lnTo>
                    <a:pt x="5443" y="98773"/>
                  </a:lnTo>
                  <a:lnTo>
                    <a:pt x="0" y="120437"/>
                  </a:lnTo>
                  <a:lnTo>
                    <a:pt x="1372" y="133233"/>
                  </a:lnTo>
                  <a:lnTo>
                    <a:pt x="5290" y="144543"/>
                  </a:lnTo>
                  <a:lnTo>
                    <a:pt x="10338" y="152876"/>
                  </a:lnTo>
                  <a:lnTo>
                    <a:pt x="15058" y="155496"/>
                  </a:lnTo>
                  <a:lnTo>
                    <a:pt x="28240" y="158405"/>
                  </a:lnTo>
                  <a:lnTo>
                    <a:pt x="60955" y="153145"/>
                  </a:lnTo>
                  <a:lnTo>
                    <a:pt x="98726" y="139906"/>
                  </a:lnTo>
                  <a:lnTo>
                    <a:pt x="141575" y="118855"/>
                  </a:lnTo>
                  <a:lnTo>
                    <a:pt x="154584" y="108717"/>
                  </a:lnTo>
                  <a:lnTo>
                    <a:pt x="168324" y="87114"/>
                  </a:lnTo>
                  <a:lnTo>
                    <a:pt x="173938" y="66601"/>
                  </a:lnTo>
                  <a:lnTo>
                    <a:pt x="175601" y="47956"/>
                  </a:lnTo>
                  <a:lnTo>
                    <a:pt x="173345" y="38511"/>
                  </a:lnTo>
                  <a:lnTo>
                    <a:pt x="163811" y="19623"/>
                  </a:lnTo>
                  <a:lnTo>
                    <a:pt x="160037" y="16058"/>
                  </a:lnTo>
                  <a:lnTo>
                    <a:pt x="13165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863"/>
            <p:cNvSpPr/>
            <p:nvPr>
              <p:custDataLst>
                <p:tags r:id="rId13"/>
              </p:custDataLst>
            </p:nvPr>
          </p:nvSpPr>
          <p:spPr>
            <a:xfrm>
              <a:off x="5206008" y="4340364"/>
              <a:ext cx="169665" cy="195918"/>
            </a:xfrm>
            <a:custGeom>
              <a:avLst/>
              <a:gdLst/>
              <a:ahLst/>
              <a:cxnLst/>
              <a:rect l="0" t="0" r="0" b="0"/>
              <a:pathLst>
                <a:path w="169665" h="195918">
                  <a:moveTo>
                    <a:pt x="8930" y="17324"/>
                  </a:moveTo>
                  <a:lnTo>
                    <a:pt x="8930" y="17324"/>
                  </a:lnTo>
                  <a:lnTo>
                    <a:pt x="8930" y="22064"/>
                  </a:lnTo>
                  <a:lnTo>
                    <a:pt x="7937" y="23460"/>
                  </a:lnTo>
                  <a:lnTo>
                    <a:pt x="6284" y="24391"/>
                  </a:lnTo>
                  <a:lnTo>
                    <a:pt x="4189" y="25012"/>
                  </a:lnTo>
                  <a:lnTo>
                    <a:pt x="2793" y="27410"/>
                  </a:lnTo>
                  <a:lnTo>
                    <a:pt x="368" y="46262"/>
                  </a:lnTo>
                  <a:lnTo>
                    <a:pt x="10" y="87159"/>
                  </a:lnTo>
                  <a:lnTo>
                    <a:pt x="0" y="115501"/>
                  </a:lnTo>
                  <a:lnTo>
                    <a:pt x="0" y="73309"/>
                  </a:lnTo>
                  <a:lnTo>
                    <a:pt x="992" y="49953"/>
                  </a:lnTo>
                  <a:lnTo>
                    <a:pt x="9094" y="21466"/>
                  </a:lnTo>
                  <a:lnTo>
                    <a:pt x="13302" y="14865"/>
                  </a:lnTo>
                  <a:lnTo>
                    <a:pt x="32836" y="1273"/>
                  </a:lnTo>
                  <a:lnTo>
                    <a:pt x="39605" y="0"/>
                  </a:lnTo>
                  <a:lnTo>
                    <a:pt x="45053" y="2348"/>
                  </a:lnTo>
                  <a:lnTo>
                    <a:pt x="56634" y="11940"/>
                  </a:lnTo>
                  <a:lnTo>
                    <a:pt x="65508" y="25209"/>
                  </a:lnTo>
                  <a:lnTo>
                    <a:pt x="77227" y="65061"/>
                  </a:lnTo>
                  <a:lnTo>
                    <a:pt x="78971" y="76905"/>
                  </a:lnTo>
                  <a:lnTo>
                    <a:pt x="77101" y="86138"/>
                  </a:lnTo>
                  <a:lnTo>
                    <a:pt x="73116" y="96913"/>
                  </a:lnTo>
                  <a:lnTo>
                    <a:pt x="71446" y="115391"/>
                  </a:lnTo>
                  <a:lnTo>
                    <a:pt x="100941" y="88690"/>
                  </a:lnTo>
                  <a:lnTo>
                    <a:pt x="122213" y="74861"/>
                  </a:lnTo>
                  <a:lnTo>
                    <a:pt x="144502" y="71423"/>
                  </a:lnTo>
                  <a:lnTo>
                    <a:pt x="151205" y="73779"/>
                  </a:lnTo>
                  <a:lnTo>
                    <a:pt x="163592" y="83376"/>
                  </a:lnTo>
                  <a:lnTo>
                    <a:pt x="166965" y="91659"/>
                  </a:lnTo>
                  <a:lnTo>
                    <a:pt x="169506" y="130602"/>
                  </a:lnTo>
                  <a:lnTo>
                    <a:pt x="169655" y="171122"/>
                  </a:lnTo>
                  <a:lnTo>
                    <a:pt x="169664" y="195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D86A-AC24-4DF9-B313-F988F019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Most sensation/response pathways are not reflex arcs…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D5747-A014-45AC-B774-72C3E37FB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pathways involve the use of interneurons in the brain</a:t>
            </a:r>
          </a:p>
          <a:p>
            <a:r>
              <a:rPr lang="en-US" dirty="0"/>
              <a:t>Sensory receptor cell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sensory neuron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interneuron in spinal cord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interneurons in brain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interneuron in spinal cord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motor neuron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muscle cell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B982-07A7-4039-923F-139973C2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ion channels involved in nerve signaling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0C85A-0E31-46C3-8469-D6C0F1B38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dirty="0"/>
              <a:t>Leaky ion channels</a:t>
            </a:r>
          </a:p>
          <a:p>
            <a:r>
              <a:rPr lang="en-US" dirty="0"/>
              <a:t>Ligand-gated ion channels (image)</a:t>
            </a:r>
          </a:p>
          <a:p>
            <a:r>
              <a:rPr lang="en-US" dirty="0"/>
              <a:t>Voltage-gated ion </a:t>
            </a:r>
            <a:r>
              <a:rPr lang="en-US" dirty="0" smtClean="0"/>
              <a:t>channels</a:t>
            </a:r>
            <a:endParaRPr lang="en-US" dirty="0"/>
          </a:p>
        </p:txBody>
      </p:sp>
      <p:pic>
        <p:nvPicPr>
          <p:cNvPr id="1026" name="Picture 2" descr="Image result for ligand-gated ion channels">
            <a:extLst>
              <a:ext uri="{FF2B5EF4-FFF2-40B4-BE49-F238E27FC236}">
                <a16:creationId xmlns:a16="http://schemas.microsoft.com/office/drawing/2014/main" id="{188F1081-DB99-458D-94D1-1FEF59F27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MARTInkShape-3864"/>
          <p:cNvSpPr/>
          <p:nvPr>
            <p:custDataLst>
              <p:tags r:id="rId1"/>
            </p:custDataLst>
          </p:nvPr>
        </p:nvSpPr>
        <p:spPr>
          <a:xfrm>
            <a:off x="2303859" y="4260013"/>
            <a:ext cx="678600" cy="35158"/>
          </a:xfrm>
          <a:custGeom>
            <a:avLst/>
            <a:gdLst/>
            <a:ahLst/>
            <a:cxnLst/>
            <a:rect l="0" t="0" r="0" b="0"/>
            <a:pathLst>
              <a:path w="678600" h="35158">
                <a:moveTo>
                  <a:pt x="0" y="8378"/>
                </a:moveTo>
                <a:lnTo>
                  <a:pt x="0" y="8378"/>
                </a:lnTo>
                <a:lnTo>
                  <a:pt x="9481" y="3637"/>
                </a:lnTo>
                <a:lnTo>
                  <a:pt x="48543" y="0"/>
                </a:lnTo>
                <a:lnTo>
                  <a:pt x="93043" y="4297"/>
                </a:lnTo>
                <a:lnTo>
                  <a:pt x="121720" y="6564"/>
                </a:lnTo>
                <a:lnTo>
                  <a:pt x="153317" y="7571"/>
                </a:lnTo>
                <a:lnTo>
                  <a:pt x="183896" y="8019"/>
                </a:lnTo>
                <a:lnTo>
                  <a:pt x="214023" y="10864"/>
                </a:lnTo>
                <a:lnTo>
                  <a:pt x="244942" y="14444"/>
                </a:lnTo>
                <a:lnTo>
                  <a:pt x="278528" y="16035"/>
                </a:lnTo>
                <a:lnTo>
                  <a:pt x="321424" y="21671"/>
                </a:lnTo>
                <a:lnTo>
                  <a:pt x="364010" y="24884"/>
                </a:lnTo>
                <a:lnTo>
                  <a:pt x="403306" y="25836"/>
                </a:lnTo>
                <a:lnTo>
                  <a:pt x="440086" y="26118"/>
                </a:lnTo>
                <a:lnTo>
                  <a:pt x="481932" y="26213"/>
                </a:lnTo>
                <a:lnTo>
                  <a:pt x="524740" y="23586"/>
                </a:lnTo>
                <a:lnTo>
                  <a:pt x="565086" y="18134"/>
                </a:lnTo>
                <a:lnTo>
                  <a:pt x="602810" y="17416"/>
                </a:lnTo>
                <a:lnTo>
                  <a:pt x="642784" y="17317"/>
                </a:lnTo>
                <a:lnTo>
                  <a:pt x="678599" y="17307"/>
                </a:lnTo>
                <a:lnTo>
                  <a:pt x="657664" y="17307"/>
                </a:lnTo>
                <a:lnTo>
                  <a:pt x="613265" y="25685"/>
                </a:lnTo>
                <a:lnTo>
                  <a:pt x="576265" y="26164"/>
                </a:lnTo>
                <a:lnTo>
                  <a:pt x="537017" y="28869"/>
                </a:lnTo>
                <a:lnTo>
                  <a:pt x="495566" y="33923"/>
                </a:lnTo>
                <a:lnTo>
                  <a:pt x="460917" y="34798"/>
                </a:lnTo>
                <a:lnTo>
                  <a:pt x="425515" y="35057"/>
                </a:lnTo>
                <a:lnTo>
                  <a:pt x="389891" y="35134"/>
                </a:lnTo>
                <a:lnTo>
                  <a:pt x="354200" y="35157"/>
                </a:lnTo>
                <a:lnTo>
                  <a:pt x="318489" y="30424"/>
                </a:lnTo>
                <a:lnTo>
                  <a:pt x="282773" y="27477"/>
                </a:lnTo>
                <a:lnTo>
                  <a:pt x="247055" y="26604"/>
                </a:lnTo>
                <a:lnTo>
                  <a:pt x="206559" y="26309"/>
                </a:lnTo>
                <a:lnTo>
                  <a:pt x="165630" y="26247"/>
                </a:lnTo>
                <a:lnTo>
                  <a:pt x="142875" y="2623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8888-23BB-42AA-B2A3-3B05470E0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444" y="577947"/>
            <a:ext cx="2623722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Nerve signals are the result of electrical currents sent down the length of a neuron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a neuron at rest…</a:t>
            </a:r>
          </a:p>
          <a:p>
            <a:r>
              <a:rPr lang="en-US" dirty="0"/>
              <a:t>Na+/K+ pump ensures that there are more Na+ outside the cell and more K+ inside the cell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EFCB5-F30D-4238-99A8-D106906FB07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736166" y="568569"/>
            <a:ext cx="6250745" cy="4536831"/>
          </a:xfrm>
          <a:prstGeom prst="rect">
            <a:avLst/>
          </a:prstGeom>
        </p:spPr>
      </p:pic>
      <p:grpSp>
        <p:nvGrpSpPr>
          <p:cNvPr id="7" name="SMARTInkShape-Group1209"/>
          <p:cNvGrpSpPr/>
          <p:nvPr/>
        </p:nvGrpSpPr>
        <p:grpSpPr>
          <a:xfrm>
            <a:off x="-265156" y="1187648"/>
            <a:ext cx="836441" cy="824789"/>
            <a:chOff x="-265156" y="1187648"/>
            <a:chExt cx="836441" cy="824789"/>
          </a:xfrm>
        </p:grpSpPr>
        <p:sp>
          <p:nvSpPr>
            <p:cNvPr id="2" name="SMARTInkShape-3865"/>
            <p:cNvSpPr/>
            <p:nvPr>
              <p:custDataLst>
                <p:tags r:id="rId29"/>
              </p:custDataLst>
            </p:nvPr>
          </p:nvSpPr>
          <p:spPr>
            <a:xfrm>
              <a:off x="-114152" y="1259291"/>
              <a:ext cx="363805" cy="651525"/>
            </a:xfrm>
            <a:custGeom>
              <a:avLst/>
              <a:gdLst/>
              <a:ahLst/>
              <a:cxnLst/>
              <a:rect l="0" t="0" r="0" b="0"/>
              <a:pathLst>
                <a:path w="363805" h="651525">
                  <a:moveTo>
                    <a:pt x="355254" y="53373"/>
                  </a:moveTo>
                  <a:lnTo>
                    <a:pt x="355254" y="53373"/>
                  </a:lnTo>
                  <a:lnTo>
                    <a:pt x="355254" y="91792"/>
                  </a:lnTo>
                  <a:lnTo>
                    <a:pt x="355254" y="133465"/>
                  </a:lnTo>
                  <a:lnTo>
                    <a:pt x="356246" y="174118"/>
                  </a:lnTo>
                  <a:lnTo>
                    <a:pt x="360398" y="217582"/>
                  </a:lnTo>
                  <a:lnTo>
                    <a:pt x="358202" y="247071"/>
                  </a:lnTo>
                  <a:lnTo>
                    <a:pt x="356564" y="279359"/>
                  </a:lnTo>
                  <a:lnTo>
                    <a:pt x="354844" y="312562"/>
                  </a:lnTo>
                  <a:lnTo>
                    <a:pt x="350772" y="343854"/>
                  </a:lnTo>
                  <a:lnTo>
                    <a:pt x="345655" y="374299"/>
                  </a:lnTo>
                  <a:lnTo>
                    <a:pt x="340074" y="404366"/>
                  </a:lnTo>
                  <a:lnTo>
                    <a:pt x="334286" y="434266"/>
                  </a:lnTo>
                  <a:lnTo>
                    <a:pt x="331052" y="464091"/>
                  </a:lnTo>
                  <a:lnTo>
                    <a:pt x="326585" y="506127"/>
                  </a:lnTo>
                  <a:lnTo>
                    <a:pt x="318978" y="543718"/>
                  </a:lnTo>
                  <a:lnTo>
                    <a:pt x="312259" y="587235"/>
                  </a:lnTo>
                  <a:lnTo>
                    <a:pt x="303062" y="630135"/>
                  </a:lnTo>
                  <a:lnTo>
                    <a:pt x="301797" y="646367"/>
                  </a:lnTo>
                  <a:lnTo>
                    <a:pt x="302749" y="648132"/>
                  </a:lnTo>
                  <a:lnTo>
                    <a:pt x="304376" y="649309"/>
                  </a:lnTo>
                  <a:lnTo>
                    <a:pt x="306452" y="650093"/>
                  </a:lnTo>
                  <a:lnTo>
                    <a:pt x="306844" y="650616"/>
                  </a:lnTo>
                  <a:lnTo>
                    <a:pt x="306114" y="650965"/>
                  </a:lnTo>
                  <a:lnTo>
                    <a:pt x="302552" y="651524"/>
                  </a:lnTo>
                  <a:lnTo>
                    <a:pt x="302065" y="648955"/>
                  </a:lnTo>
                  <a:lnTo>
                    <a:pt x="301686" y="605375"/>
                  </a:lnTo>
                  <a:lnTo>
                    <a:pt x="302669" y="561157"/>
                  </a:lnTo>
                  <a:lnTo>
                    <a:pt x="308744" y="516890"/>
                  </a:lnTo>
                  <a:lnTo>
                    <a:pt x="310238" y="474669"/>
                  </a:lnTo>
                  <a:lnTo>
                    <a:pt x="310533" y="430537"/>
                  </a:lnTo>
                  <a:lnTo>
                    <a:pt x="311576" y="395423"/>
                  </a:lnTo>
                  <a:lnTo>
                    <a:pt x="316736" y="360876"/>
                  </a:lnTo>
                  <a:lnTo>
                    <a:pt x="318982" y="319387"/>
                  </a:lnTo>
                  <a:lnTo>
                    <a:pt x="319371" y="284989"/>
                  </a:lnTo>
                  <a:lnTo>
                    <a:pt x="324243" y="242550"/>
                  </a:lnTo>
                  <a:lnTo>
                    <a:pt x="328623" y="199367"/>
                  </a:lnTo>
                  <a:lnTo>
                    <a:pt x="335368" y="161146"/>
                  </a:lnTo>
                  <a:lnTo>
                    <a:pt x="339440" y="136569"/>
                  </a:lnTo>
                  <a:lnTo>
                    <a:pt x="350661" y="92234"/>
                  </a:lnTo>
                  <a:lnTo>
                    <a:pt x="355134" y="55664"/>
                  </a:lnTo>
                  <a:lnTo>
                    <a:pt x="355251" y="44871"/>
                  </a:lnTo>
                  <a:lnTo>
                    <a:pt x="362942" y="44481"/>
                  </a:lnTo>
                  <a:lnTo>
                    <a:pt x="359075" y="44454"/>
                  </a:lnTo>
                  <a:lnTo>
                    <a:pt x="357801" y="45443"/>
                  </a:lnTo>
                  <a:lnTo>
                    <a:pt x="356386" y="49187"/>
                  </a:lnTo>
                  <a:lnTo>
                    <a:pt x="354485" y="59675"/>
                  </a:lnTo>
                  <a:lnTo>
                    <a:pt x="324791" y="100322"/>
                  </a:lnTo>
                  <a:lnTo>
                    <a:pt x="287754" y="142973"/>
                  </a:lnTo>
                  <a:lnTo>
                    <a:pt x="252902" y="172194"/>
                  </a:lnTo>
                  <a:lnTo>
                    <a:pt x="213802" y="203342"/>
                  </a:lnTo>
                  <a:lnTo>
                    <a:pt x="177082" y="234069"/>
                  </a:lnTo>
                  <a:lnTo>
                    <a:pt x="141066" y="265663"/>
                  </a:lnTo>
                  <a:lnTo>
                    <a:pt x="98081" y="303005"/>
                  </a:lnTo>
                  <a:lnTo>
                    <a:pt x="54526" y="338286"/>
                  </a:lnTo>
                  <a:lnTo>
                    <a:pt x="11261" y="370492"/>
                  </a:lnTo>
                  <a:lnTo>
                    <a:pt x="4592" y="372909"/>
                  </a:lnTo>
                  <a:lnTo>
                    <a:pt x="2417" y="372561"/>
                  </a:lnTo>
                  <a:lnTo>
                    <a:pt x="967" y="371337"/>
                  </a:lnTo>
                  <a:lnTo>
                    <a:pt x="0" y="369529"/>
                  </a:lnTo>
                  <a:lnTo>
                    <a:pt x="347" y="367331"/>
                  </a:lnTo>
                  <a:lnTo>
                    <a:pt x="3380" y="362243"/>
                  </a:lnTo>
                  <a:lnTo>
                    <a:pt x="38239" y="319699"/>
                  </a:lnTo>
                  <a:lnTo>
                    <a:pt x="73029" y="282590"/>
                  </a:lnTo>
                  <a:lnTo>
                    <a:pt x="103621" y="248951"/>
                  </a:lnTo>
                  <a:lnTo>
                    <a:pt x="136829" y="211202"/>
                  </a:lnTo>
                  <a:lnTo>
                    <a:pt x="172796" y="171244"/>
                  </a:lnTo>
                  <a:lnTo>
                    <a:pt x="204950" y="134269"/>
                  </a:lnTo>
                  <a:lnTo>
                    <a:pt x="246630" y="90960"/>
                  </a:lnTo>
                  <a:lnTo>
                    <a:pt x="289907" y="47335"/>
                  </a:lnTo>
                  <a:lnTo>
                    <a:pt x="334252" y="7681"/>
                  </a:lnTo>
                  <a:lnTo>
                    <a:pt x="342747" y="2132"/>
                  </a:lnTo>
                  <a:lnTo>
                    <a:pt x="353698" y="0"/>
                  </a:lnTo>
                  <a:lnTo>
                    <a:pt x="354217" y="924"/>
                  </a:lnTo>
                  <a:lnTo>
                    <a:pt x="362902" y="37960"/>
                  </a:lnTo>
                  <a:lnTo>
                    <a:pt x="363804" y="72509"/>
                  </a:lnTo>
                  <a:lnTo>
                    <a:pt x="359330" y="114164"/>
                  </a:lnTo>
                  <a:lnTo>
                    <a:pt x="357066" y="145876"/>
                  </a:lnTo>
                  <a:lnTo>
                    <a:pt x="355067" y="180806"/>
                  </a:lnTo>
                  <a:lnTo>
                    <a:pt x="350871" y="219481"/>
                  </a:lnTo>
                  <a:lnTo>
                    <a:pt x="343053" y="259821"/>
                  </a:lnTo>
                  <a:lnTo>
                    <a:pt x="332964" y="299909"/>
                  </a:lnTo>
                  <a:lnTo>
                    <a:pt x="321865" y="337569"/>
                  </a:lnTo>
                  <a:lnTo>
                    <a:pt x="310318" y="374152"/>
                  </a:lnTo>
                  <a:lnTo>
                    <a:pt x="299564" y="410254"/>
                  </a:lnTo>
                  <a:lnTo>
                    <a:pt x="291476" y="446143"/>
                  </a:lnTo>
                  <a:lnTo>
                    <a:pt x="281929" y="479292"/>
                  </a:lnTo>
                  <a:lnTo>
                    <a:pt x="268044" y="523199"/>
                  </a:lnTo>
                  <a:lnTo>
                    <a:pt x="260291" y="558698"/>
                  </a:lnTo>
                  <a:lnTo>
                    <a:pt x="259470" y="577602"/>
                  </a:lnTo>
                  <a:lnTo>
                    <a:pt x="264586" y="598409"/>
                  </a:lnTo>
                  <a:lnTo>
                    <a:pt x="272558" y="614832"/>
                  </a:lnTo>
                  <a:lnTo>
                    <a:pt x="273334" y="618179"/>
                  </a:lnTo>
                  <a:lnTo>
                    <a:pt x="274844" y="620410"/>
                  </a:lnTo>
                  <a:lnTo>
                    <a:pt x="276842" y="621898"/>
                  </a:lnTo>
                  <a:lnTo>
                    <a:pt x="305885" y="633851"/>
                  </a:lnTo>
                  <a:lnTo>
                    <a:pt x="307459" y="635819"/>
                  </a:lnTo>
                  <a:lnTo>
                    <a:pt x="308508" y="638124"/>
                  </a:lnTo>
                  <a:lnTo>
                    <a:pt x="310199" y="639660"/>
                  </a:lnTo>
                  <a:lnTo>
                    <a:pt x="314724" y="641367"/>
                  </a:lnTo>
                  <a:lnTo>
                    <a:pt x="328465" y="6427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866"/>
            <p:cNvSpPr/>
            <p:nvPr>
              <p:custDataLst>
                <p:tags r:id="rId30"/>
              </p:custDataLst>
            </p:nvPr>
          </p:nvSpPr>
          <p:spPr>
            <a:xfrm>
              <a:off x="-62399" y="1759148"/>
              <a:ext cx="499955" cy="98228"/>
            </a:xfrm>
            <a:custGeom>
              <a:avLst/>
              <a:gdLst/>
              <a:ahLst/>
              <a:cxnLst/>
              <a:rect l="0" t="0" r="0" b="0"/>
              <a:pathLst>
                <a:path w="499955" h="98228">
                  <a:moveTo>
                    <a:pt x="8821" y="98227"/>
                  </a:moveTo>
                  <a:lnTo>
                    <a:pt x="8821" y="98227"/>
                  </a:lnTo>
                  <a:lnTo>
                    <a:pt x="0" y="98227"/>
                  </a:lnTo>
                  <a:lnTo>
                    <a:pt x="9405" y="93487"/>
                  </a:lnTo>
                  <a:lnTo>
                    <a:pt x="48438" y="87203"/>
                  </a:lnTo>
                  <a:lnTo>
                    <a:pt x="84060" y="79747"/>
                  </a:lnTo>
                  <a:lnTo>
                    <a:pt x="128679" y="71254"/>
                  </a:lnTo>
                  <a:lnTo>
                    <a:pt x="161310" y="65403"/>
                  </a:lnTo>
                  <a:lnTo>
                    <a:pt x="192349" y="59495"/>
                  </a:lnTo>
                  <a:lnTo>
                    <a:pt x="225327" y="53562"/>
                  </a:lnTo>
                  <a:lnTo>
                    <a:pt x="259827" y="47618"/>
                  </a:lnTo>
                  <a:lnTo>
                    <a:pt x="295004" y="41669"/>
                  </a:lnTo>
                  <a:lnTo>
                    <a:pt x="338797" y="32742"/>
                  </a:lnTo>
                  <a:lnTo>
                    <a:pt x="376908" y="23813"/>
                  </a:lnTo>
                  <a:lnTo>
                    <a:pt x="413335" y="19623"/>
                  </a:lnTo>
                  <a:lnTo>
                    <a:pt x="453078" y="11079"/>
                  </a:lnTo>
                  <a:lnTo>
                    <a:pt x="49995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867"/>
            <p:cNvSpPr/>
            <p:nvPr>
              <p:custDataLst>
                <p:tags r:id="rId31"/>
              </p:custDataLst>
            </p:nvPr>
          </p:nvSpPr>
          <p:spPr>
            <a:xfrm>
              <a:off x="-265156" y="1187648"/>
              <a:ext cx="836441" cy="824789"/>
            </a:xfrm>
            <a:custGeom>
              <a:avLst/>
              <a:gdLst/>
              <a:ahLst/>
              <a:cxnLst/>
              <a:rect l="0" t="0" r="0" b="0"/>
              <a:pathLst>
                <a:path w="836441" h="824789">
                  <a:moveTo>
                    <a:pt x="640203" y="71438"/>
                  </a:moveTo>
                  <a:lnTo>
                    <a:pt x="640203" y="71438"/>
                  </a:lnTo>
                  <a:lnTo>
                    <a:pt x="602029" y="40393"/>
                  </a:lnTo>
                  <a:lnTo>
                    <a:pt x="565635" y="20253"/>
                  </a:lnTo>
                  <a:lnTo>
                    <a:pt x="532119" y="12285"/>
                  </a:lnTo>
                  <a:lnTo>
                    <a:pt x="494407" y="7278"/>
                  </a:lnTo>
                  <a:lnTo>
                    <a:pt x="451814" y="4803"/>
                  </a:lnTo>
                  <a:lnTo>
                    <a:pt x="407775" y="12999"/>
                  </a:lnTo>
                  <a:lnTo>
                    <a:pt x="377159" y="22645"/>
                  </a:lnTo>
                  <a:lnTo>
                    <a:pt x="343709" y="33546"/>
                  </a:lnTo>
                  <a:lnTo>
                    <a:pt x="306352" y="50298"/>
                  </a:lnTo>
                  <a:lnTo>
                    <a:pt x="267591" y="70972"/>
                  </a:lnTo>
                  <a:lnTo>
                    <a:pt x="230519" y="93390"/>
                  </a:lnTo>
                  <a:lnTo>
                    <a:pt x="194199" y="119228"/>
                  </a:lnTo>
                  <a:lnTo>
                    <a:pt x="159206" y="147248"/>
                  </a:lnTo>
                  <a:lnTo>
                    <a:pt x="127117" y="176238"/>
                  </a:lnTo>
                  <a:lnTo>
                    <a:pt x="98964" y="208305"/>
                  </a:lnTo>
                  <a:lnTo>
                    <a:pt x="73223" y="243393"/>
                  </a:lnTo>
                  <a:lnTo>
                    <a:pt x="48553" y="282138"/>
                  </a:lnTo>
                  <a:lnTo>
                    <a:pt x="29651" y="322510"/>
                  </a:lnTo>
                  <a:lnTo>
                    <a:pt x="15628" y="363604"/>
                  </a:lnTo>
                  <a:lnTo>
                    <a:pt x="6088" y="405018"/>
                  </a:lnTo>
                  <a:lnTo>
                    <a:pt x="1187" y="443930"/>
                  </a:lnTo>
                  <a:lnTo>
                    <a:pt x="0" y="482060"/>
                  </a:lnTo>
                  <a:lnTo>
                    <a:pt x="2781" y="522158"/>
                  </a:lnTo>
                  <a:lnTo>
                    <a:pt x="9969" y="563130"/>
                  </a:lnTo>
                  <a:lnTo>
                    <a:pt x="20771" y="602507"/>
                  </a:lnTo>
                  <a:lnTo>
                    <a:pt x="35494" y="636544"/>
                  </a:lnTo>
                  <a:lnTo>
                    <a:pt x="51959" y="670854"/>
                  </a:lnTo>
                  <a:lnTo>
                    <a:pt x="71183" y="703962"/>
                  </a:lnTo>
                  <a:lnTo>
                    <a:pt x="109897" y="744914"/>
                  </a:lnTo>
                  <a:lnTo>
                    <a:pt x="153779" y="780199"/>
                  </a:lnTo>
                  <a:lnTo>
                    <a:pt x="186882" y="796878"/>
                  </a:lnTo>
                  <a:lnTo>
                    <a:pt x="221438" y="808259"/>
                  </a:lnTo>
                  <a:lnTo>
                    <a:pt x="256640" y="816625"/>
                  </a:lnTo>
                  <a:lnTo>
                    <a:pt x="292129" y="823650"/>
                  </a:lnTo>
                  <a:lnTo>
                    <a:pt x="330391" y="824788"/>
                  </a:lnTo>
                  <a:lnTo>
                    <a:pt x="369556" y="820995"/>
                  </a:lnTo>
                  <a:lnTo>
                    <a:pt x="406806" y="812694"/>
                  </a:lnTo>
                  <a:lnTo>
                    <a:pt x="445851" y="802390"/>
                  </a:lnTo>
                  <a:lnTo>
                    <a:pt x="485364" y="789212"/>
                  </a:lnTo>
                  <a:lnTo>
                    <a:pt x="522768" y="770126"/>
                  </a:lnTo>
                  <a:lnTo>
                    <a:pt x="561882" y="748414"/>
                  </a:lnTo>
                  <a:lnTo>
                    <a:pt x="601425" y="725535"/>
                  </a:lnTo>
                  <a:lnTo>
                    <a:pt x="638843" y="702137"/>
                  </a:lnTo>
                  <a:lnTo>
                    <a:pt x="672672" y="675863"/>
                  </a:lnTo>
                  <a:lnTo>
                    <a:pt x="716961" y="633181"/>
                  </a:lnTo>
                  <a:lnTo>
                    <a:pt x="741787" y="602883"/>
                  </a:lnTo>
                  <a:lnTo>
                    <a:pt x="762742" y="569573"/>
                  </a:lnTo>
                  <a:lnTo>
                    <a:pt x="781977" y="537571"/>
                  </a:lnTo>
                  <a:lnTo>
                    <a:pt x="799456" y="505819"/>
                  </a:lnTo>
                  <a:lnTo>
                    <a:pt x="813839" y="471863"/>
                  </a:lnTo>
                  <a:lnTo>
                    <a:pt x="824200" y="439574"/>
                  </a:lnTo>
                  <a:lnTo>
                    <a:pt x="831120" y="407695"/>
                  </a:lnTo>
                  <a:lnTo>
                    <a:pt x="834196" y="373682"/>
                  </a:lnTo>
                  <a:lnTo>
                    <a:pt x="835563" y="338722"/>
                  </a:lnTo>
                  <a:lnTo>
                    <a:pt x="836170" y="304332"/>
                  </a:lnTo>
                  <a:lnTo>
                    <a:pt x="836440" y="272512"/>
                  </a:lnTo>
                  <a:lnTo>
                    <a:pt x="833914" y="239187"/>
                  </a:lnTo>
                  <a:lnTo>
                    <a:pt x="829484" y="205524"/>
                  </a:lnTo>
                  <a:lnTo>
                    <a:pt x="824208" y="174027"/>
                  </a:lnTo>
                  <a:lnTo>
                    <a:pt x="810919" y="133144"/>
                  </a:lnTo>
                  <a:lnTo>
                    <a:pt x="789674" y="95895"/>
                  </a:lnTo>
                  <a:lnTo>
                    <a:pt x="754836" y="55874"/>
                  </a:lnTo>
                  <a:lnTo>
                    <a:pt x="722234" y="35297"/>
                  </a:lnTo>
                  <a:lnTo>
                    <a:pt x="687439" y="22475"/>
                  </a:lnTo>
                  <a:lnTo>
                    <a:pt x="645418" y="9254"/>
                  </a:lnTo>
                  <a:lnTo>
                    <a:pt x="62234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3868"/>
          <p:cNvSpPr/>
          <p:nvPr>
            <p:custDataLst>
              <p:tags r:id="rId1"/>
            </p:custDataLst>
          </p:nvPr>
        </p:nvSpPr>
        <p:spPr>
          <a:xfrm>
            <a:off x="2241719" y="197299"/>
            <a:ext cx="263797" cy="454569"/>
          </a:xfrm>
          <a:custGeom>
            <a:avLst/>
            <a:gdLst/>
            <a:ahLst/>
            <a:cxnLst/>
            <a:rect l="0" t="0" r="0" b="0"/>
            <a:pathLst>
              <a:path w="263797" h="454569">
                <a:moveTo>
                  <a:pt x="8562" y="70592"/>
                </a:moveTo>
                <a:lnTo>
                  <a:pt x="8562" y="70592"/>
                </a:lnTo>
                <a:lnTo>
                  <a:pt x="3822" y="70592"/>
                </a:lnTo>
                <a:lnTo>
                  <a:pt x="2425" y="69599"/>
                </a:lnTo>
                <a:lnTo>
                  <a:pt x="1494" y="67946"/>
                </a:lnTo>
                <a:lnTo>
                  <a:pt x="0" y="58163"/>
                </a:lnTo>
                <a:lnTo>
                  <a:pt x="4482" y="44860"/>
                </a:lnTo>
                <a:lnTo>
                  <a:pt x="16834" y="28351"/>
                </a:lnTo>
                <a:lnTo>
                  <a:pt x="37802" y="15632"/>
                </a:lnTo>
                <a:lnTo>
                  <a:pt x="77691" y="3438"/>
                </a:lnTo>
                <a:lnTo>
                  <a:pt x="117908" y="0"/>
                </a:lnTo>
                <a:lnTo>
                  <a:pt x="140504" y="1515"/>
                </a:lnTo>
                <a:lnTo>
                  <a:pt x="182057" y="16010"/>
                </a:lnTo>
                <a:lnTo>
                  <a:pt x="189710" y="19321"/>
                </a:lnTo>
                <a:lnTo>
                  <a:pt x="200859" y="30937"/>
                </a:lnTo>
                <a:lnTo>
                  <a:pt x="208129" y="45030"/>
                </a:lnTo>
                <a:lnTo>
                  <a:pt x="211360" y="57908"/>
                </a:lnTo>
                <a:lnTo>
                  <a:pt x="208439" y="81055"/>
                </a:lnTo>
                <a:lnTo>
                  <a:pt x="196549" y="106765"/>
                </a:lnTo>
                <a:lnTo>
                  <a:pt x="180458" y="128494"/>
                </a:lnTo>
                <a:lnTo>
                  <a:pt x="143977" y="153614"/>
                </a:lnTo>
                <a:lnTo>
                  <a:pt x="104434" y="177684"/>
                </a:lnTo>
                <a:lnTo>
                  <a:pt x="59863" y="201102"/>
                </a:lnTo>
                <a:lnTo>
                  <a:pt x="52536" y="206165"/>
                </a:lnTo>
                <a:lnTo>
                  <a:pt x="49785" y="208599"/>
                </a:lnTo>
                <a:lnTo>
                  <a:pt x="48942" y="210221"/>
                </a:lnTo>
                <a:lnTo>
                  <a:pt x="49373" y="211303"/>
                </a:lnTo>
                <a:lnTo>
                  <a:pt x="61934" y="217780"/>
                </a:lnTo>
                <a:lnTo>
                  <a:pt x="101654" y="224434"/>
                </a:lnTo>
                <a:lnTo>
                  <a:pt x="146234" y="234705"/>
                </a:lnTo>
                <a:lnTo>
                  <a:pt x="181425" y="243352"/>
                </a:lnTo>
                <a:lnTo>
                  <a:pt x="220750" y="262291"/>
                </a:lnTo>
                <a:lnTo>
                  <a:pt x="254945" y="291015"/>
                </a:lnTo>
                <a:lnTo>
                  <a:pt x="261933" y="302834"/>
                </a:lnTo>
                <a:lnTo>
                  <a:pt x="263796" y="308763"/>
                </a:lnTo>
                <a:lnTo>
                  <a:pt x="263221" y="320644"/>
                </a:lnTo>
                <a:lnTo>
                  <a:pt x="261679" y="326590"/>
                </a:lnTo>
                <a:lnTo>
                  <a:pt x="245286" y="349180"/>
                </a:lnTo>
                <a:lnTo>
                  <a:pt x="226318" y="365244"/>
                </a:lnTo>
                <a:lnTo>
                  <a:pt x="187873" y="386690"/>
                </a:lnTo>
                <a:lnTo>
                  <a:pt x="153744" y="403147"/>
                </a:lnTo>
                <a:lnTo>
                  <a:pt x="118497" y="415740"/>
                </a:lnTo>
                <a:lnTo>
                  <a:pt x="83910" y="430606"/>
                </a:lnTo>
                <a:lnTo>
                  <a:pt x="40607" y="443463"/>
                </a:lnTo>
                <a:lnTo>
                  <a:pt x="30080" y="447317"/>
                </a:lnTo>
                <a:lnTo>
                  <a:pt x="17492" y="4545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1211"/>
          <p:cNvGrpSpPr/>
          <p:nvPr/>
        </p:nvGrpSpPr>
        <p:grpSpPr>
          <a:xfrm>
            <a:off x="2884289" y="304879"/>
            <a:ext cx="1384103" cy="212581"/>
            <a:chOff x="2884289" y="304879"/>
            <a:chExt cx="1384103" cy="212581"/>
          </a:xfrm>
        </p:grpSpPr>
        <p:sp>
          <p:nvSpPr>
            <p:cNvPr id="9" name="SMARTInkShape-3869"/>
            <p:cNvSpPr/>
            <p:nvPr>
              <p:custDataLst>
                <p:tags r:id="rId22"/>
              </p:custDataLst>
            </p:nvPr>
          </p:nvSpPr>
          <p:spPr>
            <a:xfrm>
              <a:off x="2884289" y="348258"/>
              <a:ext cx="205384" cy="169202"/>
            </a:xfrm>
            <a:custGeom>
              <a:avLst/>
              <a:gdLst/>
              <a:ahLst/>
              <a:cxnLst/>
              <a:rect l="0" t="0" r="0" b="0"/>
              <a:pathLst>
                <a:path w="205384" h="169202">
                  <a:moveTo>
                    <a:pt x="8930" y="17859"/>
                  </a:moveTo>
                  <a:lnTo>
                    <a:pt x="8930" y="17859"/>
                  </a:lnTo>
                  <a:lnTo>
                    <a:pt x="7938" y="46939"/>
                  </a:lnTo>
                  <a:lnTo>
                    <a:pt x="828" y="90412"/>
                  </a:lnTo>
                  <a:lnTo>
                    <a:pt x="109" y="129352"/>
                  </a:lnTo>
                  <a:lnTo>
                    <a:pt x="0" y="169201"/>
                  </a:lnTo>
                  <a:lnTo>
                    <a:pt x="0" y="164786"/>
                  </a:lnTo>
                  <a:lnTo>
                    <a:pt x="11024" y="122063"/>
                  </a:lnTo>
                  <a:lnTo>
                    <a:pt x="24089" y="80970"/>
                  </a:lnTo>
                  <a:lnTo>
                    <a:pt x="34808" y="59600"/>
                  </a:lnTo>
                  <a:lnTo>
                    <a:pt x="67753" y="22217"/>
                  </a:lnTo>
                  <a:lnTo>
                    <a:pt x="90851" y="8126"/>
                  </a:lnTo>
                  <a:lnTo>
                    <a:pt x="131459" y="1605"/>
                  </a:lnTo>
                  <a:lnTo>
                    <a:pt x="169173" y="317"/>
                  </a:lnTo>
                  <a:lnTo>
                    <a:pt x="2053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870"/>
            <p:cNvSpPr/>
            <p:nvPr>
              <p:custDataLst>
                <p:tags r:id="rId23"/>
              </p:custDataLst>
            </p:nvPr>
          </p:nvSpPr>
          <p:spPr>
            <a:xfrm>
              <a:off x="3078422" y="304879"/>
              <a:ext cx="268234" cy="166195"/>
            </a:xfrm>
            <a:custGeom>
              <a:avLst/>
              <a:gdLst/>
              <a:ahLst/>
              <a:cxnLst/>
              <a:rect l="0" t="0" r="0" b="0"/>
              <a:pathLst>
                <a:path w="268234" h="166195">
                  <a:moveTo>
                    <a:pt x="29109" y="105887"/>
                  </a:moveTo>
                  <a:lnTo>
                    <a:pt x="29109" y="105887"/>
                  </a:lnTo>
                  <a:lnTo>
                    <a:pt x="70972" y="103241"/>
                  </a:lnTo>
                  <a:lnTo>
                    <a:pt x="113667" y="98198"/>
                  </a:lnTo>
                  <a:lnTo>
                    <a:pt x="148531" y="92584"/>
                  </a:lnTo>
                  <a:lnTo>
                    <a:pt x="183997" y="84637"/>
                  </a:lnTo>
                  <a:lnTo>
                    <a:pt x="223415" y="73063"/>
                  </a:lnTo>
                  <a:lnTo>
                    <a:pt x="248693" y="61222"/>
                  </a:lnTo>
                  <a:lnTo>
                    <a:pt x="256679" y="54286"/>
                  </a:lnTo>
                  <a:lnTo>
                    <a:pt x="263535" y="44588"/>
                  </a:lnTo>
                  <a:lnTo>
                    <a:pt x="268233" y="27972"/>
                  </a:lnTo>
                  <a:lnTo>
                    <a:pt x="266908" y="23186"/>
                  </a:lnTo>
                  <a:lnTo>
                    <a:pt x="260144" y="15222"/>
                  </a:lnTo>
                  <a:lnTo>
                    <a:pt x="245179" y="5160"/>
                  </a:lnTo>
                  <a:lnTo>
                    <a:pt x="208087" y="0"/>
                  </a:lnTo>
                  <a:lnTo>
                    <a:pt x="174193" y="1091"/>
                  </a:lnTo>
                  <a:lnTo>
                    <a:pt x="138022" y="13100"/>
                  </a:lnTo>
                  <a:lnTo>
                    <a:pt x="97319" y="30218"/>
                  </a:lnTo>
                  <a:lnTo>
                    <a:pt x="60674" y="52708"/>
                  </a:lnTo>
                  <a:lnTo>
                    <a:pt x="23769" y="81234"/>
                  </a:lnTo>
                  <a:lnTo>
                    <a:pt x="1817" y="110498"/>
                  </a:lnTo>
                  <a:lnTo>
                    <a:pt x="0" y="116898"/>
                  </a:lnTo>
                  <a:lnTo>
                    <a:pt x="628" y="129302"/>
                  </a:lnTo>
                  <a:lnTo>
                    <a:pt x="3176" y="134395"/>
                  </a:lnTo>
                  <a:lnTo>
                    <a:pt x="11299" y="142700"/>
                  </a:lnTo>
                  <a:lnTo>
                    <a:pt x="40805" y="156117"/>
                  </a:lnTo>
                  <a:lnTo>
                    <a:pt x="73475" y="164316"/>
                  </a:lnTo>
                  <a:lnTo>
                    <a:pt x="115125" y="166194"/>
                  </a:lnTo>
                  <a:lnTo>
                    <a:pt x="158775" y="161899"/>
                  </a:lnTo>
                  <a:lnTo>
                    <a:pt x="180914" y="1594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871"/>
            <p:cNvSpPr/>
            <p:nvPr>
              <p:custDataLst>
                <p:tags r:id="rId24"/>
              </p:custDataLst>
            </p:nvPr>
          </p:nvSpPr>
          <p:spPr>
            <a:xfrm>
              <a:off x="3282876" y="312539"/>
              <a:ext cx="190773" cy="149843"/>
            </a:xfrm>
            <a:custGeom>
              <a:avLst/>
              <a:gdLst/>
              <a:ahLst/>
              <a:cxnLst/>
              <a:rect l="0" t="0" r="0" b="0"/>
              <a:pathLst>
                <a:path w="190773" h="149843">
                  <a:moveTo>
                    <a:pt x="190772" y="0"/>
                  </a:moveTo>
                  <a:lnTo>
                    <a:pt x="190772" y="0"/>
                  </a:lnTo>
                  <a:lnTo>
                    <a:pt x="186032" y="0"/>
                  </a:lnTo>
                  <a:lnTo>
                    <a:pt x="147872" y="12429"/>
                  </a:lnTo>
                  <a:lnTo>
                    <a:pt x="109758" y="32037"/>
                  </a:lnTo>
                  <a:lnTo>
                    <a:pt x="67687" y="63545"/>
                  </a:lnTo>
                  <a:lnTo>
                    <a:pt x="23347" y="106301"/>
                  </a:lnTo>
                  <a:lnTo>
                    <a:pt x="1351" y="134653"/>
                  </a:lnTo>
                  <a:lnTo>
                    <a:pt x="0" y="138386"/>
                  </a:lnTo>
                  <a:lnTo>
                    <a:pt x="90" y="141867"/>
                  </a:lnTo>
                  <a:lnTo>
                    <a:pt x="1143" y="145179"/>
                  </a:lnTo>
                  <a:lnTo>
                    <a:pt x="3830" y="147388"/>
                  </a:lnTo>
                  <a:lnTo>
                    <a:pt x="12106" y="149842"/>
                  </a:lnTo>
                  <a:lnTo>
                    <a:pt x="32662" y="146483"/>
                  </a:lnTo>
                  <a:lnTo>
                    <a:pt x="72412" y="123193"/>
                  </a:lnTo>
                  <a:lnTo>
                    <a:pt x="112602" y="95809"/>
                  </a:lnTo>
                  <a:lnTo>
                    <a:pt x="153724" y="66771"/>
                  </a:lnTo>
                  <a:lnTo>
                    <a:pt x="186029" y="41103"/>
                  </a:lnTo>
                  <a:lnTo>
                    <a:pt x="187611" y="41293"/>
                  </a:lnTo>
                  <a:lnTo>
                    <a:pt x="188664" y="42411"/>
                  </a:lnTo>
                  <a:lnTo>
                    <a:pt x="189836" y="46300"/>
                  </a:lnTo>
                  <a:lnTo>
                    <a:pt x="190148" y="48726"/>
                  </a:lnTo>
                  <a:lnTo>
                    <a:pt x="187849" y="54068"/>
                  </a:lnTo>
                  <a:lnTo>
                    <a:pt x="185847" y="56881"/>
                  </a:lnTo>
                  <a:lnTo>
                    <a:pt x="174931" y="98472"/>
                  </a:lnTo>
                  <a:lnTo>
                    <a:pt x="174259" y="104343"/>
                  </a:lnTo>
                  <a:lnTo>
                    <a:pt x="176157" y="113513"/>
                  </a:lnTo>
                  <a:lnTo>
                    <a:pt x="180158" y="124253"/>
                  </a:lnTo>
                  <a:lnTo>
                    <a:pt x="180720" y="127484"/>
                  </a:lnTo>
                  <a:lnTo>
                    <a:pt x="183990" y="133719"/>
                  </a:lnTo>
                  <a:lnTo>
                    <a:pt x="190772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872"/>
            <p:cNvSpPr/>
            <p:nvPr>
              <p:custDataLst>
                <p:tags r:id="rId25"/>
              </p:custDataLst>
            </p:nvPr>
          </p:nvSpPr>
          <p:spPr>
            <a:xfrm>
              <a:off x="3562945" y="312539"/>
              <a:ext cx="149413" cy="178595"/>
            </a:xfrm>
            <a:custGeom>
              <a:avLst/>
              <a:gdLst/>
              <a:ahLst/>
              <a:cxnLst/>
              <a:rect l="0" t="0" r="0" b="0"/>
              <a:pathLst>
                <a:path w="149413" h="178595">
                  <a:moveTo>
                    <a:pt x="116086" y="0"/>
                  </a:moveTo>
                  <a:lnTo>
                    <a:pt x="116086" y="0"/>
                  </a:lnTo>
                  <a:lnTo>
                    <a:pt x="101828" y="992"/>
                  </a:lnTo>
                  <a:lnTo>
                    <a:pt x="74105" y="7688"/>
                  </a:lnTo>
                  <a:lnTo>
                    <a:pt x="52525" y="9677"/>
                  </a:lnTo>
                  <a:lnTo>
                    <a:pt x="49900" y="11412"/>
                  </a:lnTo>
                  <a:lnTo>
                    <a:pt x="48149" y="13561"/>
                  </a:lnTo>
                  <a:lnTo>
                    <a:pt x="46205" y="18595"/>
                  </a:lnTo>
                  <a:lnTo>
                    <a:pt x="44956" y="29911"/>
                  </a:lnTo>
                  <a:lnTo>
                    <a:pt x="50077" y="38429"/>
                  </a:lnTo>
                  <a:lnTo>
                    <a:pt x="75129" y="64849"/>
                  </a:lnTo>
                  <a:lnTo>
                    <a:pt x="116333" y="92140"/>
                  </a:lnTo>
                  <a:lnTo>
                    <a:pt x="143728" y="109723"/>
                  </a:lnTo>
                  <a:lnTo>
                    <a:pt x="148216" y="118550"/>
                  </a:lnTo>
                  <a:lnTo>
                    <a:pt x="149412" y="123682"/>
                  </a:lnTo>
                  <a:lnTo>
                    <a:pt x="149218" y="128095"/>
                  </a:lnTo>
                  <a:lnTo>
                    <a:pt x="146355" y="135645"/>
                  </a:lnTo>
                  <a:lnTo>
                    <a:pt x="136485" y="142307"/>
                  </a:lnTo>
                  <a:lnTo>
                    <a:pt x="93158" y="160685"/>
                  </a:lnTo>
                  <a:lnTo>
                    <a:pt x="54341" y="172631"/>
                  </a:lnTo>
                  <a:lnTo>
                    <a:pt x="9976" y="178361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873"/>
            <p:cNvSpPr/>
            <p:nvPr>
              <p:custDataLst>
                <p:tags r:id="rId26"/>
              </p:custDataLst>
            </p:nvPr>
          </p:nvSpPr>
          <p:spPr>
            <a:xfrm>
              <a:off x="3693528" y="307298"/>
              <a:ext cx="220605" cy="178294"/>
            </a:xfrm>
            <a:custGeom>
              <a:avLst/>
              <a:gdLst/>
              <a:ahLst/>
              <a:cxnLst/>
              <a:rect l="0" t="0" r="0" b="0"/>
              <a:pathLst>
                <a:path w="220605" h="178294">
                  <a:moveTo>
                    <a:pt x="110519" y="32030"/>
                  </a:moveTo>
                  <a:lnTo>
                    <a:pt x="110519" y="32030"/>
                  </a:lnTo>
                  <a:lnTo>
                    <a:pt x="105778" y="36771"/>
                  </a:lnTo>
                  <a:lnTo>
                    <a:pt x="100805" y="39098"/>
                  </a:lnTo>
                  <a:lnTo>
                    <a:pt x="98090" y="39719"/>
                  </a:lnTo>
                  <a:lnTo>
                    <a:pt x="92428" y="45700"/>
                  </a:lnTo>
                  <a:lnTo>
                    <a:pt x="84619" y="54973"/>
                  </a:lnTo>
                  <a:lnTo>
                    <a:pt x="44512" y="95899"/>
                  </a:lnTo>
                  <a:lnTo>
                    <a:pt x="12383" y="134625"/>
                  </a:lnTo>
                  <a:lnTo>
                    <a:pt x="1295" y="153600"/>
                  </a:lnTo>
                  <a:lnTo>
                    <a:pt x="0" y="158717"/>
                  </a:lnTo>
                  <a:lnTo>
                    <a:pt x="128" y="163121"/>
                  </a:lnTo>
                  <a:lnTo>
                    <a:pt x="1206" y="167049"/>
                  </a:lnTo>
                  <a:lnTo>
                    <a:pt x="10342" y="174059"/>
                  </a:lnTo>
                  <a:lnTo>
                    <a:pt x="16945" y="177318"/>
                  </a:lnTo>
                  <a:lnTo>
                    <a:pt x="32219" y="178293"/>
                  </a:lnTo>
                  <a:lnTo>
                    <a:pt x="71019" y="170834"/>
                  </a:lnTo>
                  <a:lnTo>
                    <a:pt x="109950" y="153194"/>
                  </a:lnTo>
                  <a:lnTo>
                    <a:pt x="148164" y="133856"/>
                  </a:lnTo>
                  <a:lnTo>
                    <a:pt x="184622" y="106077"/>
                  </a:lnTo>
                  <a:lnTo>
                    <a:pt x="206338" y="77452"/>
                  </a:lnTo>
                  <a:lnTo>
                    <a:pt x="219056" y="50119"/>
                  </a:lnTo>
                  <a:lnTo>
                    <a:pt x="220604" y="34778"/>
                  </a:lnTo>
                  <a:lnTo>
                    <a:pt x="219628" y="27909"/>
                  </a:lnTo>
                  <a:lnTo>
                    <a:pt x="213251" y="14985"/>
                  </a:lnTo>
                  <a:lnTo>
                    <a:pt x="208773" y="8760"/>
                  </a:lnTo>
                  <a:lnTo>
                    <a:pt x="198505" y="1844"/>
                  </a:lnTo>
                  <a:lnTo>
                    <a:pt x="192989" y="0"/>
                  </a:lnTo>
                  <a:lnTo>
                    <a:pt x="181568" y="597"/>
                  </a:lnTo>
                  <a:lnTo>
                    <a:pt x="146995" y="11758"/>
                  </a:lnTo>
                  <a:lnTo>
                    <a:pt x="119449" y="320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874"/>
            <p:cNvSpPr/>
            <p:nvPr>
              <p:custDataLst>
                <p:tags r:id="rId27"/>
              </p:custDataLst>
            </p:nvPr>
          </p:nvSpPr>
          <p:spPr>
            <a:xfrm>
              <a:off x="3902273" y="306195"/>
              <a:ext cx="177917" cy="104572"/>
            </a:xfrm>
            <a:custGeom>
              <a:avLst/>
              <a:gdLst/>
              <a:ahLst/>
              <a:cxnLst/>
              <a:rect l="0" t="0" r="0" b="0"/>
              <a:pathLst>
                <a:path w="177917" h="104572">
                  <a:moveTo>
                    <a:pt x="0" y="86711"/>
                  </a:moveTo>
                  <a:lnTo>
                    <a:pt x="0" y="86711"/>
                  </a:lnTo>
                  <a:lnTo>
                    <a:pt x="0" y="95609"/>
                  </a:lnTo>
                  <a:lnTo>
                    <a:pt x="4741" y="90891"/>
                  </a:lnTo>
                  <a:lnTo>
                    <a:pt x="7068" y="83277"/>
                  </a:lnTo>
                  <a:lnTo>
                    <a:pt x="7689" y="78469"/>
                  </a:lnTo>
                  <a:lnTo>
                    <a:pt x="13670" y="67834"/>
                  </a:lnTo>
                  <a:lnTo>
                    <a:pt x="47711" y="25976"/>
                  </a:lnTo>
                  <a:lnTo>
                    <a:pt x="72346" y="9515"/>
                  </a:lnTo>
                  <a:lnTo>
                    <a:pt x="95850" y="1000"/>
                  </a:lnTo>
                  <a:lnTo>
                    <a:pt x="109077" y="0"/>
                  </a:lnTo>
                  <a:lnTo>
                    <a:pt x="133737" y="7443"/>
                  </a:lnTo>
                  <a:lnTo>
                    <a:pt x="145759" y="13778"/>
                  </a:lnTo>
                  <a:lnTo>
                    <a:pt x="162692" y="28501"/>
                  </a:lnTo>
                  <a:lnTo>
                    <a:pt x="170865" y="39673"/>
                  </a:lnTo>
                  <a:lnTo>
                    <a:pt x="175159" y="51253"/>
                  </a:lnTo>
                  <a:lnTo>
                    <a:pt x="177916" y="74857"/>
                  </a:lnTo>
                  <a:lnTo>
                    <a:pt x="169665" y="1045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875"/>
            <p:cNvSpPr/>
            <p:nvPr>
              <p:custDataLst>
                <p:tags r:id="rId28"/>
              </p:custDataLst>
            </p:nvPr>
          </p:nvSpPr>
          <p:spPr>
            <a:xfrm>
              <a:off x="4116586" y="312539"/>
              <a:ext cx="151806" cy="196454"/>
            </a:xfrm>
            <a:custGeom>
              <a:avLst/>
              <a:gdLst/>
              <a:ahLst/>
              <a:cxnLst/>
              <a:rect l="0" t="0" r="0" b="0"/>
              <a:pathLst>
                <a:path w="151806" h="196454">
                  <a:moveTo>
                    <a:pt x="151805" y="0"/>
                  </a:moveTo>
                  <a:lnTo>
                    <a:pt x="151805" y="0"/>
                  </a:lnTo>
                  <a:lnTo>
                    <a:pt x="127870" y="992"/>
                  </a:lnTo>
                  <a:lnTo>
                    <a:pt x="86963" y="15231"/>
                  </a:lnTo>
                  <a:lnTo>
                    <a:pt x="61380" y="29812"/>
                  </a:lnTo>
                  <a:lnTo>
                    <a:pt x="57045" y="38385"/>
                  </a:lnTo>
                  <a:lnTo>
                    <a:pt x="55890" y="43449"/>
                  </a:lnTo>
                  <a:lnTo>
                    <a:pt x="56111" y="47818"/>
                  </a:lnTo>
                  <a:lnTo>
                    <a:pt x="59003" y="55318"/>
                  </a:lnTo>
                  <a:lnTo>
                    <a:pt x="66242" y="61958"/>
                  </a:lnTo>
                  <a:lnTo>
                    <a:pt x="109286" y="95393"/>
                  </a:lnTo>
                  <a:lnTo>
                    <a:pt x="119914" y="110065"/>
                  </a:lnTo>
                  <a:lnTo>
                    <a:pt x="123504" y="121137"/>
                  </a:lnTo>
                  <a:lnTo>
                    <a:pt x="124344" y="127591"/>
                  </a:lnTo>
                  <a:lnTo>
                    <a:pt x="121591" y="130702"/>
                  </a:lnTo>
                  <a:lnTo>
                    <a:pt x="84427" y="155934"/>
                  </a:lnTo>
                  <a:lnTo>
                    <a:pt x="40453" y="178821"/>
                  </a:lnTo>
                  <a:lnTo>
                    <a:pt x="0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3876"/>
          <p:cNvSpPr/>
          <p:nvPr>
            <p:custDataLst>
              <p:tags r:id="rId2"/>
            </p:custDataLst>
          </p:nvPr>
        </p:nvSpPr>
        <p:spPr>
          <a:xfrm>
            <a:off x="4708310" y="279148"/>
            <a:ext cx="256597" cy="149478"/>
          </a:xfrm>
          <a:custGeom>
            <a:avLst/>
            <a:gdLst/>
            <a:ahLst/>
            <a:cxnLst/>
            <a:rect l="0" t="0" r="0" b="0"/>
            <a:pathLst>
              <a:path w="256597" h="149478">
                <a:moveTo>
                  <a:pt x="158370" y="60180"/>
                </a:moveTo>
                <a:lnTo>
                  <a:pt x="158370" y="60180"/>
                </a:lnTo>
                <a:lnTo>
                  <a:pt x="163110" y="60180"/>
                </a:lnTo>
                <a:lnTo>
                  <a:pt x="164507" y="59188"/>
                </a:lnTo>
                <a:lnTo>
                  <a:pt x="165437" y="57534"/>
                </a:lnTo>
                <a:lnTo>
                  <a:pt x="166058" y="55440"/>
                </a:lnTo>
                <a:lnTo>
                  <a:pt x="173191" y="43957"/>
                </a:lnTo>
                <a:lnTo>
                  <a:pt x="176110" y="12909"/>
                </a:lnTo>
                <a:lnTo>
                  <a:pt x="174166" y="10807"/>
                </a:lnTo>
                <a:lnTo>
                  <a:pt x="166713" y="8471"/>
                </a:lnTo>
                <a:lnTo>
                  <a:pt x="138631" y="7963"/>
                </a:lnTo>
                <a:lnTo>
                  <a:pt x="113164" y="14833"/>
                </a:lnTo>
                <a:lnTo>
                  <a:pt x="75246" y="34429"/>
                </a:lnTo>
                <a:lnTo>
                  <a:pt x="39314" y="57409"/>
                </a:lnTo>
                <a:lnTo>
                  <a:pt x="9604" y="86996"/>
                </a:lnTo>
                <a:lnTo>
                  <a:pt x="2954" y="98887"/>
                </a:lnTo>
                <a:lnTo>
                  <a:pt x="0" y="110787"/>
                </a:lnTo>
                <a:lnTo>
                  <a:pt x="1332" y="120044"/>
                </a:lnTo>
                <a:lnTo>
                  <a:pt x="3076" y="123902"/>
                </a:lnTo>
                <a:lnTo>
                  <a:pt x="5231" y="126474"/>
                </a:lnTo>
                <a:lnTo>
                  <a:pt x="10272" y="129332"/>
                </a:lnTo>
                <a:lnTo>
                  <a:pt x="28169" y="130940"/>
                </a:lnTo>
                <a:lnTo>
                  <a:pt x="43948" y="126025"/>
                </a:lnTo>
                <a:lnTo>
                  <a:pt x="88143" y="100123"/>
                </a:lnTo>
                <a:lnTo>
                  <a:pt x="129762" y="68180"/>
                </a:lnTo>
                <a:lnTo>
                  <a:pt x="166940" y="37948"/>
                </a:lnTo>
                <a:lnTo>
                  <a:pt x="211365" y="5528"/>
                </a:lnTo>
                <a:lnTo>
                  <a:pt x="219295" y="1164"/>
                </a:lnTo>
                <a:lnTo>
                  <a:pt x="222799" y="0"/>
                </a:lnTo>
                <a:lnTo>
                  <a:pt x="225135" y="216"/>
                </a:lnTo>
                <a:lnTo>
                  <a:pt x="226692" y="1353"/>
                </a:lnTo>
                <a:lnTo>
                  <a:pt x="227731" y="3102"/>
                </a:lnTo>
                <a:lnTo>
                  <a:pt x="229192" y="10306"/>
                </a:lnTo>
                <a:lnTo>
                  <a:pt x="229771" y="52817"/>
                </a:lnTo>
                <a:lnTo>
                  <a:pt x="229803" y="91365"/>
                </a:lnTo>
                <a:lnTo>
                  <a:pt x="236935" y="116427"/>
                </a:lnTo>
                <a:lnTo>
                  <a:pt x="247898" y="137841"/>
                </a:lnTo>
                <a:lnTo>
                  <a:pt x="256596" y="14947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1213"/>
          <p:cNvGrpSpPr/>
          <p:nvPr/>
        </p:nvGrpSpPr>
        <p:grpSpPr>
          <a:xfrm>
            <a:off x="5269877" y="251411"/>
            <a:ext cx="1203576" cy="211017"/>
            <a:chOff x="5269877" y="251411"/>
            <a:chExt cx="1203576" cy="211017"/>
          </a:xfrm>
        </p:grpSpPr>
        <p:sp>
          <p:nvSpPr>
            <p:cNvPr id="18" name="SMARTInkShape-3877"/>
            <p:cNvSpPr/>
            <p:nvPr>
              <p:custDataLst>
                <p:tags r:id="rId17"/>
              </p:custDataLst>
            </p:nvPr>
          </p:nvSpPr>
          <p:spPr>
            <a:xfrm>
              <a:off x="5269877" y="261275"/>
              <a:ext cx="141515" cy="122703"/>
            </a:xfrm>
            <a:custGeom>
              <a:avLst/>
              <a:gdLst/>
              <a:ahLst/>
              <a:cxnLst/>
              <a:rect l="0" t="0" r="0" b="0"/>
              <a:pathLst>
                <a:path w="141515" h="122703">
                  <a:moveTo>
                    <a:pt x="34357" y="69123"/>
                  </a:moveTo>
                  <a:lnTo>
                    <a:pt x="34357" y="69123"/>
                  </a:lnTo>
                  <a:lnTo>
                    <a:pt x="29617" y="73864"/>
                  </a:lnTo>
                  <a:lnTo>
                    <a:pt x="27289" y="78837"/>
                  </a:lnTo>
                  <a:lnTo>
                    <a:pt x="26669" y="81552"/>
                  </a:lnTo>
                  <a:lnTo>
                    <a:pt x="25263" y="83362"/>
                  </a:lnTo>
                  <a:lnTo>
                    <a:pt x="21055" y="85374"/>
                  </a:lnTo>
                  <a:lnTo>
                    <a:pt x="19536" y="86902"/>
                  </a:lnTo>
                  <a:lnTo>
                    <a:pt x="8928" y="103191"/>
                  </a:lnTo>
                  <a:lnTo>
                    <a:pt x="7483" y="102749"/>
                  </a:lnTo>
                  <a:lnTo>
                    <a:pt x="3231" y="99613"/>
                  </a:lnTo>
                  <a:lnTo>
                    <a:pt x="680" y="94911"/>
                  </a:lnTo>
                  <a:lnTo>
                    <a:pt x="0" y="92268"/>
                  </a:lnTo>
                  <a:lnTo>
                    <a:pt x="11187" y="57849"/>
                  </a:lnTo>
                  <a:lnTo>
                    <a:pt x="23570" y="31141"/>
                  </a:lnTo>
                  <a:lnTo>
                    <a:pt x="38547" y="13772"/>
                  </a:lnTo>
                  <a:lnTo>
                    <a:pt x="49780" y="5497"/>
                  </a:lnTo>
                  <a:lnTo>
                    <a:pt x="61386" y="1157"/>
                  </a:lnTo>
                  <a:lnTo>
                    <a:pt x="67259" y="0"/>
                  </a:lnTo>
                  <a:lnTo>
                    <a:pt x="79077" y="1360"/>
                  </a:lnTo>
                  <a:lnTo>
                    <a:pt x="102832" y="10318"/>
                  </a:lnTo>
                  <a:lnTo>
                    <a:pt x="112085" y="18514"/>
                  </a:lnTo>
                  <a:lnTo>
                    <a:pt x="134404" y="51839"/>
                  </a:lnTo>
                  <a:lnTo>
                    <a:pt x="139408" y="72381"/>
                  </a:lnTo>
                  <a:lnTo>
                    <a:pt x="141431" y="115830"/>
                  </a:lnTo>
                  <a:lnTo>
                    <a:pt x="141514" y="1227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878"/>
            <p:cNvSpPr/>
            <p:nvPr>
              <p:custDataLst>
                <p:tags r:id="rId18"/>
              </p:custDataLst>
            </p:nvPr>
          </p:nvSpPr>
          <p:spPr>
            <a:xfrm>
              <a:off x="5464969" y="268445"/>
              <a:ext cx="167477" cy="160181"/>
            </a:xfrm>
            <a:custGeom>
              <a:avLst/>
              <a:gdLst/>
              <a:ahLst/>
              <a:cxnLst/>
              <a:rect l="0" t="0" r="0" b="0"/>
              <a:pathLst>
                <a:path w="167477" h="160181">
                  <a:moveTo>
                    <a:pt x="0" y="70883"/>
                  </a:moveTo>
                  <a:lnTo>
                    <a:pt x="0" y="70883"/>
                  </a:lnTo>
                  <a:lnTo>
                    <a:pt x="42104" y="70883"/>
                  </a:lnTo>
                  <a:lnTo>
                    <a:pt x="63408" y="69891"/>
                  </a:lnTo>
                  <a:lnTo>
                    <a:pt x="107158" y="61789"/>
                  </a:lnTo>
                  <a:lnTo>
                    <a:pt x="126118" y="55070"/>
                  </a:lnTo>
                  <a:lnTo>
                    <a:pt x="154539" y="37067"/>
                  </a:lnTo>
                  <a:lnTo>
                    <a:pt x="164742" y="23050"/>
                  </a:lnTo>
                  <a:lnTo>
                    <a:pt x="167476" y="15559"/>
                  </a:lnTo>
                  <a:lnTo>
                    <a:pt x="167213" y="12172"/>
                  </a:lnTo>
                  <a:lnTo>
                    <a:pt x="164275" y="5763"/>
                  </a:lnTo>
                  <a:lnTo>
                    <a:pt x="161110" y="3657"/>
                  </a:lnTo>
                  <a:lnTo>
                    <a:pt x="152303" y="1318"/>
                  </a:lnTo>
                  <a:lnTo>
                    <a:pt x="131447" y="0"/>
                  </a:lnTo>
                  <a:lnTo>
                    <a:pt x="101676" y="9091"/>
                  </a:lnTo>
                  <a:lnTo>
                    <a:pt x="57052" y="37070"/>
                  </a:lnTo>
                  <a:lnTo>
                    <a:pt x="14128" y="75323"/>
                  </a:lnTo>
                  <a:lnTo>
                    <a:pt x="6279" y="90716"/>
                  </a:lnTo>
                  <a:lnTo>
                    <a:pt x="1240" y="120111"/>
                  </a:lnTo>
                  <a:lnTo>
                    <a:pt x="3196" y="130134"/>
                  </a:lnTo>
                  <a:lnTo>
                    <a:pt x="5108" y="134196"/>
                  </a:lnTo>
                  <a:lnTo>
                    <a:pt x="15169" y="141356"/>
                  </a:lnTo>
                  <a:lnTo>
                    <a:pt x="50621" y="154036"/>
                  </a:lnTo>
                  <a:lnTo>
                    <a:pt x="88712" y="158966"/>
                  </a:lnTo>
                  <a:lnTo>
                    <a:pt x="125015" y="1601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879"/>
            <p:cNvSpPr/>
            <p:nvPr>
              <p:custDataLst>
                <p:tags r:id="rId19"/>
              </p:custDataLst>
            </p:nvPr>
          </p:nvSpPr>
          <p:spPr>
            <a:xfrm>
              <a:off x="5732859" y="294680"/>
              <a:ext cx="218761" cy="167748"/>
            </a:xfrm>
            <a:custGeom>
              <a:avLst/>
              <a:gdLst/>
              <a:ahLst/>
              <a:cxnLst/>
              <a:rect l="0" t="0" r="0" b="0"/>
              <a:pathLst>
                <a:path w="218761" h="167748">
                  <a:moveTo>
                    <a:pt x="0" y="71437"/>
                  </a:moveTo>
                  <a:lnTo>
                    <a:pt x="0" y="71437"/>
                  </a:lnTo>
                  <a:lnTo>
                    <a:pt x="0" y="76178"/>
                  </a:lnTo>
                  <a:lnTo>
                    <a:pt x="18092" y="116387"/>
                  </a:lnTo>
                  <a:lnTo>
                    <a:pt x="33765" y="144899"/>
                  </a:lnTo>
                  <a:lnTo>
                    <a:pt x="43450" y="153035"/>
                  </a:lnTo>
                  <a:lnTo>
                    <a:pt x="71973" y="165350"/>
                  </a:lnTo>
                  <a:lnTo>
                    <a:pt x="85235" y="167747"/>
                  </a:lnTo>
                  <a:lnTo>
                    <a:pt x="108599" y="164355"/>
                  </a:lnTo>
                  <a:lnTo>
                    <a:pt x="129633" y="152326"/>
                  </a:lnTo>
                  <a:lnTo>
                    <a:pt x="166570" y="118847"/>
                  </a:lnTo>
                  <a:lnTo>
                    <a:pt x="190477" y="81941"/>
                  </a:lnTo>
                  <a:lnTo>
                    <a:pt x="206368" y="54044"/>
                  </a:lnTo>
                  <a:lnTo>
                    <a:pt x="218760" y="14299"/>
                  </a:lnTo>
                  <a:lnTo>
                    <a:pt x="218270" y="10525"/>
                  </a:lnTo>
                  <a:lnTo>
                    <a:pt x="216951" y="7016"/>
                  </a:lnTo>
                  <a:lnTo>
                    <a:pt x="215079" y="4677"/>
                  </a:lnTo>
                  <a:lnTo>
                    <a:pt x="210354" y="2079"/>
                  </a:lnTo>
                  <a:lnTo>
                    <a:pt x="19645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880"/>
            <p:cNvSpPr/>
            <p:nvPr>
              <p:custDataLst>
                <p:tags r:id="rId20"/>
              </p:custDataLst>
            </p:nvPr>
          </p:nvSpPr>
          <p:spPr>
            <a:xfrm>
              <a:off x="5956102" y="251411"/>
              <a:ext cx="366118" cy="176570"/>
            </a:xfrm>
            <a:custGeom>
              <a:avLst/>
              <a:gdLst/>
              <a:ahLst/>
              <a:cxnLst/>
              <a:rect l="0" t="0" r="0" b="0"/>
              <a:pathLst>
                <a:path w="366118" h="176570">
                  <a:moveTo>
                    <a:pt x="0" y="150425"/>
                  </a:moveTo>
                  <a:lnTo>
                    <a:pt x="0" y="150425"/>
                  </a:lnTo>
                  <a:lnTo>
                    <a:pt x="0" y="145684"/>
                  </a:lnTo>
                  <a:lnTo>
                    <a:pt x="2645" y="140711"/>
                  </a:lnTo>
                  <a:lnTo>
                    <a:pt x="4740" y="137996"/>
                  </a:lnTo>
                  <a:lnTo>
                    <a:pt x="13302" y="100496"/>
                  </a:lnTo>
                  <a:lnTo>
                    <a:pt x="26973" y="60433"/>
                  </a:lnTo>
                  <a:lnTo>
                    <a:pt x="38731" y="30012"/>
                  </a:lnTo>
                  <a:lnTo>
                    <a:pt x="47310" y="19848"/>
                  </a:lnTo>
                  <a:lnTo>
                    <a:pt x="68986" y="5239"/>
                  </a:lnTo>
                  <a:lnTo>
                    <a:pt x="91216" y="581"/>
                  </a:lnTo>
                  <a:lnTo>
                    <a:pt x="125394" y="0"/>
                  </a:lnTo>
                  <a:lnTo>
                    <a:pt x="169714" y="11100"/>
                  </a:lnTo>
                  <a:lnTo>
                    <a:pt x="203408" y="23538"/>
                  </a:lnTo>
                  <a:lnTo>
                    <a:pt x="225174" y="45019"/>
                  </a:lnTo>
                  <a:lnTo>
                    <a:pt x="226515" y="49396"/>
                  </a:lnTo>
                  <a:lnTo>
                    <a:pt x="225358" y="59552"/>
                  </a:lnTo>
                  <a:lnTo>
                    <a:pt x="219128" y="76426"/>
                  </a:lnTo>
                  <a:lnTo>
                    <a:pt x="184131" y="117707"/>
                  </a:lnTo>
                  <a:lnTo>
                    <a:pt x="159467" y="142711"/>
                  </a:lnTo>
                  <a:lnTo>
                    <a:pt x="155209" y="152288"/>
                  </a:lnTo>
                  <a:lnTo>
                    <a:pt x="152477" y="169865"/>
                  </a:lnTo>
                  <a:lnTo>
                    <a:pt x="153245" y="172315"/>
                  </a:lnTo>
                  <a:lnTo>
                    <a:pt x="154749" y="173948"/>
                  </a:lnTo>
                  <a:lnTo>
                    <a:pt x="156744" y="175037"/>
                  </a:lnTo>
                  <a:lnTo>
                    <a:pt x="169033" y="176569"/>
                  </a:lnTo>
                  <a:lnTo>
                    <a:pt x="205221" y="163821"/>
                  </a:lnTo>
                  <a:lnTo>
                    <a:pt x="238959" y="151858"/>
                  </a:lnTo>
                  <a:lnTo>
                    <a:pt x="274091" y="131337"/>
                  </a:lnTo>
                  <a:lnTo>
                    <a:pt x="308643" y="111255"/>
                  </a:lnTo>
                  <a:lnTo>
                    <a:pt x="351516" y="74091"/>
                  </a:lnTo>
                  <a:lnTo>
                    <a:pt x="361350" y="58575"/>
                  </a:lnTo>
                  <a:lnTo>
                    <a:pt x="366117" y="432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881"/>
            <p:cNvSpPr/>
            <p:nvPr>
              <p:custDataLst>
                <p:tags r:id="rId21"/>
              </p:custDataLst>
            </p:nvPr>
          </p:nvSpPr>
          <p:spPr>
            <a:xfrm>
              <a:off x="6313289" y="271449"/>
              <a:ext cx="160164" cy="157177"/>
            </a:xfrm>
            <a:custGeom>
              <a:avLst/>
              <a:gdLst/>
              <a:ahLst/>
              <a:cxnLst/>
              <a:rect l="0" t="0" r="0" b="0"/>
              <a:pathLst>
                <a:path w="160164" h="157177">
                  <a:moveTo>
                    <a:pt x="0" y="76809"/>
                  </a:moveTo>
                  <a:lnTo>
                    <a:pt x="0" y="76809"/>
                  </a:lnTo>
                  <a:lnTo>
                    <a:pt x="4740" y="76809"/>
                  </a:lnTo>
                  <a:lnTo>
                    <a:pt x="6137" y="77801"/>
                  </a:lnTo>
                  <a:lnTo>
                    <a:pt x="7068" y="79455"/>
                  </a:lnTo>
                  <a:lnTo>
                    <a:pt x="9677" y="92040"/>
                  </a:lnTo>
                  <a:lnTo>
                    <a:pt x="14994" y="100725"/>
                  </a:lnTo>
                  <a:lnTo>
                    <a:pt x="17294" y="112548"/>
                  </a:lnTo>
                  <a:lnTo>
                    <a:pt x="17748" y="119697"/>
                  </a:lnTo>
                  <a:lnTo>
                    <a:pt x="20500" y="93583"/>
                  </a:lnTo>
                  <a:lnTo>
                    <a:pt x="35074" y="58623"/>
                  </a:lnTo>
                  <a:lnTo>
                    <a:pt x="74958" y="20487"/>
                  </a:lnTo>
                  <a:lnTo>
                    <a:pt x="98277" y="4448"/>
                  </a:lnTo>
                  <a:lnTo>
                    <a:pt x="111809" y="0"/>
                  </a:lnTo>
                  <a:lnTo>
                    <a:pt x="124438" y="669"/>
                  </a:lnTo>
                  <a:lnTo>
                    <a:pt x="130584" y="2236"/>
                  </a:lnTo>
                  <a:lnTo>
                    <a:pt x="140058" y="9270"/>
                  </a:lnTo>
                  <a:lnTo>
                    <a:pt x="147576" y="20002"/>
                  </a:lnTo>
                  <a:lnTo>
                    <a:pt x="156394" y="42779"/>
                  </a:lnTo>
                  <a:lnTo>
                    <a:pt x="160163" y="85961"/>
                  </a:lnTo>
                  <a:lnTo>
                    <a:pt x="153591" y="127770"/>
                  </a:lnTo>
                  <a:lnTo>
                    <a:pt x="151606" y="140138"/>
                  </a:lnTo>
                  <a:lnTo>
                    <a:pt x="142875" y="1571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214"/>
          <p:cNvGrpSpPr/>
          <p:nvPr/>
        </p:nvGrpSpPr>
        <p:grpSpPr>
          <a:xfrm>
            <a:off x="6886040" y="196453"/>
            <a:ext cx="275570" cy="348259"/>
            <a:chOff x="6886040" y="196453"/>
            <a:chExt cx="275570" cy="348259"/>
          </a:xfrm>
        </p:grpSpPr>
        <p:sp>
          <p:nvSpPr>
            <p:cNvPr id="24" name="SMARTInkShape-3882"/>
            <p:cNvSpPr/>
            <p:nvPr>
              <p:custDataLst>
                <p:tags r:id="rId14"/>
              </p:custDataLst>
            </p:nvPr>
          </p:nvSpPr>
          <p:spPr>
            <a:xfrm>
              <a:off x="6886040" y="401836"/>
              <a:ext cx="16609" cy="98228"/>
            </a:xfrm>
            <a:custGeom>
              <a:avLst/>
              <a:gdLst/>
              <a:ahLst/>
              <a:cxnLst/>
              <a:rect l="0" t="0" r="0" b="0"/>
              <a:pathLst>
                <a:path w="16609" h="98228">
                  <a:moveTo>
                    <a:pt x="16608" y="0"/>
                  </a:moveTo>
                  <a:lnTo>
                    <a:pt x="16608" y="0"/>
                  </a:lnTo>
                  <a:lnTo>
                    <a:pt x="11868" y="0"/>
                  </a:lnTo>
                  <a:lnTo>
                    <a:pt x="10472" y="992"/>
                  </a:lnTo>
                  <a:lnTo>
                    <a:pt x="9541" y="2646"/>
                  </a:lnTo>
                  <a:lnTo>
                    <a:pt x="8231" y="12359"/>
                  </a:lnTo>
                  <a:lnTo>
                    <a:pt x="6759" y="39147"/>
                  </a:lnTo>
                  <a:lnTo>
                    <a:pt x="0" y="63780"/>
                  </a:lnTo>
                  <a:lnTo>
                    <a:pt x="575" y="67325"/>
                  </a:lnTo>
                  <a:lnTo>
                    <a:pt x="6547" y="83194"/>
                  </a:lnTo>
                  <a:lnTo>
                    <a:pt x="7679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883"/>
            <p:cNvSpPr/>
            <p:nvPr>
              <p:custDataLst>
                <p:tags r:id="rId15"/>
              </p:custDataLst>
            </p:nvPr>
          </p:nvSpPr>
          <p:spPr>
            <a:xfrm>
              <a:off x="6983016" y="196453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8929" y="0"/>
                  </a:moveTo>
                  <a:lnTo>
                    <a:pt x="892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884"/>
            <p:cNvSpPr/>
            <p:nvPr>
              <p:custDataLst>
                <p:tags r:id="rId16"/>
              </p:custDataLst>
            </p:nvPr>
          </p:nvSpPr>
          <p:spPr>
            <a:xfrm>
              <a:off x="7000875" y="267891"/>
              <a:ext cx="160735" cy="276821"/>
            </a:xfrm>
            <a:custGeom>
              <a:avLst/>
              <a:gdLst/>
              <a:ahLst/>
              <a:cxnLst/>
              <a:rect l="0" t="0" r="0" b="0"/>
              <a:pathLst>
                <a:path w="160735" h="276821">
                  <a:moveTo>
                    <a:pt x="160734" y="0"/>
                  </a:moveTo>
                  <a:lnTo>
                    <a:pt x="160734" y="0"/>
                  </a:lnTo>
                  <a:lnTo>
                    <a:pt x="123448" y="12428"/>
                  </a:lnTo>
                  <a:lnTo>
                    <a:pt x="80161" y="26858"/>
                  </a:lnTo>
                  <a:lnTo>
                    <a:pt x="43813" y="41681"/>
                  </a:lnTo>
                  <a:lnTo>
                    <a:pt x="35016" y="47629"/>
                  </a:lnTo>
                  <a:lnTo>
                    <a:pt x="24486" y="61296"/>
                  </a:lnTo>
                  <a:lnTo>
                    <a:pt x="23270" y="65669"/>
                  </a:lnTo>
                  <a:lnTo>
                    <a:pt x="23451" y="69576"/>
                  </a:lnTo>
                  <a:lnTo>
                    <a:pt x="25800" y="82461"/>
                  </a:lnTo>
                  <a:lnTo>
                    <a:pt x="26129" y="87716"/>
                  </a:lnTo>
                  <a:lnTo>
                    <a:pt x="28334" y="92212"/>
                  </a:lnTo>
                  <a:lnTo>
                    <a:pt x="41909" y="104271"/>
                  </a:lnTo>
                  <a:lnTo>
                    <a:pt x="82711" y="136199"/>
                  </a:lnTo>
                  <a:lnTo>
                    <a:pt x="100023" y="148724"/>
                  </a:lnTo>
                  <a:lnTo>
                    <a:pt x="110885" y="163569"/>
                  </a:lnTo>
                  <a:lnTo>
                    <a:pt x="113774" y="171255"/>
                  </a:lnTo>
                  <a:lnTo>
                    <a:pt x="115401" y="185900"/>
                  </a:lnTo>
                  <a:lnTo>
                    <a:pt x="110490" y="197054"/>
                  </a:lnTo>
                  <a:lnTo>
                    <a:pt x="101693" y="207634"/>
                  </a:lnTo>
                  <a:lnTo>
                    <a:pt x="62106" y="235999"/>
                  </a:lnTo>
                  <a:lnTo>
                    <a:pt x="18011" y="267156"/>
                  </a:lnTo>
                  <a:lnTo>
                    <a:pt x="0" y="2768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215"/>
          <p:cNvGrpSpPr/>
          <p:nvPr/>
        </p:nvGrpSpPr>
        <p:grpSpPr>
          <a:xfrm>
            <a:off x="5349392" y="625078"/>
            <a:ext cx="2214054" cy="517347"/>
            <a:chOff x="5349392" y="625078"/>
            <a:chExt cx="2214054" cy="517347"/>
          </a:xfrm>
        </p:grpSpPr>
        <p:sp>
          <p:nvSpPr>
            <p:cNvPr id="28" name="SMARTInkShape-3885"/>
            <p:cNvSpPr/>
            <p:nvPr>
              <p:custDataLst>
                <p:tags r:id="rId4"/>
              </p:custDataLst>
            </p:nvPr>
          </p:nvSpPr>
          <p:spPr>
            <a:xfrm>
              <a:off x="5349392" y="887331"/>
              <a:ext cx="204875" cy="202092"/>
            </a:xfrm>
            <a:custGeom>
              <a:avLst/>
              <a:gdLst/>
              <a:ahLst/>
              <a:cxnLst/>
              <a:rect l="0" t="0" r="0" b="0"/>
              <a:pathLst>
                <a:path w="204875" h="202092">
                  <a:moveTo>
                    <a:pt x="26280" y="193161"/>
                  </a:moveTo>
                  <a:lnTo>
                    <a:pt x="26280" y="193161"/>
                  </a:lnTo>
                  <a:lnTo>
                    <a:pt x="19151" y="185040"/>
                  </a:lnTo>
                  <a:lnTo>
                    <a:pt x="11049" y="168817"/>
                  </a:lnTo>
                  <a:lnTo>
                    <a:pt x="2067" y="131430"/>
                  </a:lnTo>
                  <a:lnTo>
                    <a:pt x="0" y="90348"/>
                  </a:lnTo>
                  <a:lnTo>
                    <a:pt x="9271" y="48996"/>
                  </a:lnTo>
                  <a:lnTo>
                    <a:pt x="15744" y="33838"/>
                  </a:lnTo>
                  <a:lnTo>
                    <a:pt x="41735" y="7820"/>
                  </a:lnTo>
                  <a:lnTo>
                    <a:pt x="53323" y="1647"/>
                  </a:lnTo>
                  <a:lnTo>
                    <a:pt x="59192" y="0"/>
                  </a:lnTo>
                  <a:lnTo>
                    <a:pt x="81673" y="2424"/>
                  </a:lnTo>
                  <a:lnTo>
                    <a:pt x="102444" y="9426"/>
                  </a:lnTo>
                  <a:lnTo>
                    <a:pt x="121166" y="22525"/>
                  </a:lnTo>
                  <a:lnTo>
                    <a:pt x="144180" y="60264"/>
                  </a:lnTo>
                  <a:lnTo>
                    <a:pt x="166233" y="104002"/>
                  </a:lnTo>
                  <a:lnTo>
                    <a:pt x="188627" y="143790"/>
                  </a:lnTo>
                  <a:lnTo>
                    <a:pt x="200636" y="169004"/>
                  </a:lnTo>
                  <a:lnTo>
                    <a:pt x="204874" y="2020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886"/>
            <p:cNvSpPr/>
            <p:nvPr>
              <p:custDataLst>
                <p:tags r:id="rId5"/>
              </p:custDataLst>
            </p:nvPr>
          </p:nvSpPr>
          <p:spPr>
            <a:xfrm>
              <a:off x="5688211" y="814520"/>
              <a:ext cx="220908" cy="219501"/>
            </a:xfrm>
            <a:custGeom>
              <a:avLst/>
              <a:gdLst/>
              <a:ahLst/>
              <a:cxnLst/>
              <a:rect l="0" t="0" r="0" b="0"/>
              <a:pathLst>
                <a:path w="220908" h="219501">
                  <a:moveTo>
                    <a:pt x="0" y="140957"/>
                  </a:moveTo>
                  <a:lnTo>
                    <a:pt x="0" y="140957"/>
                  </a:lnTo>
                  <a:lnTo>
                    <a:pt x="4740" y="140957"/>
                  </a:lnTo>
                  <a:lnTo>
                    <a:pt x="6137" y="141949"/>
                  </a:lnTo>
                  <a:lnTo>
                    <a:pt x="7068" y="143602"/>
                  </a:lnTo>
                  <a:lnTo>
                    <a:pt x="7689" y="145697"/>
                  </a:lnTo>
                  <a:lnTo>
                    <a:pt x="10087" y="147093"/>
                  </a:lnTo>
                  <a:lnTo>
                    <a:pt x="18042" y="148645"/>
                  </a:lnTo>
                  <a:lnTo>
                    <a:pt x="57732" y="140719"/>
                  </a:lnTo>
                  <a:lnTo>
                    <a:pt x="92763" y="128746"/>
                  </a:lnTo>
                  <a:lnTo>
                    <a:pt x="132866" y="112307"/>
                  </a:lnTo>
                  <a:lnTo>
                    <a:pt x="175805" y="86741"/>
                  </a:lnTo>
                  <a:lnTo>
                    <a:pt x="207000" y="57529"/>
                  </a:lnTo>
                  <a:lnTo>
                    <a:pt x="215362" y="45669"/>
                  </a:lnTo>
                  <a:lnTo>
                    <a:pt x="220907" y="27836"/>
                  </a:lnTo>
                  <a:lnTo>
                    <a:pt x="219559" y="18582"/>
                  </a:lnTo>
                  <a:lnTo>
                    <a:pt x="217810" y="14725"/>
                  </a:lnTo>
                  <a:lnTo>
                    <a:pt x="210575" y="7794"/>
                  </a:lnTo>
                  <a:lnTo>
                    <a:pt x="200745" y="2398"/>
                  </a:lnTo>
                  <a:lnTo>
                    <a:pt x="189762" y="0"/>
                  </a:lnTo>
                  <a:lnTo>
                    <a:pt x="162940" y="8131"/>
                  </a:lnTo>
                  <a:lnTo>
                    <a:pt x="124459" y="29648"/>
                  </a:lnTo>
                  <a:lnTo>
                    <a:pt x="82315" y="61533"/>
                  </a:lnTo>
                  <a:lnTo>
                    <a:pt x="45033" y="101235"/>
                  </a:lnTo>
                  <a:lnTo>
                    <a:pt x="17127" y="140166"/>
                  </a:lnTo>
                  <a:lnTo>
                    <a:pt x="5515" y="166519"/>
                  </a:lnTo>
                  <a:lnTo>
                    <a:pt x="726" y="195194"/>
                  </a:lnTo>
                  <a:lnTo>
                    <a:pt x="2468" y="198943"/>
                  </a:lnTo>
                  <a:lnTo>
                    <a:pt x="9696" y="205754"/>
                  </a:lnTo>
                  <a:lnTo>
                    <a:pt x="24922" y="215167"/>
                  </a:lnTo>
                  <a:lnTo>
                    <a:pt x="46740" y="219500"/>
                  </a:lnTo>
                  <a:lnTo>
                    <a:pt x="81773" y="213834"/>
                  </a:lnTo>
                  <a:lnTo>
                    <a:pt x="123235" y="203161"/>
                  </a:lnTo>
                  <a:lnTo>
                    <a:pt x="169664" y="1856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887"/>
            <p:cNvSpPr/>
            <p:nvPr>
              <p:custDataLst>
                <p:tags r:id="rId6"/>
              </p:custDataLst>
            </p:nvPr>
          </p:nvSpPr>
          <p:spPr>
            <a:xfrm>
              <a:off x="5973961" y="803672"/>
              <a:ext cx="177275" cy="338753"/>
            </a:xfrm>
            <a:custGeom>
              <a:avLst/>
              <a:gdLst/>
              <a:ahLst/>
              <a:cxnLst/>
              <a:rect l="0" t="0" r="0" b="0"/>
              <a:pathLst>
                <a:path w="177275" h="338753">
                  <a:moveTo>
                    <a:pt x="125016" y="0"/>
                  </a:moveTo>
                  <a:lnTo>
                    <a:pt x="125016" y="0"/>
                  </a:lnTo>
                  <a:lnTo>
                    <a:pt x="120275" y="0"/>
                  </a:lnTo>
                  <a:lnTo>
                    <a:pt x="115302" y="2646"/>
                  </a:lnTo>
                  <a:lnTo>
                    <a:pt x="76019" y="31045"/>
                  </a:lnTo>
                  <a:lnTo>
                    <a:pt x="46435" y="56476"/>
                  </a:lnTo>
                  <a:lnTo>
                    <a:pt x="16110" y="98608"/>
                  </a:lnTo>
                  <a:lnTo>
                    <a:pt x="5214" y="124136"/>
                  </a:lnTo>
                  <a:lnTo>
                    <a:pt x="687" y="152509"/>
                  </a:lnTo>
                  <a:lnTo>
                    <a:pt x="2442" y="155251"/>
                  </a:lnTo>
                  <a:lnTo>
                    <a:pt x="5596" y="157079"/>
                  </a:lnTo>
                  <a:lnTo>
                    <a:pt x="9684" y="158297"/>
                  </a:lnTo>
                  <a:lnTo>
                    <a:pt x="19517" y="157005"/>
                  </a:lnTo>
                  <a:lnTo>
                    <a:pt x="30503" y="152132"/>
                  </a:lnTo>
                  <a:lnTo>
                    <a:pt x="71480" y="115757"/>
                  </a:lnTo>
                  <a:lnTo>
                    <a:pt x="100216" y="80140"/>
                  </a:lnTo>
                  <a:lnTo>
                    <a:pt x="131231" y="35999"/>
                  </a:lnTo>
                  <a:lnTo>
                    <a:pt x="133786" y="27328"/>
                  </a:lnTo>
                  <a:lnTo>
                    <a:pt x="134928" y="49181"/>
                  </a:lnTo>
                  <a:lnTo>
                    <a:pt x="146373" y="87076"/>
                  </a:lnTo>
                  <a:lnTo>
                    <a:pt x="156869" y="131706"/>
                  </a:lnTo>
                  <a:lnTo>
                    <a:pt x="160582" y="167898"/>
                  </a:lnTo>
                  <a:lnTo>
                    <a:pt x="167524" y="207615"/>
                  </a:lnTo>
                  <a:lnTo>
                    <a:pt x="176113" y="251354"/>
                  </a:lnTo>
                  <a:lnTo>
                    <a:pt x="177274" y="295479"/>
                  </a:lnTo>
                  <a:lnTo>
                    <a:pt x="171368" y="313878"/>
                  </a:lnTo>
                  <a:lnTo>
                    <a:pt x="157590" y="332767"/>
                  </a:lnTo>
                  <a:lnTo>
                    <a:pt x="149085" y="336412"/>
                  </a:lnTo>
                  <a:lnTo>
                    <a:pt x="127454" y="338752"/>
                  </a:lnTo>
                  <a:lnTo>
                    <a:pt x="87486" y="326849"/>
                  </a:lnTo>
                  <a:lnTo>
                    <a:pt x="44410" y="312463"/>
                  </a:lnTo>
                  <a:lnTo>
                    <a:pt x="23081" y="303587"/>
                  </a:lnTo>
                  <a:lnTo>
                    <a:pt x="0" y="2946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888"/>
            <p:cNvSpPr/>
            <p:nvPr>
              <p:custDataLst>
                <p:tags r:id="rId7"/>
              </p:custDataLst>
            </p:nvPr>
          </p:nvSpPr>
          <p:spPr>
            <a:xfrm>
              <a:off x="6162694" y="785813"/>
              <a:ext cx="257752" cy="250032"/>
            </a:xfrm>
            <a:custGeom>
              <a:avLst/>
              <a:gdLst/>
              <a:ahLst/>
              <a:cxnLst/>
              <a:rect l="0" t="0" r="0" b="0"/>
              <a:pathLst>
                <a:path w="257752" h="250032">
                  <a:moveTo>
                    <a:pt x="195244" y="0"/>
                  </a:moveTo>
                  <a:lnTo>
                    <a:pt x="195244" y="0"/>
                  </a:lnTo>
                  <a:lnTo>
                    <a:pt x="173334" y="0"/>
                  </a:lnTo>
                  <a:lnTo>
                    <a:pt x="149394" y="9480"/>
                  </a:lnTo>
                  <a:lnTo>
                    <a:pt x="113647" y="32446"/>
                  </a:lnTo>
                  <a:lnTo>
                    <a:pt x="72043" y="70497"/>
                  </a:lnTo>
                  <a:lnTo>
                    <a:pt x="34868" y="111710"/>
                  </a:lnTo>
                  <a:lnTo>
                    <a:pt x="7975" y="156085"/>
                  </a:lnTo>
                  <a:lnTo>
                    <a:pt x="605" y="186017"/>
                  </a:lnTo>
                  <a:lnTo>
                    <a:pt x="0" y="192472"/>
                  </a:lnTo>
                  <a:lnTo>
                    <a:pt x="1581" y="197767"/>
                  </a:lnTo>
                  <a:lnTo>
                    <a:pt x="8629" y="206297"/>
                  </a:lnTo>
                  <a:lnTo>
                    <a:pt x="21023" y="210750"/>
                  </a:lnTo>
                  <a:lnTo>
                    <a:pt x="28494" y="211937"/>
                  </a:lnTo>
                  <a:lnTo>
                    <a:pt x="35460" y="210744"/>
                  </a:lnTo>
                  <a:lnTo>
                    <a:pt x="71725" y="189246"/>
                  </a:lnTo>
                  <a:lnTo>
                    <a:pt x="106243" y="153173"/>
                  </a:lnTo>
                  <a:lnTo>
                    <a:pt x="139078" y="113710"/>
                  </a:lnTo>
                  <a:lnTo>
                    <a:pt x="164966" y="72732"/>
                  </a:lnTo>
                  <a:lnTo>
                    <a:pt x="181068" y="43103"/>
                  </a:lnTo>
                  <a:lnTo>
                    <a:pt x="186109" y="18960"/>
                  </a:lnTo>
                  <a:lnTo>
                    <a:pt x="187302" y="59009"/>
                  </a:lnTo>
                  <a:lnTo>
                    <a:pt x="193381" y="99887"/>
                  </a:lnTo>
                  <a:lnTo>
                    <a:pt x="197338" y="134437"/>
                  </a:lnTo>
                  <a:lnTo>
                    <a:pt x="207439" y="169809"/>
                  </a:lnTo>
                  <a:lnTo>
                    <a:pt x="228631" y="212577"/>
                  </a:lnTo>
                  <a:lnTo>
                    <a:pt x="257751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889"/>
            <p:cNvSpPr/>
            <p:nvPr>
              <p:custDataLst>
                <p:tags r:id="rId8"/>
              </p:custDataLst>
            </p:nvPr>
          </p:nvSpPr>
          <p:spPr>
            <a:xfrm>
              <a:off x="6599039" y="625078"/>
              <a:ext cx="26790" cy="343991"/>
            </a:xfrm>
            <a:custGeom>
              <a:avLst/>
              <a:gdLst/>
              <a:ahLst/>
              <a:cxnLst/>
              <a:rect l="0" t="0" r="0" b="0"/>
              <a:pathLst>
                <a:path w="26790" h="343991">
                  <a:moveTo>
                    <a:pt x="0" y="0"/>
                  </a:moveTo>
                  <a:lnTo>
                    <a:pt x="0" y="0"/>
                  </a:lnTo>
                  <a:lnTo>
                    <a:pt x="0" y="41475"/>
                  </a:lnTo>
                  <a:lnTo>
                    <a:pt x="0" y="84481"/>
                  </a:lnTo>
                  <a:lnTo>
                    <a:pt x="0" y="124140"/>
                  </a:lnTo>
                  <a:lnTo>
                    <a:pt x="0" y="167310"/>
                  </a:lnTo>
                  <a:lnTo>
                    <a:pt x="0" y="206780"/>
                  </a:lnTo>
                  <a:lnTo>
                    <a:pt x="0" y="248543"/>
                  </a:lnTo>
                  <a:lnTo>
                    <a:pt x="2646" y="285456"/>
                  </a:lnTo>
                  <a:lnTo>
                    <a:pt x="8378" y="326943"/>
                  </a:lnTo>
                  <a:lnTo>
                    <a:pt x="8562" y="331071"/>
                  </a:lnTo>
                  <a:lnTo>
                    <a:pt x="9677" y="333824"/>
                  </a:lnTo>
                  <a:lnTo>
                    <a:pt x="11412" y="335659"/>
                  </a:lnTo>
                  <a:lnTo>
                    <a:pt x="13561" y="336882"/>
                  </a:lnTo>
                  <a:lnTo>
                    <a:pt x="14994" y="338689"/>
                  </a:lnTo>
                  <a:lnTo>
                    <a:pt x="16586" y="343344"/>
                  </a:lnTo>
                  <a:lnTo>
                    <a:pt x="18002" y="343990"/>
                  </a:lnTo>
                  <a:lnTo>
                    <a:pt x="19939" y="343428"/>
                  </a:lnTo>
                  <a:lnTo>
                    <a:pt x="26789" y="3393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890"/>
            <p:cNvSpPr/>
            <p:nvPr>
              <p:custDataLst>
                <p:tags r:id="rId9"/>
              </p:custDataLst>
            </p:nvPr>
          </p:nvSpPr>
          <p:spPr>
            <a:xfrm>
              <a:off x="6500813" y="776883"/>
              <a:ext cx="169665" cy="53579"/>
            </a:xfrm>
            <a:custGeom>
              <a:avLst/>
              <a:gdLst/>
              <a:ahLst/>
              <a:cxnLst/>
              <a:rect l="0" t="0" r="0" b="0"/>
              <a:pathLst>
                <a:path w="169665" h="53579">
                  <a:moveTo>
                    <a:pt x="0" y="53578"/>
                  </a:moveTo>
                  <a:lnTo>
                    <a:pt x="0" y="53578"/>
                  </a:lnTo>
                  <a:lnTo>
                    <a:pt x="0" y="48837"/>
                  </a:lnTo>
                  <a:lnTo>
                    <a:pt x="992" y="47441"/>
                  </a:lnTo>
                  <a:lnTo>
                    <a:pt x="2645" y="46510"/>
                  </a:lnTo>
                  <a:lnTo>
                    <a:pt x="46276" y="35627"/>
                  </a:lnTo>
                  <a:lnTo>
                    <a:pt x="85980" y="26183"/>
                  </a:lnTo>
                  <a:lnTo>
                    <a:pt x="121386" y="17680"/>
                  </a:lnTo>
                  <a:lnTo>
                    <a:pt x="16966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891"/>
            <p:cNvSpPr/>
            <p:nvPr>
              <p:custDataLst>
                <p:tags r:id="rId10"/>
              </p:custDataLst>
            </p:nvPr>
          </p:nvSpPr>
          <p:spPr>
            <a:xfrm>
              <a:off x="6822281" y="776883"/>
              <a:ext cx="17861" cy="133946"/>
            </a:xfrm>
            <a:custGeom>
              <a:avLst/>
              <a:gdLst/>
              <a:ahLst/>
              <a:cxnLst/>
              <a:rect l="0" t="0" r="0" b="0"/>
              <a:pathLst>
                <a:path w="17861" h="133946">
                  <a:moveTo>
                    <a:pt x="17860" y="0"/>
                  </a:moveTo>
                  <a:lnTo>
                    <a:pt x="17860" y="0"/>
                  </a:lnTo>
                  <a:lnTo>
                    <a:pt x="17860" y="20991"/>
                  </a:lnTo>
                  <a:lnTo>
                    <a:pt x="9757" y="63049"/>
                  </a:lnTo>
                  <a:lnTo>
                    <a:pt x="8011" y="100989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892"/>
            <p:cNvSpPr/>
            <p:nvPr>
              <p:custDataLst>
                <p:tags r:id="rId11"/>
              </p:custDataLst>
            </p:nvPr>
          </p:nvSpPr>
          <p:spPr>
            <a:xfrm>
              <a:off x="6840141" y="678656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893"/>
            <p:cNvSpPr/>
            <p:nvPr>
              <p:custDataLst>
                <p:tags r:id="rId12"/>
              </p:custDataLst>
            </p:nvPr>
          </p:nvSpPr>
          <p:spPr>
            <a:xfrm>
              <a:off x="6902648" y="732234"/>
              <a:ext cx="196396" cy="195393"/>
            </a:xfrm>
            <a:custGeom>
              <a:avLst/>
              <a:gdLst/>
              <a:ahLst/>
              <a:cxnLst/>
              <a:rect l="0" t="0" r="0" b="0"/>
              <a:pathLst>
                <a:path w="196396" h="195393">
                  <a:moveTo>
                    <a:pt x="0" y="0"/>
                  </a:moveTo>
                  <a:lnTo>
                    <a:pt x="0" y="0"/>
                  </a:lnTo>
                  <a:lnTo>
                    <a:pt x="993" y="23353"/>
                  </a:lnTo>
                  <a:lnTo>
                    <a:pt x="12429" y="63232"/>
                  </a:lnTo>
                  <a:lnTo>
                    <a:pt x="23916" y="104507"/>
                  </a:lnTo>
                  <a:lnTo>
                    <a:pt x="33765" y="132168"/>
                  </a:lnTo>
                  <a:lnTo>
                    <a:pt x="59699" y="172224"/>
                  </a:lnTo>
                  <a:lnTo>
                    <a:pt x="74353" y="188392"/>
                  </a:lnTo>
                  <a:lnTo>
                    <a:pt x="81994" y="192871"/>
                  </a:lnTo>
                  <a:lnTo>
                    <a:pt x="91874" y="195392"/>
                  </a:lnTo>
                  <a:lnTo>
                    <a:pt x="105825" y="191398"/>
                  </a:lnTo>
                  <a:lnTo>
                    <a:pt x="114172" y="183954"/>
                  </a:lnTo>
                  <a:lnTo>
                    <a:pt x="141551" y="140903"/>
                  </a:lnTo>
                  <a:lnTo>
                    <a:pt x="164038" y="100630"/>
                  </a:lnTo>
                  <a:lnTo>
                    <a:pt x="188780" y="58635"/>
                  </a:lnTo>
                  <a:lnTo>
                    <a:pt x="194937" y="34146"/>
                  </a:lnTo>
                  <a:lnTo>
                    <a:pt x="196395" y="18553"/>
                  </a:lnTo>
                  <a:lnTo>
                    <a:pt x="187524" y="178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894"/>
            <p:cNvSpPr/>
            <p:nvPr>
              <p:custDataLst>
                <p:tags r:id="rId13"/>
              </p:custDataLst>
            </p:nvPr>
          </p:nvSpPr>
          <p:spPr>
            <a:xfrm>
              <a:off x="7116961" y="707244"/>
              <a:ext cx="446485" cy="225129"/>
            </a:xfrm>
            <a:custGeom>
              <a:avLst/>
              <a:gdLst/>
              <a:ahLst/>
              <a:cxnLst/>
              <a:rect l="0" t="0" r="0" b="0"/>
              <a:pathLst>
                <a:path w="446485" h="225129">
                  <a:moveTo>
                    <a:pt x="0" y="105358"/>
                  </a:moveTo>
                  <a:lnTo>
                    <a:pt x="0" y="105358"/>
                  </a:lnTo>
                  <a:lnTo>
                    <a:pt x="39218" y="105358"/>
                  </a:lnTo>
                  <a:lnTo>
                    <a:pt x="63544" y="108003"/>
                  </a:lnTo>
                  <a:lnTo>
                    <a:pt x="81820" y="110502"/>
                  </a:lnTo>
                  <a:lnTo>
                    <a:pt x="125891" y="106668"/>
                  </a:lnTo>
                  <a:lnTo>
                    <a:pt x="168073" y="100876"/>
                  </a:lnTo>
                  <a:lnTo>
                    <a:pt x="204076" y="95322"/>
                  </a:lnTo>
                  <a:lnTo>
                    <a:pt x="243702" y="72179"/>
                  </a:lnTo>
                  <a:lnTo>
                    <a:pt x="259841" y="57714"/>
                  </a:lnTo>
                  <a:lnTo>
                    <a:pt x="271571" y="35522"/>
                  </a:lnTo>
                  <a:lnTo>
                    <a:pt x="275265" y="23371"/>
                  </a:lnTo>
                  <a:lnTo>
                    <a:pt x="274791" y="19942"/>
                  </a:lnTo>
                  <a:lnTo>
                    <a:pt x="271619" y="13486"/>
                  </a:lnTo>
                  <a:lnTo>
                    <a:pt x="259514" y="4274"/>
                  </a:lnTo>
                  <a:lnTo>
                    <a:pt x="243360" y="0"/>
                  </a:lnTo>
                  <a:lnTo>
                    <a:pt x="212995" y="5686"/>
                  </a:lnTo>
                  <a:lnTo>
                    <a:pt x="187133" y="15522"/>
                  </a:lnTo>
                  <a:lnTo>
                    <a:pt x="149082" y="44507"/>
                  </a:lnTo>
                  <a:lnTo>
                    <a:pt x="115279" y="70130"/>
                  </a:lnTo>
                  <a:lnTo>
                    <a:pt x="73042" y="105455"/>
                  </a:lnTo>
                  <a:lnTo>
                    <a:pt x="36714" y="142951"/>
                  </a:lnTo>
                  <a:lnTo>
                    <a:pt x="26239" y="158777"/>
                  </a:lnTo>
                  <a:lnTo>
                    <a:pt x="21584" y="172425"/>
                  </a:lnTo>
                  <a:lnTo>
                    <a:pt x="22326" y="178843"/>
                  </a:lnTo>
                  <a:lnTo>
                    <a:pt x="28444" y="191265"/>
                  </a:lnTo>
                  <a:lnTo>
                    <a:pt x="47785" y="209415"/>
                  </a:lnTo>
                  <a:lnTo>
                    <a:pt x="63901" y="216098"/>
                  </a:lnTo>
                  <a:lnTo>
                    <a:pt x="107982" y="225128"/>
                  </a:lnTo>
                  <a:lnTo>
                    <a:pt x="149955" y="224079"/>
                  </a:lnTo>
                  <a:lnTo>
                    <a:pt x="193810" y="222224"/>
                  </a:lnTo>
                  <a:lnTo>
                    <a:pt x="238224" y="216934"/>
                  </a:lnTo>
                  <a:lnTo>
                    <a:pt x="270580" y="211833"/>
                  </a:lnTo>
                  <a:lnTo>
                    <a:pt x="303812" y="206258"/>
                  </a:lnTo>
                  <a:lnTo>
                    <a:pt x="335119" y="200473"/>
                  </a:lnTo>
                  <a:lnTo>
                    <a:pt x="375895" y="196378"/>
                  </a:lnTo>
                  <a:lnTo>
                    <a:pt x="417106" y="188858"/>
                  </a:lnTo>
                  <a:lnTo>
                    <a:pt x="446484" y="1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3895"/>
          <p:cNvSpPr/>
          <p:nvPr>
            <p:custDataLst>
              <p:tags r:id="rId3"/>
            </p:custDataLst>
          </p:nvPr>
        </p:nvSpPr>
        <p:spPr>
          <a:xfrm>
            <a:off x="348527" y="2928938"/>
            <a:ext cx="2066420" cy="383411"/>
          </a:xfrm>
          <a:custGeom>
            <a:avLst/>
            <a:gdLst/>
            <a:ahLst/>
            <a:cxnLst/>
            <a:rect l="0" t="0" r="0" b="0"/>
            <a:pathLst>
              <a:path w="2066420" h="383411">
                <a:moveTo>
                  <a:pt x="794473" y="17859"/>
                </a:moveTo>
                <a:lnTo>
                  <a:pt x="794473" y="17859"/>
                </a:lnTo>
                <a:lnTo>
                  <a:pt x="786785" y="17859"/>
                </a:lnTo>
                <a:lnTo>
                  <a:pt x="766280" y="10791"/>
                </a:lnTo>
                <a:lnTo>
                  <a:pt x="729196" y="6447"/>
                </a:lnTo>
                <a:lnTo>
                  <a:pt x="686952" y="848"/>
                </a:lnTo>
                <a:lnTo>
                  <a:pt x="648880" y="167"/>
                </a:lnTo>
                <a:lnTo>
                  <a:pt x="615074" y="49"/>
                </a:lnTo>
                <a:lnTo>
                  <a:pt x="579922" y="14"/>
                </a:lnTo>
                <a:lnTo>
                  <a:pt x="544371" y="4"/>
                </a:lnTo>
                <a:lnTo>
                  <a:pt x="508702" y="1"/>
                </a:lnTo>
                <a:lnTo>
                  <a:pt x="470352" y="0"/>
                </a:lnTo>
                <a:lnTo>
                  <a:pt x="427570" y="2645"/>
                </a:lnTo>
                <a:lnTo>
                  <a:pt x="386121" y="9713"/>
                </a:lnTo>
                <a:lnTo>
                  <a:pt x="343412" y="15445"/>
                </a:lnTo>
                <a:lnTo>
                  <a:pt x="311228" y="18770"/>
                </a:lnTo>
                <a:lnTo>
                  <a:pt x="280388" y="26863"/>
                </a:lnTo>
                <a:lnTo>
                  <a:pt x="250144" y="34428"/>
                </a:lnTo>
                <a:lnTo>
                  <a:pt x="207873" y="44266"/>
                </a:lnTo>
                <a:lnTo>
                  <a:pt x="170213" y="53464"/>
                </a:lnTo>
                <a:lnTo>
                  <a:pt x="133918" y="65119"/>
                </a:lnTo>
                <a:lnTo>
                  <a:pt x="95580" y="82095"/>
                </a:lnTo>
                <a:lnTo>
                  <a:pt x="55642" y="107775"/>
                </a:lnTo>
                <a:lnTo>
                  <a:pt x="30980" y="130866"/>
                </a:lnTo>
                <a:lnTo>
                  <a:pt x="20014" y="145710"/>
                </a:lnTo>
                <a:lnTo>
                  <a:pt x="6623" y="157826"/>
                </a:lnTo>
                <a:lnTo>
                  <a:pt x="1773" y="172550"/>
                </a:lnTo>
                <a:lnTo>
                  <a:pt x="0" y="194836"/>
                </a:lnTo>
                <a:lnTo>
                  <a:pt x="2496" y="203341"/>
                </a:lnTo>
                <a:lnTo>
                  <a:pt x="14978" y="219996"/>
                </a:lnTo>
                <a:lnTo>
                  <a:pt x="43181" y="251756"/>
                </a:lnTo>
                <a:lnTo>
                  <a:pt x="83179" y="273770"/>
                </a:lnTo>
                <a:lnTo>
                  <a:pt x="127399" y="294675"/>
                </a:lnTo>
                <a:lnTo>
                  <a:pt x="164600" y="309561"/>
                </a:lnTo>
                <a:lnTo>
                  <a:pt x="203873" y="321468"/>
                </a:lnTo>
                <a:lnTo>
                  <a:pt x="240587" y="328634"/>
                </a:lnTo>
                <a:lnTo>
                  <a:pt x="283632" y="337178"/>
                </a:lnTo>
                <a:lnTo>
                  <a:pt x="318557" y="344534"/>
                </a:lnTo>
                <a:lnTo>
                  <a:pt x="355033" y="348146"/>
                </a:lnTo>
                <a:lnTo>
                  <a:pt x="395827" y="354067"/>
                </a:lnTo>
                <a:lnTo>
                  <a:pt x="434482" y="357255"/>
                </a:lnTo>
                <a:lnTo>
                  <a:pt x="475922" y="363050"/>
                </a:lnTo>
                <a:lnTo>
                  <a:pt x="515761" y="365208"/>
                </a:lnTo>
                <a:lnTo>
                  <a:pt x="547570" y="365713"/>
                </a:lnTo>
                <a:lnTo>
                  <a:pt x="578905" y="365937"/>
                </a:lnTo>
                <a:lnTo>
                  <a:pt x="609368" y="367029"/>
                </a:lnTo>
                <a:lnTo>
                  <a:pt x="639444" y="370822"/>
                </a:lnTo>
                <a:lnTo>
                  <a:pt x="671993" y="373169"/>
                </a:lnTo>
                <a:lnTo>
                  <a:pt x="706303" y="374212"/>
                </a:lnTo>
                <a:lnTo>
                  <a:pt x="741396" y="374675"/>
                </a:lnTo>
                <a:lnTo>
                  <a:pt x="776836" y="377527"/>
                </a:lnTo>
                <a:lnTo>
                  <a:pt x="812431" y="381110"/>
                </a:lnTo>
                <a:lnTo>
                  <a:pt x="848095" y="382702"/>
                </a:lnTo>
                <a:lnTo>
                  <a:pt x="883790" y="383410"/>
                </a:lnTo>
                <a:lnTo>
                  <a:pt x="919498" y="382732"/>
                </a:lnTo>
                <a:lnTo>
                  <a:pt x="955211" y="379124"/>
                </a:lnTo>
                <a:lnTo>
                  <a:pt x="993574" y="376859"/>
                </a:lnTo>
                <a:lnTo>
                  <a:pt x="1032783" y="375852"/>
                </a:lnTo>
                <a:lnTo>
                  <a:pt x="1070052" y="375404"/>
                </a:lnTo>
                <a:lnTo>
                  <a:pt x="1106461" y="375205"/>
                </a:lnTo>
                <a:lnTo>
                  <a:pt x="1142486" y="374125"/>
                </a:lnTo>
                <a:lnTo>
                  <a:pt x="1178341" y="370337"/>
                </a:lnTo>
                <a:lnTo>
                  <a:pt x="1214120" y="367993"/>
                </a:lnTo>
                <a:lnTo>
                  <a:pt x="1249866" y="366950"/>
                </a:lnTo>
                <a:lnTo>
                  <a:pt x="1285596" y="366487"/>
                </a:lnTo>
                <a:lnTo>
                  <a:pt x="1321320" y="363635"/>
                </a:lnTo>
                <a:lnTo>
                  <a:pt x="1357042" y="359061"/>
                </a:lnTo>
                <a:lnTo>
                  <a:pt x="1392761" y="353721"/>
                </a:lnTo>
                <a:lnTo>
                  <a:pt x="1431126" y="350685"/>
                </a:lnTo>
                <a:lnTo>
                  <a:pt x="1470336" y="348344"/>
                </a:lnTo>
                <a:lnTo>
                  <a:pt x="1507607" y="343996"/>
                </a:lnTo>
                <a:lnTo>
                  <a:pt x="1541369" y="341403"/>
                </a:lnTo>
                <a:lnTo>
                  <a:pt x="1573904" y="339257"/>
                </a:lnTo>
                <a:lnTo>
                  <a:pt x="1608207" y="334997"/>
                </a:lnTo>
                <a:lnTo>
                  <a:pt x="1640651" y="329796"/>
                </a:lnTo>
                <a:lnTo>
                  <a:pt x="1672599" y="324177"/>
                </a:lnTo>
                <a:lnTo>
                  <a:pt x="1706642" y="318373"/>
                </a:lnTo>
                <a:lnTo>
                  <a:pt x="1738970" y="312486"/>
                </a:lnTo>
                <a:lnTo>
                  <a:pt x="1769875" y="307554"/>
                </a:lnTo>
                <a:lnTo>
                  <a:pt x="1814172" y="303786"/>
                </a:lnTo>
                <a:lnTo>
                  <a:pt x="1852873" y="296826"/>
                </a:lnTo>
                <a:lnTo>
                  <a:pt x="1889476" y="288480"/>
                </a:lnTo>
                <a:lnTo>
                  <a:pt x="1925457" y="279724"/>
                </a:lnTo>
                <a:lnTo>
                  <a:pt x="1967879" y="267876"/>
                </a:lnTo>
                <a:lnTo>
                  <a:pt x="2008395" y="253005"/>
                </a:lnTo>
                <a:lnTo>
                  <a:pt x="2022241" y="247053"/>
                </a:lnTo>
                <a:lnTo>
                  <a:pt x="2032364" y="238455"/>
                </a:lnTo>
                <a:lnTo>
                  <a:pt x="2065407" y="202515"/>
                </a:lnTo>
                <a:lnTo>
                  <a:pt x="2066419" y="198509"/>
                </a:lnTo>
                <a:lnTo>
                  <a:pt x="2063202" y="176867"/>
                </a:lnTo>
                <a:lnTo>
                  <a:pt x="2060160" y="170219"/>
                </a:lnTo>
                <a:lnTo>
                  <a:pt x="2057960" y="167058"/>
                </a:lnTo>
                <a:lnTo>
                  <a:pt x="2040170" y="154854"/>
                </a:lnTo>
                <a:lnTo>
                  <a:pt x="1998675" y="136928"/>
                </a:lnTo>
                <a:lnTo>
                  <a:pt x="1955160" y="122039"/>
                </a:lnTo>
                <a:lnTo>
                  <a:pt x="1913443" y="111125"/>
                </a:lnTo>
                <a:lnTo>
                  <a:pt x="1872864" y="105294"/>
                </a:lnTo>
                <a:lnTo>
                  <a:pt x="1838624" y="100320"/>
                </a:lnTo>
                <a:lnTo>
                  <a:pt x="1803343" y="96201"/>
                </a:lnTo>
                <a:lnTo>
                  <a:pt x="1765109" y="88696"/>
                </a:lnTo>
                <a:lnTo>
                  <a:pt x="1725007" y="82835"/>
                </a:lnTo>
                <a:lnTo>
                  <a:pt x="1687989" y="78452"/>
                </a:lnTo>
                <a:lnTo>
                  <a:pt x="1649239" y="73516"/>
                </a:lnTo>
                <a:lnTo>
                  <a:pt x="1608985" y="72053"/>
                </a:lnTo>
                <a:lnTo>
                  <a:pt x="1569276" y="68974"/>
                </a:lnTo>
                <a:lnTo>
                  <a:pt x="1528737" y="64423"/>
                </a:lnTo>
                <a:lnTo>
                  <a:pt x="1488944" y="63075"/>
                </a:lnTo>
                <a:lnTo>
                  <a:pt x="1445734" y="60030"/>
                </a:lnTo>
                <a:lnTo>
                  <a:pt x="1401512" y="55489"/>
                </a:lnTo>
                <a:lnTo>
                  <a:pt x="1356990" y="54144"/>
                </a:lnTo>
                <a:lnTo>
                  <a:pt x="1312379" y="51099"/>
                </a:lnTo>
                <a:lnTo>
                  <a:pt x="1267742" y="46559"/>
                </a:lnTo>
                <a:lnTo>
                  <a:pt x="1223097" y="45214"/>
                </a:lnTo>
                <a:lnTo>
                  <a:pt x="1178449" y="44816"/>
                </a:lnTo>
                <a:lnTo>
                  <a:pt x="1147692" y="44722"/>
                </a:lnTo>
                <a:lnTo>
                  <a:pt x="1114178" y="44681"/>
                </a:lnTo>
                <a:lnTo>
                  <a:pt x="1082085" y="44663"/>
                </a:lnTo>
                <a:lnTo>
                  <a:pt x="1051285" y="43662"/>
                </a:lnTo>
                <a:lnTo>
                  <a:pt x="1021060" y="39910"/>
                </a:lnTo>
                <a:lnTo>
                  <a:pt x="988444" y="37582"/>
                </a:lnTo>
                <a:lnTo>
                  <a:pt x="955096" y="36546"/>
                </a:lnTo>
                <a:lnTo>
                  <a:pt x="923739" y="36086"/>
                </a:lnTo>
                <a:lnTo>
                  <a:pt x="890620" y="35882"/>
                </a:lnTo>
                <a:lnTo>
                  <a:pt x="857049" y="35791"/>
                </a:lnTo>
                <a:lnTo>
                  <a:pt x="825592" y="35750"/>
                </a:lnTo>
                <a:lnTo>
                  <a:pt x="795075" y="35733"/>
                </a:lnTo>
                <a:lnTo>
                  <a:pt x="764975" y="36717"/>
                </a:lnTo>
                <a:lnTo>
                  <a:pt x="735061" y="40461"/>
                </a:lnTo>
                <a:lnTo>
                  <a:pt x="705229" y="42787"/>
                </a:lnTo>
                <a:lnTo>
                  <a:pt x="663189" y="44096"/>
                </a:lnTo>
                <a:lnTo>
                  <a:pt x="625597" y="44485"/>
                </a:lnTo>
                <a:lnTo>
                  <a:pt x="582080" y="44616"/>
                </a:lnTo>
                <a:lnTo>
                  <a:pt x="539676" y="44642"/>
                </a:lnTo>
                <a:lnTo>
                  <a:pt x="498970" y="44647"/>
                </a:lnTo>
                <a:lnTo>
                  <a:pt x="458572" y="44648"/>
                </a:lnTo>
                <a:lnTo>
                  <a:pt x="415367" y="53469"/>
                </a:lnTo>
                <a:lnTo>
                  <a:pt x="401567" y="535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868D-7E99-4AB7-A278-C68CF513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2209800"/>
          </a:xfrm>
        </p:spPr>
        <p:txBody>
          <a:bodyPr/>
          <a:lstStyle/>
          <a:p>
            <a:r>
              <a:rPr lang="en-US" dirty="0"/>
              <a:t>In a neuron at rest…</a:t>
            </a:r>
          </a:p>
          <a:p>
            <a:r>
              <a:rPr lang="en-US" dirty="0"/>
              <a:t>K+ tends to flow through leaky K+ channels from a high concentration inside the cell to a low concentration outside the cell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7ECA7-A753-456E-B700-CC186F3C8BBC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362200" y="2669139"/>
            <a:ext cx="4724400" cy="3348522"/>
          </a:xfrm>
          <a:prstGeom prst="rect">
            <a:avLst/>
          </a:prstGeom>
        </p:spPr>
      </p:pic>
      <p:grpSp>
        <p:nvGrpSpPr>
          <p:cNvPr id="6" name="SMARTInkShape-Group1217"/>
          <p:cNvGrpSpPr/>
          <p:nvPr/>
        </p:nvGrpSpPr>
        <p:grpSpPr>
          <a:xfrm>
            <a:off x="-79295" y="1564036"/>
            <a:ext cx="801309" cy="775373"/>
            <a:chOff x="-79295" y="1564036"/>
            <a:chExt cx="801309" cy="775373"/>
          </a:xfrm>
        </p:grpSpPr>
        <p:sp>
          <p:nvSpPr>
            <p:cNvPr id="2" name="SMARTInkShape-3896"/>
            <p:cNvSpPr/>
            <p:nvPr>
              <p:custDataLst>
                <p:tags r:id="rId37"/>
              </p:custDataLst>
            </p:nvPr>
          </p:nvSpPr>
          <p:spPr>
            <a:xfrm>
              <a:off x="-79295" y="1564036"/>
              <a:ext cx="801309" cy="775373"/>
            </a:xfrm>
            <a:custGeom>
              <a:avLst/>
              <a:gdLst/>
              <a:ahLst/>
              <a:cxnLst/>
              <a:rect l="0" t="0" r="0" b="0"/>
              <a:pathLst>
                <a:path w="801309" h="775373">
                  <a:moveTo>
                    <a:pt x="632936" y="52237"/>
                  </a:moveTo>
                  <a:lnTo>
                    <a:pt x="632936" y="52237"/>
                  </a:lnTo>
                  <a:lnTo>
                    <a:pt x="603432" y="25379"/>
                  </a:lnTo>
                  <a:lnTo>
                    <a:pt x="572004" y="4608"/>
                  </a:lnTo>
                  <a:lnTo>
                    <a:pt x="550390" y="422"/>
                  </a:lnTo>
                  <a:lnTo>
                    <a:pt x="515427" y="0"/>
                  </a:lnTo>
                  <a:lnTo>
                    <a:pt x="471332" y="8442"/>
                  </a:lnTo>
                  <a:lnTo>
                    <a:pt x="436225" y="19417"/>
                  </a:lnTo>
                  <a:lnTo>
                    <a:pt x="398042" y="32591"/>
                  </a:lnTo>
                  <a:lnTo>
                    <a:pt x="357955" y="48070"/>
                  </a:lnTo>
                  <a:lnTo>
                    <a:pt x="318296" y="71508"/>
                  </a:lnTo>
                  <a:lnTo>
                    <a:pt x="277772" y="97304"/>
                  </a:lnTo>
                  <a:lnTo>
                    <a:pt x="237983" y="123799"/>
                  </a:lnTo>
                  <a:lnTo>
                    <a:pt x="200066" y="153146"/>
                  </a:lnTo>
                  <a:lnTo>
                    <a:pt x="167334" y="189623"/>
                  </a:lnTo>
                  <a:lnTo>
                    <a:pt x="132501" y="229205"/>
                  </a:lnTo>
                  <a:lnTo>
                    <a:pt x="99690" y="268714"/>
                  </a:lnTo>
                  <a:lnTo>
                    <a:pt x="73763" y="309194"/>
                  </a:lnTo>
                  <a:lnTo>
                    <a:pt x="50867" y="348969"/>
                  </a:lnTo>
                  <a:lnTo>
                    <a:pt x="27877" y="392173"/>
                  </a:lnTo>
                  <a:lnTo>
                    <a:pt x="11144" y="436394"/>
                  </a:lnTo>
                  <a:lnTo>
                    <a:pt x="2547" y="480916"/>
                  </a:lnTo>
                  <a:lnTo>
                    <a:pt x="0" y="522881"/>
                  </a:lnTo>
                  <a:lnTo>
                    <a:pt x="1892" y="563096"/>
                  </a:lnTo>
                  <a:lnTo>
                    <a:pt x="11382" y="601139"/>
                  </a:lnTo>
                  <a:lnTo>
                    <a:pt x="32366" y="645401"/>
                  </a:lnTo>
                  <a:lnTo>
                    <a:pt x="57604" y="685233"/>
                  </a:lnTo>
                  <a:lnTo>
                    <a:pt x="96104" y="719118"/>
                  </a:lnTo>
                  <a:lnTo>
                    <a:pt x="137406" y="745214"/>
                  </a:lnTo>
                  <a:lnTo>
                    <a:pt x="172030" y="758729"/>
                  </a:lnTo>
                  <a:lnTo>
                    <a:pt x="212164" y="769017"/>
                  </a:lnTo>
                  <a:lnTo>
                    <a:pt x="255475" y="773609"/>
                  </a:lnTo>
                  <a:lnTo>
                    <a:pt x="299728" y="774969"/>
                  </a:lnTo>
                  <a:lnTo>
                    <a:pt x="344259" y="775372"/>
                  </a:lnTo>
                  <a:lnTo>
                    <a:pt x="388872" y="770751"/>
                  </a:lnTo>
                  <a:lnTo>
                    <a:pt x="433510" y="758358"/>
                  </a:lnTo>
                  <a:lnTo>
                    <a:pt x="478156" y="746858"/>
                  </a:lnTo>
                  <a:lnTo>
                    <a:pt x="522803" y="727687"/>
                  </a:lnTo>
                  <a:lnTo>
                    <a:pt x="562711" y="707895"/>
                  </a:lnTo>
                  <a:lnTo>
                    <a:pt x="599671" y="684722"/>
                  </a:lnTo>
                  <a:lnTo>
                    <a:pt x="635757" y="663745"/>
                  </a:lnTo>
                  <a:lnTo>
                    <a:pt x="671233" y="631751"/>
                  </a:lnTo>
                  <a:lnTo>
                    <a:pt x="709108" y="596767"/>
                  </a:lnTo>
                  <a:lnTo>
                    <a:pt x="736287" y="556453"/>
                  </a:lnTo>
                  <a:lnTo>
                    <a:pt x="759772" y="516409"/>
                  </a:lnTo>
                  <a:lnTo>
                    <a:pt x="777640" y="473957"/>
                  </a:lnTo>
                  <a:lnTo>
                    <a:pt x="786546" y="454973"/>
                  </a:lnTo>
                  <a:lnTo>
                    <a:pt x="794909" y="415887"/>
                  </a:lnTo>
                  <a:lnTo>
                    <a:pt x="801081" y="374982"/>
                  </a:lnTo>
                  <a:lnTo>
                    <a:pt x="801308" y="338239"/>
                  </a:lnTo>
                  <a:lnTo>
                    <a:pt x="792827" y="302318"/>
                  </a:lnTo>
                  <a:lnTo>
                    <a:pt x="776857" y="266560"/>
                  </a:lnTo>
                  <a:lnTo>
                    <a:pt x="760730" y="230833"/>
                  </a:lnTo>
                  <a:lnTo>
                    <a:pt x="733721" y="190924"/>
                  </a:lnTo>
                  <a:lnTo>
                    <a:pt x="706964" y="152558"/>
                  </a:lnTo>
                  <a:lnTo>
                    <a:pt x="682703" y="120974"/>
                  </a:lnTo>
                  <a:lnTo>
                    <a:pt x="643568" y="77825"/>
                  </a:lnTo>
                  <a:lnTo>
                    <a:pt x="626915" y="65486"/>
                  </a:lnTo>
                  <a:lnTo>
                    <a:pt x="608191" y="59375"/>
                  </a:lnTo>
                  <a:lnTo>
                    <a:pt x="597217" y="522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897"/>
            <p:cNvSpPr/>
            <p:nvPr>
              <p:custDataLst>
                <p:tags r:id="rId38"/>
              </p:custDataLst>
            </p:nvPr>
          </p:nvSpPr>
          <p:spPr>
            <a:xfrm>
              <a:off x="143568" y="1743936"/>
              <a:ext cx="436863" cy="399190"/>
            </a:xfrm>
            <a:custGeom>
              <a:avLst/>
              <a:gdLst/>
              <a:ahLst/>
              <a:cxnLst/>
              <a:rect l="0" t="0" r="0" b="0"/>
              <a:pathLst>
                <a:path w="436863" h="399190">
                  <a:moveTo>
                    <a:pt x="17166" y="77720"/>
                  </a:moveTo>
                  <a:lnTo>
                    <a:pt x="17166" y="77720"/>
                  </a:lnTo>
                  <a:lnTo>
                    <a:pt x="9478" y="70032"/>
                  </a:lnTo>
                  <a:lnTo>
                    <a:pt x="13345" y="59677"/>
                  </a:lnTo>
                  <a:lnTo>
                    <a:pt x="20760" y="52172"/>
                  </a:lnTo>
                  <a:lnTo>
                    <a:pt x="38736" y="42369"/>
                  </a:lnTo>
                  <a:lnTo>
                    <a:pt x="80163" y="27167"/>
                  </a:lnTo>
                  <a:lnTo>
                    <a:pt x="118135" y="15222"/>
                  </a:lnTo>
                  <a:lnTo>
                    <a:pt x="151924" y="6285"/>
                  </a:lnTo>
                  <a:lnTo>
                    <a:pt x="187071" y="0"/>
                  </a:lnTo>
                  <a:lnTo>
                    <a:pt x="217329" y="783"/>
                  </a:lnTo>
                  <a:lnTo>
                    <a:pt x="257764" y="6551"/>
                  </a:lnTo>
                  <a:lnTo>
                    <a:pt x="290552" y="18616"/>
                  </a:lnTo>
                  <a:lnTo>
                    <a:pt x="303993" y="27245"/>
                  </a:lnTo>
                  <a:lnTo>
                    <a:pt x="306611" y="31172"/>
                  </a:lnTo>
                  <a:lnTo>
                    <a:pt x="310295" y="46179"/>
                  </a:lnTo>
                  <a:lnTo>
                    <a:pt x="311157" y="57418"/>
                  </a:lnTo>
                  <a:lnTo>
                    <a:pt x="306248" y="69028"/>
                  </a:lnTo>
                  <a:lnTo>
                    <a:pt x="279359" y="104724"/>
                  </a:lnTo>
                  <a:lnTo>
                    <a:pt x="241341" y="133399"/>
                  </a:lnTo>
                  <a:lnTo>
                    <a:pt x="200134" y="167432"/>
                  </a:lnTo>
                  <a:lnTo>
                    <a:pt x="165527" y="193929"/>
                  </a:lnTo>
                  <a:lnTo>
                    <a:pt x="125397" y="220632"/>
                  </a:lnTo>
                  <a:lnTo>
                    <a:pt x="81650" y="256321"/>
                  </a:lnTo>
                  <a:lnTo>
                    <a:pt x="40027" y="296223"/>
                  </a:lnTo>
                  <a:lnTo>
                    <a:pt x="7202" y="333550"/>
                  </a:lnTo>
                  <a:lnTo>
                    <a:pt x="1646" y="346777"/>
                  </a:lnTo>
                  <a:lnTo>
                    <a:pt x="0" y="356981"/>
                  </a:lnTo>
                  <a:lnTo>
                    <a:pt x="1754" y="360136"/>
                  </a:lnTo>
                  <a:lnTo>
                    <a:pt x="8993" y="366288"/>
                  </a:lnTo>
                  <a:lnTo>
                    <a:pt x="18826" y="369683"/>
                  </a:lnTo>
                  <a:lnTo>
                    <a:pt x="61409" y="378179"/>
                  </a:lnTo>
                  <a:lnTo>
                    <a:pt x="96311" y="380396"/>
                  </a:lnTo>
                  <a:lnTo>
                    <a:pt x="137631" y="381053"/>
                  </a:lnTo>
                  <a:lnTo>
                    <a:pt x="181293" y="381248"/>
                  </a:lnTo>
                  <a:lnTo>
                    <a:pt x="224657" y="381305"/>
                  </a:lnTo>
                  <a:lnTo>
                    <a:pt x="264074" y="381322"/>
                  </a:lnTo>
                  <a:lnTo>
                    <a:pt x="304747" y="381327"/>
                  </a:lnTo>
                  <a:lnTo>
                    <a:pt x="346163" y="381329"/>
                  </a:lnTo>
                  <a:lnTo>
                    <a:pt x="373938" y="383975"/>
                  </a:lnTo>
                  <a:lnTo>
                    <a:pt x="415536" y="392353"/>
                  </a:lnTo>
                  <a:lnTo>
                    <a:pt x="426905" y="397164"/>
                  </a:lnTo>
                  <a:lnTo>
                    <a:pt x="436862" y="3991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218"/>
          <p:cNvGrpSpPr/>
          <p:nvPr/>
        </p:nvGrpSpPr>
        <p:grpSpPr>
          <a:xfrm>
            <a:off x="9387" y="4063008"/>
            <a:ext cx="2567144" cy="821351"/>
            <a:chOff x="9387" y="4063008"/>
            <a:chExt cx="2567144" cy="821351"/>
          </a:xfrm>
        </p:grpSpPr>
        <p:sp>
          <p:nvSpPr>
            <p:cNvPr id="7" name="SMARTInkShape-3898"/>
            <p:cNvSpPr/>
            <p:nvPr>
              <p:custDataLst>
                <p:tags r:id="rId26"/>
              </p:custDataLst>
            </p:nvPr>
          </p:nvSpPr>
          <p:spPr>
            <a:xfrm>
              <a:off x="1518047" y="4366617"/>
              <a:ext cx="196454" cy="44650"/>
            </a:xfrm>
            <a:custGeom>
              <a:avLst/>
              <a:gdLst/>
              <a:ahLst/>
              <a:cxnLst/>
              <a:rect l="0" t="0" r="0" b="0"/>
              <a:pathLst>
                <a:path w="196454" h="44650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46276" y="9094"/>
                  </a:lnTo>
                  <a:lnTo>
                    <a:pt x="83335" y="18480"/>
                  </a:lnTo>
                  <a:lnTo>
                    <a:pt x="116965" y="26973"/>
                  </a:lnTo>
                  <a:lnTo>
                    <a:pt x="159144" y="38732"/>
                  </a:lnTo>
                  <a:lnTo>
                    <a:pt x="196453" y="446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899"/>
            <p:cNvSpPr/>
            <p:nvPr>
              <p:custDataLst>
                <p:tags r:id="rId27"/>
              </p:custDataLst>
            </p:nvPr>
          </p:nvSpPr>
          <p:spPr>
            <a:xfrm>
              <a:off x="1616276" y="4348758"/>
              <a:ext cx="8928" cy="133946"/>
            </a:xfrm>
            <a:custGeom>
              <a:avLst/>
              <a:gdLst/>
              <a:ahLst/>
              <a:cxnLst/>
              <a:rect l="0" t="0" r="0" b="0"/>
              <a:pathLst>
                <a:path w="8928" h="133946">
                  <a:moveTo>
                    <a:pt x="8927" y="0"/>
                  </a:moveTo>
                  <a:lnTo>
                    <a:pt x="8927" y="0"/>
                  </a:lnTo>
                  <a:lnTo>
                    <a:pt x="8927" y="12429"/>
                  </a:lnTo>
                  <a:lnTo>
                    <a:pt x="549" y="53830"/>
                  </a:lnTo>
                  <a:lnTo>
                    <a:pt x="12" y="96139"/>
                  </a:lnTo>
                  <a:lnTo>
                    <a:pt x="0" y="114461"/>
                  </a:lnTo>
                  <a:lnTo>
                    <a:pt x="992" y="117979"/>
                  </a:lnTo>
                  <a:lnTo>
                    <a:pt x="2645" y="120324"/>
                  </a:lnTo>
                  <a:lnTo>
                    <a:pt x="4739" y="121888"/>
                  </a:lnTo>
                  <a:lnTo>
                    <a:pt x="6135" y="123922"/>
                  </a:lnTo>
                  <a:lnTo>
                    <a:pt x="8927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900"/>
            <p:cNvSpPr/>
            <p:nvPr>
              <p:custDataLst>
                <p:tags r:id="rId28"/>
              </p:custDataLst>
            </p:nvPr>
          </p:nvSpPr>
          <p:spPr>
            <a:xfrm>
              <a:off x="1209293" y="4438055"/>
              <a:ext cx="192669" cy="142876"/>
            </a:xfrm>
            <a:custGeom>
              <a:avLst/>
              <a:gdLst/>
              <a:ahLst/>
              <a:cxnLst/>
              <a:rect l="0" t="0" r="0" b="0"/>
              <a:pathLst>
                <a:path w="192669" h="142876">
                  <a:moveTo>
                    <a:pt x="5145" y="0"/>
                  </a:moveTo>
                  <a:lnTo>
                    <a:pt x="5145" y="0"/>
                  </a:lnTo>
                  <a:lnTo>
                    <a:pt x="404" y="4740"/>
                  </a:lnTo>
                  <a:lnTo>
                    <a:pt x="0" y="7129"/>
                  </a:lnTo>
                  <a:lnTo>
                    <a:pt x="723" y="9713"/>
                  </a:lnTo>
                  <a:lnTo>
                    <a:pt x="9012" y="20990"/>
                  </a:lnTo>
                  <a:lnTo>
                    <a:pt x="51369" y="56912"/>
                  </a:lnTo>
                  <a:lnTo>
                    <a:pt x="94649" y="86367"/>
                  </a:lnTo>
                  <a:lnTo>
                    <a:pt x="136471" y="113445"/>
                  </a:lnTo>
                  <a:lnTo>
                    <a:pt x="180608" y="136767"/>
                  </a:lnTo>
                  <a:lnTo>
                    <a:pt x="192668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901"/>
            <p:cNvSpPr/>
            <p:nvPr>
              <p:custDataLst>
                <p:tags r:id="rId29"/>
              </p:custDataLst>
            </p:nvPr>
          </p:nvSpPr>
          <p:spPr>
            <a:xfrm>
              <a:off x="1187649" y="4348758"/>
              <a:ext cx="294680" cy="71438"/>
            </a:xfrm>
            <a:custGeom>
              <a:avLst/>
              <a:gdLst/>
              <a:ahLst/>
              <a:cxnLst/>
              <a:rect l="0" t="0" r="0" b="0"/>
              <a:pathLst>
                <a:path w="294680" h="71438">
                  <a:moveTo>
                    <a:pt x="0" y="71437"/>
                  </a:moveTo>
                  <a:lnTo>
                    <a:pt x="0" y="71437"/>
                  </a:lnTo>
                  <a:lnTo>
                    <a:pt x="4740" y="71437"/>
                  </a:lnTo>
                  <a:lnTo>
                    <a:pt x="9713" y="68792"/>
                  </a:lnTo>
                  <a:lnTo>
                    <a:pt x="25900" y="56206"/>
                  </a:lnTo>
                  <a:lnTo>
                    <a:pt x="63566" y="41626"/>
                  </a:lnTo>
                  <a:lnTo>
                    <a:pt x="105564" y="24611"/>
                  </a:lnTo>
                  <a:lnTo>
                    <a:pt x="140308" y="18868"/>
                  </a:lnTo>
                  <a:lnTo>
                    <a:pt x="175738" y="11323"/>
                  </a:lnTo>
                  <a:lnTo>
                    <a:pt x="211372" y="3796"/>
                  </a:lnTo>
                  <a:lnTo>
                    <a:pt x="253676" y="750"/>
                  </a:lnTo>
                  <a:lnTo>
                    <a:pt x="29467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902"/>
            <p:cNvSpPr/>
            <p:nvPr>
              <p:custDataLst>
                <p:tags r:id="rId30"/>
              </p:custDataLst>
            </p:nvPr>
          </p:nvSpPr>
          <p:spPr>
            <a:xfrm>
              <a:off x="1169799" y="4339828"/>
              <a:ext cx="17851" cy="232173"/>
            </a:xfrm>
            <a:custGeom>
              <a:avLst/>
              <a:gdLst/>
              <a:ahLst/>
              <a:cxnLst/>
              <a:rect l="0" t="0" r="0" b="0"/>
              <a:pathLst>
                <a:path w="17851" h="232173">
                  <a:moveTo>
                    <a:pt x="17850" y="0"/>
                  </a:moveTo>
                  <a:lnTo>
                    <a:pt x="17850" y="0"/>
                  </a:lnTo>
                  <a:lnTo>
                    <a:pt x="16857" y="23353"/>
                  </a:lnTo>
                  <a:lnTo>
                    <a:pt x="10161" y="63231"/>
                  </a:lnTo>
                  <a:lnTo>
                    <a:pt x="8173" y="104506"/>
                  </a:lnTo>
                  <a:lnTo>
                    <a:pt x="1264" y="146715"/>
                  </a:lnTo>
                  <a:lnTo>
                    <a:pt x="158" y="185383"/>
                  </a:lnTo>
                  <a:lnTo>
                    <a:pt x="0" y="216641"/>
                  </a:lnTo>
                  <a:lnTo>
                    <a:pt x="2640" y="222955"/>
                  </a:lnTo>
                  <a:lnTo>
                    <a:pt x="8920" y="2321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903"/>
            <p:cNvSpPr/>
            <p:nvPr>
              <p:custDataLst>
                <p:tags r:id="rId31"/>
              </p:custDataLst>
            </p:nvPr>
          </p:nvSpPr>
          <p:spPr>
            <a:xfrm>
              <a:off x="803672" y="4250531"/>
              <a:ext cx="125017" cy="17861"/>
            </a:xfrm>
            <a:custGeom>
              <a:avLst/>
              <a:gdLst/>
              <a:ahLst/>
              <a:cxnLst/>
              <a:rect l="0" t="0" r="0" b="0"/>
              <a:pathLst>
                <a:path w="125017" h="17861">
                  <a:moveTo>
                    <a:pt x="0" y="0"/>
                  </a:moveTo>
                  <a:lnTo>
                    <a:pt x="0" y="0"/>
                  </a:lnTo>
                  <a:lnTo>
                    <a:pt x="12429" y="0"/>
                  </a:lnTo>
                  <a:lnTo>
                    <a:pt x="55133" y="9094"/>
                  </a:lnTo>
                  <a:lnTo>
                    <a:pt x="93691" y="16509"/>
                  </a:lnTo>
                  <a:lnTo>
                    <a:pt x="125016" y="178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904"/>
            <p:cNvSpPr/>
            <p:nvPr>
              <p:custDataLst>
                <p:tags r:id="rId32"/>
              </p:custDataLst>
            </p:nvPr>
          </p:nvSpPr>
          <p:spPr>
            <a:xfrm>
              <a:off x="866292" y="4205883"/>
              <a:ext cx="17748" cy="116087"/>
            </a:xfrm>
            <a:custGeom>
              <a:avLst/>
              <a:gdLst/>
              <a:ahLst/>
              <a:cxnLst/>
              <a:rect l="0" t="0" r="0" b="0"/>
              <a:pathLst>
                <a:path w="17748" h="116087">
                  <a:moveTo>
                    <a:pt x="17747" y="0"/>
                  </a:moveTo>
                  <a:lnTo>
                    <a:pt x="17747" y="0"/>
                  </a:lnTo>
                  <a:lnTo>
                    <a:pt x="17747" y="20990"/>
                  </a:lnTo>
                  <a:lnTo>
                    <a:pt x="8071" y="65425"/>
                  </a:lnTo>
                  <a:lnTo>
                    <a:pt x="1798" y="82413"/>
                  </a:lnTo>
                  <a:lnTo>
                    <a:pt x="0" y="104989"/>
                  </a:lnTo>
                  <a:lnTo>
                    <a:pt x="8818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905"/>
            <p:cNvSpPr/>
            <p:nvPr>
              <p:custDataLst>
                <p:tags r:id="rId33"/>
              </p:custDataLst>
            </p:nvPr>
          </p:nvSpPr>
          <p:spPr>
            <a:xfrm>
              <a:off x="580430" y="4339828"/>
              <a:ext cx="151806" cy="116087"/>
            </a:xfrm>
            <a:custGeom>
              <a:avLst/>
              <a:gdLst/>
              <a:ahLst/>
              <a:cxnLst/>
              <a:rect l="0" t="0" r="0" b="0"/>
              <a:pathLst>
                <a:path w="151806" h="116087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22360" y="30053"/>
                  </a:lnTo>
                  <a:lnTo>
                    <a:pt x="65243" y="60489"/>
                  </a:lnTo>
                  <a:lnTo>
                    <a:pt x="87461" y="73485"/>
                  </a:lnTo>
                  <a:lnTo>
                    <a:pt x="131803" y="106978"/>
                  </a:lnTo>
                  <a:lnTo>
                    <a:pt x="138946" y="112038"/>
                  </a:lnTo>
                  <a:lnTo>
                    <a:pt x="151805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906"/>
            <p:cNvSpPr/>
            <p:nvPr>
              <p:custDataLst>
                <p:tags r:id="rId34"/>
              </p:custDataLst>
            </p:nvPr>
          </p:nvSpPr>
          <p:spPr>
            <a:xfrm>
              <a:off x="562570" y="4241602"/>
              <a:ext cx="169666" cy="98227"/>
            </a:xfrm>
            <a:custGeom>
              <a:avLst/>
              <a:gdLst/>
              <a:ahLst/>
              <a:cxnLst/>
              <a:rect l="0" t="0" r="0" b="0"/>
              <a:pathLst>
                <a:path w="169666" h="98227">
                  <a:moveTo>
                    <a:pt x="0" y="98226"/>
                  </a:moveTo>
                  <a:lnTo>
                    <a:pt x="0" y="98226"/>
                  </a:lnTo>
                  <a:lnTo>
                    <a:pt x="0" y="93486"/>
                  </a:lnTo>
                  <a:lnTo>
                    <a:pt x="993" y="92089"/>
                  </a:lnTo>
                  <a:lnTo>
                    <a:pt x="2646" y="91158"/>
                  </a:lnTo>
                  <a:lnTo>
                    <a:pt x="4741" y="90537"/>
                  </a:lnTo>
                  <a:lnTo>
                    <a:pt x="44950" y="60229"/>
                  </a:lnTo>
                  <a:lnTo>
                    <a:pt x="57681" y="50581"/>
                  </a:lnTo>
                  <a:lnTo>
                    <a:pt x="98767" y="33131"/>
                  </a:lnTo>
                  <a:lnTo>
                    <a:pt x="140301" y="17910"/>
                  </a:lnTo>
                  <a:lnTo>
                    <a:pt x="16966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907"/>
            <p:cNvSpPr/>
            <p:nvPr>
              <p:custDataLst>
                <p:tags r:id="rId35"/>
              </p:custDataLst>
            </p:nvPr>
          </p:nvSpPr>
          <p:spPr>
            <a:xfrm>
              <a:off x="553641" y="4214813"/>
              <a:ext cx="17492" cy="330399"/>
            </a:xfrm>
            <a:custGeom>
              <a:avLst/>
              <a:gdLst/>
              <a:ahLst/>
              <a:cxnLst/>
              <a:rect l="0" t="0" r="0" b="0"/>
              <a:pathLst>
                <a:path w="17492" h="330399">
                  <a:moveTo>
                    <a:pt x="8929" y="0"/>
                  </a:moveTo>
                  <a:lnTo>
                    <a:pt x="8929" y="0"/>
                  </a:lnTo>
                  <a:lnTo>
                    <a:pt x="8929" y="39033"/>
                  </a:lnTo>
                  <a:lnTo>
                    <a:pt x="15997" y="83449"/>
                  </a:lnTo>
                  <a:lnTo>
                    <a:pt x="17491" y="123860"/>
                  </a:lnTo>
                  <a:lnTo>
                    <a:pt x="16794" y="166642"/>
                  </a:lnTo>
                  <a:lnTo>
                    <a:pt x="10777" y="207432"/>
                  </a:lnTo>
                  <a:lnTo>
                    <a:pt x="9294" y="248672"/>
                  </a:lnTo>
                  <a:lnTo>
                    <a:pt x="1910" y="287432"/>
                  </a:lnTo>
                  <a:lnTo>
                    <a:pt x="0" y="3303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908"/>
            <p:cNvSpPr/>
            <p:nvPr>
              <p:custDataLst>
                <p:tags r:id="rId36"/>
              </p:custDataLst>
            </p:nvPr>
          </p:nvSpPr>
          <p:spPr>
            <a:xfrm>
              <a:off x="9387" y="4063008"/>
              <a:ext cx="2567144" cy="821351"/>
            </a:xfrm>
            <a:custGeom>
              <a:avLst/>
              <a:gdLst/>
              <a:ahLst/>
              <a:cxnLst/>
              <a:rect l="0" t="0" r="0" b="0"/>
              <a:pathLst>
                <a:path w="2567144" h="821351">
                  <a:moveTo>
                    <a:pt x="1312207" y="35719"/>
                  </a:moveTo>
                  <a:lnTo>
                    <a:pt x="1312207" y="35719"/>
                  </a:lnTo>
                  <a:lnTo>
                    <a:pt x="1298904" y="35719"/>
                  </a:lnTo>
                  <a:lnTo>
                    <a:pt x="1293727" y="33073"/>
                  </a:lnTo>
                  <a:lnTo>
                    <a:pt x="1290957" y="30978"/>
                  </a:lnTo>
                  <a:lnTo>
                    <a:pt x="1282588" y="28651"/>
                  </a:lnTo>
                  <a:lnTo>
                    <a:pt x="1249451" y="24306"/>
                  </a:lnTo>
                  <a:lnTo>
                    <a:pt x="1231766" y="19769"/>
                  </a:lnTo>
                  <a:lnTo>
                    <a:pt x="1189047" y="15381"/>
                  </a:lnTo>
                  <a:lnTo>
                    <a:pt x="1164590" y="10841"/>
                  </a:lnTo>
                  <a:lnTo>
                    <a:pt x="1125511" y="9307"/>
                  </a:lnTo>
                  <a:lnTo>
                    <a:pt x="1088136" y="8012"/>
                  </a:lnTo>
                  <a:lnTo>
                    <a:pt x="1046210" y="1876"/>
                  </a:lnTo>
                  <a:lnTo>
                    <a:pt x="1004231" y="370"/>
                  </a:lnTo>
                  <a:lnTo>
                    <a:pt x="969490" y="109"/>
                  </a:lnTo>
                  <a:lnTo>
                    <a:pt x="934061" y="32"/>
                  </a:lnTo>
                  <a:lnTo>
                    <a:pt x="898429" y="10"/>
                  </a:lnTo>
                  <a:lnTo>
                    <a:pt x="862735" y="3"/>
                  </a:lnTo>
                  <a:lnTo>
                    <a:pt x="827024" y="1"/>
                  </a:lnTo>
                  <a:lnTo>
                    <a:pt x="791307" y="0"/>
                  </a:lnTo>
                  <a:lnTo>
                    <a:pt x="750849" y="4740"/>
                  </a:lnTo>
                  <a:lnTo>
                    <a:pt x="712182" y="7688"/>
                  </a:lnTo>
                  <a:lnTo>
                    <a:pt x="670850" y="13302"/>
                  </a:lnTo>
                  <a:lnTo>
                    <a:pt x="631924" y="21249"/>
                  </a:lnTo>
                  <a:lnTo>
                    <a:pt x="590515" y="25148"/>
                  </a:lnTo>
                  <a:lnTo>
                    <a:pt x="546826" y="31043"/>
                  </a:lnTo>
                  <a:lnTo>
                    <a:pt x="507203" y="39073"/>
                  </a:lnTo>
                  <a:lnTo>
                    <a:pt x="470327" y="47737"/>
                  </a:lnTo>
                  <a:lnTo>
                    <a:pt x="429525" y="56588"/>
                  </a:lnTo>
                  <a:lnTo>
                    <a:pt x="390757" y="70234"/>
                  </a:lnTo>
                  <a:lnTo>
                    <a:pt x="354134" y="82105"/>
                  </a:lnTo>
                  <a:lnTo>
                    <a:pt x="318148" y="96647"/>
                  </a:lnTo>
                  <a:lnTo>
                    <a:pt x="276569" y="113201"/>
                  </a:lnTo>
                  <a:lnTo>
                    <a:pt x="233813" y="134551"/>
                  </a:lnTo>
                  <a:lnTo>
                    <a:pt x="196410" y="157877"/>
                  </a:lnTo>
                  <a:lnTo>
                    <a:pt x="160359" y="182586"/>
                  </a:lnTo>
                  <a:lnTo>
                    <a:pt x="124575" y="212455"/>
                  </a:lnTo>
                  <a:lnTo>
                    <a:pt x="86049" y="244825"/>
                  </a:lnTo>
                  <a:lnTo>
                    <a:pt x="48282" y="287877"/>
                  </a:lnTo>
                  <a:lnTo>
                    <a:pt x="16247" y="325363"/>
                  </a:lnTo>
                  <a:lnTo>
                    <a:pt x="3018" y="369252"/>
                  </a:lnTo>
                  <a:lnTo>
                    <a:pt x="0" y="406438"/>
                  </a:lnTo>
                  <a:lnTo>
                    <a:pt x="6762" y="437472"/>
                  </a:lnTo>
                  <a:lnTo>
                    <a:pt x="15793" y="457484"/>
                  </a:lnTo>
                  <a:lnTo>
                    <a:pt x="53375" y="500010"/>
                  </a:lnTo>
                  <a:lnTo>
                    <a:pt x="90049" y="535958"/>
                  </a:lnTo>
                  <a:lnTo>
                    <a:pt x="133647" y="568154"/>
                  </a:lnTo>
                  <a:lnTo>
                    <a:pt x="176367" y="586126"/>
                  </a:lnTo>
                  <a:lnTo>
                    <a:pt x="211237" y="602071"/>
                  </a:lnTo>
                  <a:lnTo>
                    <a:pt x="246703" y="619364"/>
                  </a:lnTo>
                  <a:lnTo>
                    <a:pt x="283340" y="637055"/>
                  </a:lnTo>
                  <a:lnTo>
                    <a:pt x="325173" y="653872"/>
                  </a:lnTo>
                  <a:lnTo>
                    <a:pt x="368988" y="666572"/>
                  </a:lnTo>
                  <a:lnTo>
                    <a:pt x="398558" y="676924"/>
                  </a:lnTo>
                  <a:lnTo>
                    <a:pt x="430883" y="688138"/>
                  </a:lnTo>
                  <a:lnTo>
                    <a:pt x="464101" y="698745"/>
                  </a:lnTo>
                  <a:lnTo>
                    <a:pt x="495401" y="706767"/>
                  </a:lnTo>
                  <a:lnTo>
                    <a:pt x="528495" y="716285"/>
                  </a:lnTo>
                  <a:lnTo>
                    <a:pt x="563047" y="726138"/>
                  </a:lnTo>
                  <a:lnTo>
                    <a:pt x="598247" y="733824"/>
                  </a:lnTo>
                  <a:lnTo>
                    <a:pt x="633735" y="740548"/>
                  </a:lnTo>
                  <a:lnTo>
                    <a:pt x="669351" y="746843"/>
                  </a:lnTo>
                  <a:lnTo>
                    <a:pt x="705025" y="752948"/>
                  </a:lnTo>
                  <a:lnTo>
                    <a:pt x="740723" y="758969"/>
                  </a:lnTo>
                  <a:lnTo>
                    <a:pt x="777425" y="764952"/>
                  </a:lnTo>
                  <a:lnTo>
                    <a:pt x="816888" y="770919"/>
                  </a:lnTo>
                  <a:lnTo>
                    <a:pt x="854932" y="776878"/>
                  </a:lnTo>
                  <a:lnTo>
                    <a:pt x="892677" y="783826"/>
                  </a:lnTo>
                  <a:lnTo>
                    <a:pt x="932603" y="793528"/>
                  </a:lnTo>
                  <a:lnTo>
                    <a:pt x="970853" y="799163"/>
                  </a:lnTo>
                  <a:lnTo>
                    <a:pt x="1008690" y="802660"/>
                  </a:lnTo>
                  <a:lnTo>
                    <a:pt x="1048657" y="807521"/>
                  </a:lnTo>
                  <a:lnTo>
                    <a:pt x="1086925" y="810344"/>
                  </a:lnTo>
                  <a:lnTo>
                    <a:pt x="1124769" y="812590"/>
                  </a:lnTo>
                  <a:lnTo>
                    <a:pt x="1164740" y="816896"/>
                  </a:lnTo>
                  <a:lnTo>
                    <a:pt x="1203010" y="819471"/>
                  </a:lnTo>
                  <a:lnTo>
                    <a:pt x="1240855" y="820616"/>
                  </a:lnTo>
                  <a:lnTo>
                    <a:pt x="1280825" y="821124"/>
                  </a:lnTo>
                  <a:lnTo>
                    <a:pt x="1319095" y="821350"/>
                  </a:lnTo>
                  <a:lnTo>
                    <a:pt x="1356940" y="820458"/>
                  </a:lnTo>
                  <a:lnTo>
                    <a:pt x="1396911" y="816755"/>
                  </a:lnTo>
                  <a:lnTo>
                    <a:pt x="1435181" y="814447"/>
                  </a:lnTo>
                  <a:lnTo>
                    <a:pt x="1473026" y="813421"/>
                  </a:lnTo>
                  <a:lnTo>
                    <a:pt x="1512997" y="812966"/>
                  </a:lnTo>
                  <a:lnTo>
                    <a:pt x="1551267" y="810117"/>
                  </a:lnTo>
                  <a:lnTo>
                    <a:pt x="1588120" y="805544"/>
                  </a:lnTo>
                  <a:lnTo>
                    <a:pt x="1624343" y="800204"/>
                  </a:lnTo>
                  <a:lnTo>
                    <a:pt x="1660285" y="794524"/>
                  </a:lnTo>
                  <a:lnTo>
                    <a:pt x="1696104" y="788692"/>
                  </a:lnTo>
                  <a:lnTo>
                    <a:pt x="1731867" y="782793"/>
                  </a:lnTo>
                  <a:lnTo>
                    <a:pt x="1767605" y="776864"/>
                  </a:lnTo>
                  <a:lnTo>
                    <a:pt x="1802340" y="770921"/>
                  </a:lnTo>
                  <a:lnTo>
                    <a:pt x="1834315" y="764972"/>
                  </a:lnTo>
                  <a:lnTo>
                    <a:pt x="1867708" y="756375"/>
                  </a:lnTo>
                  <a:lnTo>
                    <a:pt x="1901401" y="746933"/>
                  </a:lnTo>
                  <a:lnTo>
                    <a:pt x="1932912" y="739428"/>
                  </a:lnTo>
                  <a:lnTo>
                    <a:pt x="1966099" y="730140"/>
                  </a:lnTo>
                  <a:lnTo>
                    <a:pt x="1999701" y="719397"/>
                  </a:lnTo>
                  <a:lnTo>
                    <a:pt x="2031171" y="708008"/>
                  </a:lnTo>
                  <a:lnTo>
                    <a:pt x="2061695" y="696331"/>
                  </a:lnTo>
                  <a:lnTo>
                    <a:pt x="2091797" y="685519"/>
                  </a:lnTo>
                  <a:lnTo>
                    <a:pt x="2121712" y="677407"/>
                  </a:lnTo>
                  <a:lnTo>
                    <a:pt x="2151544" y="667849"/>
                  </a:lnTo>
                  <a:lnTo>
                    <a:pt x="2193584" y="651310"/>
                  </a:lnTo>
                  <a:lnTo>
                    <a:pt x="2231176" y="633843"/>
                  </a:lnTo>
                  <a:lnTo>
                    <a:pt x="2267450" y="616099"/>
                  </a:lnTo>
                  <a:lnTo>
                    <a:pt x="2303333" y="598274"/>
                  </a:lnTo>
                  <a:lnTo>
                    <a:pt x="2339100" y="580425"/>
                  </a:lnTo>
                  <a:lnTo>
                    <a:pt x="2374834" y="562569"/>
                  </a:lnTo>
                  <a:lnTo>
                    <a:pt x="2417723" y="538757"/>
                  </a:lnTo>
                  <a:lnTo>
                    <a:pt x="2454858" y="514945"/>
                  </a:lnTo>
                  <a:lnTo>
                    <a:pt x="2495069" y="489920"/>
                  </a:lnTo>
                  <a:lnTo>
                    <a:pt x="2525478" y="469469"/>
                  </a:lnTo>
                  <a:lnTo>
                    <a:pt x="2543098" y="446321"/>
                  </a:lnTo>
                  <a:lnTo>
                    <a:pt x="2558209" y="422834"/>
                  </a:lnTo>
                  <a:lnTo>
                    <a:pt x="2567143" y="390674"/>
                  </a:lnTo>
                  <a:lnTo>
                    <a:pt x="2561921" y="363283"/>
                  </a:lnTo>
                  <a:lnTo>
                    <a:pt x="2556389" y="351166"/>
                  </a:lnTo>
                  <a:lnTo>
                    <a:pt x="2554747" y="340951"/>
                  </a:lnTo>
                  <a:lnTo>
                    <a:pt x="2552325" y="336441"/>
                  </a:lnTo>
                  <a:lnTo>
                    <a:pt x="2513727" y="300529"/>
                  </a:lnTo>
                  <a:lnTo>
                    <a:pt x="2473007" y="276988"/>
                  </a:lnTo>
                  <a:lnTo>
                    <a:pt x="2436164" y="255822"/>
                  </a:lnTo>
                  <a:lnTo>
                    <a:pt x="2392543" y="238495"/>
                  </a:lnTo>
                  <a:lnTo>
                    <a:pt x="2348030" y="230358"/>
                  </a:lnTo>
                  <a:lnTo>
                    <a:pt x="2307587" y="219907"/>
                  </a:lnTo>
                  <a:lnTo>
                    <a:pt x="2267518" y="208288"/>
                  </a:lnTo>
                  <a:lnTo>
                    <a:pt x="2234010" y="199409"/>
                  </a:lnTo>
                  <a:lnTo>
                    <a:pt x="2198947" y="190494"/>
                  </a:lnTo>
                  <a:lnTo>
                    <a:pt x="2162430" y="181568"/>
                  </a:lnTo>
                  <a:lnTo>
                    <a:pt x="2121624" y="172640"/>
                  </a:lnTo>
                  <a:lnTo>
                    <a:pt x="2083957" y="163710"/>
                  </a:lnTo>
                  <a:lnTo>
                    <a:pt x="2046669" y="154781"/>
                  </a:lnTo>
                  <a:lnTo>
                    <a:pt x="2005634" y="145851"/>
                  </a:lnTo>
                  <a:lnTo>
                    <a:pt x="1966907" y="136922"/>
                  </a:lnTo>
                  <a:lnTo>
                    <a:pt x="1924454" y="127992"/>
                  </a:lnTo>
                  <a:lnTo>
                    <a:pt x="1881449" y="120055"/>
                  </a:lnTo>
                  <a:lnTo>
                    <a:pt x="1842138" y="116269"/>
                  </a:lnTo>
                  <a:lnTo>
                    <a:pt x="1799512" y="109305"/>
                  </a:lnTo>
                  <a:lnTo>
                    <a:pt x="1755462" y="100958"/>
                  </a:lnTo>
                  <a:lnTo>
                    <a:pt x="1710991" y="92200"/>
                  </a:lnTo>
                  <a:lnTo>
                    <a:pt x="1666396" y="83322"/>
                  </a:lnTo>
                  <a:lnTo>
                    <a:pt x="1621763" y="74407"/>
                  </a:lnTo>
                  <a:lnTo>
                    <a:pt x="1577119" y="66474"/>
                  </a:lnTo>
                  <a:lnTo>
                    <a:pt x="1547354" y="64271"/>
                  </a:lnTo>
                  <a:lnTo>
                    <a:pt x="1514944" y="60645"/>
                  </a:lnTo>
                  <a:lnTo>
                    <a:pt x="1481687" y="55727"/>
                  </a:lnTo>
                  <a:lnTo>
                    <a:pt x="1450370" y="50233"/>
                  </a:lnTo>
                  <a:lnTo>
                    <a:pt x="1419915" y="47131"/>
                  </a:lnTo>
                  <a:lnTo>
                    <a:pt x="1388851" y="44759"/>
                  </a:lnTo>
                  <a:lnTo>
                    <a:pt x="1355200" y="40398"/>
                  </a:lnTo>
                  <a:lnTo>
                    <a:pt x="1323047" y="37798"/>
                  </a:lnTo>
                  <a:lnTo>
                    <a:pt x="1292220" y="35650"/>
                  </a:lnTo>
                  <a:lnTo>
                    <a:pt x="1261983" y="31389"/>
                  </a:lnTo>
                  <a:lnTo>
                    <a:pt x="1232007" y="28833"/>
                  </a:lnTo>
                  <a:lnTo>
                    <a:pt x="1202149" y="27697"/>
                  </a:lnTo>
                  <a:lnTo>
                    <a:pt x="1172342" y="27192"/>
                  </a:lnTo>
                  <a:lnTo>
                    <a:pt x="1142558" y="26968"/>
                  </a:lnTo>
                  <a:lnTo>
                    <a:pt x="1100545" y="24196"/>
                  </a:lnTo>
                  <a:lnTo>
                    <a:pt x="1062961" y="19737"/>
                  </a:lnTo>
                  <a:lnTo>
                    <a:pt x="1026690" y="18415"/>
                  </a:lnTo>
                  <a:lnTo>
                    <a:pt x="983618" y="17969"/>
                  </a:lnTo>
                  <a:lnTo>
                    <a:pt x="946447" y="17881"/>
                  </a:lnTo>
                  <a:lnTo>
                    <a:pt x="905809" y="17861"/>
                  </a:lnTo>
                  <a:lnTo>
                    <a:pt x="865723" y="17859"/>
                  </a:lnTo>
                  <a:lnTo>
                    <a:pt x="874652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219"/>
          <p:cNvGrpSpPr/>
          <p:nvPr/>
        </p:nvGrpSpPr>
        <p:grpSpPr>
          <a:xfrm>
            <a:off x="258961" y="3406459"/>
            <a:ext cx="607220" cy="302943"/>
            <a:chOff x="258961" y="3406459"/>
            <a:chExt cx="607220" cy="302943"/>
          </a:xfrm>
        </p:grpSpPr>
        <p:sp>
          <p:nvSpPr>
            <p:cNvPr id="19" name="SMARTInkShape-3909"/>
            <p:cNvSpPr/>
            <p:nvPr>
              <p:custDataLst>
                <p:tags r:id="rId22"/>
              </p:custDataLst>
            </p:nvPr>
          </p:nvSpPr>
          <p:spPr>
            <a:xfrm>
              <a:off x="759024" y="3429000"/>
              <a:ext cx="107157" cy="1"/>
            </a:xfrm>
            <a:custGeom>
              <a:avLst/>
              <a:gdLst/>
              <a:ahLst/>
              <a:cxnLst/>
              <a:rect l="0" t="0" r="0" b="0"/>
              <a:pathLst>
                <a:path w="107157" h="1">
                  <a:moveTo>
                    <a:pt x="0" y="0"/>
                  </a:moveTo>
                  <a:lnTo>
                    <a:pt x="0" y="0"/>
                  </a:lnTo>
                  <a:lnTo>
                    <a:pt x="39217" y="0"/>
                  </a:lnTo>
                  <a:lnTo>
                    <a:pt x="79835" y="0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910"/>
            <p:cNvSpPr/>
            <p:nvPr>
              <p:custDataLst>
                <p:tags r:id="rId23"/>
              </p:custDataLst>
            </p:nvPr>
          </p:nvSpPr>
          <p:spPr>
            <a:xfrm>
              <a:off x="821531" y="3411141"/>
              <a:ext cx="5146" cy="71438"/>
            </a:xfrm>
            <a:custGeom>
              <a:avLst/>
              <a:gdLst/>
              <a:ahLst/>
              <a:cxnLst/>
              <a:rect l="0" t="0" r="0" b="0"/>
              <a:pathLst>
                <a:path w="5146" h="71438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4741" y="12428"/>
                  </a:lnTo>
                  <a:lnTo>
                    <a:pt x="5145" y="15230"/>
                  </a:lnTo>
                  <a:lnTo>
                    <a:pt x="173" y="49783"/>
                  </a:lnTo>
                  <a:lnTo>
                    <a:pt x="0" y="71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911"/>
            <p:cNvSpPr/>
            <p:nvPr>
              <p:custDataLst>
                <p:tags r:id="rId24"/>
              </p:custDataLst>
            </p:nvPr>
          </p:nvSpPr>
          <p:spPr>
            <a:xfrm>
              <a:off x="500634" y="3527227"/>
              <a:ext cx="151234" cy="178594"/>
            </a:xfrm>
            <a:custGeom>
              <a:avLst/>
              <a:gdLst/>
              <a:ahLst/>
              <a:cxnLst/>
              <a:rect l="0" t="0" r="0" b="0"/>
              <a:pathLst>
                <a:path w="151234" h="178594">
                  <a:moveTo>
                    <a:pt x="115515" y="0"/>
                  </a:moveTo>
                  <a:lnTo>
                    <a:pt x="115515" y="0"/>
                  </a:lnTo>
                  <a:lnTo>
                    <a:pt x="110774" y="0"/>
                  </a:lnTo>
                  <a:lnTo>
                    <a:pt x="105801" y="2645"/>
                  </a:lnTo>
                  <a:lnTo>
                    <a:pt x="89783" y="12428"/>
                  </a:lnTo>
                  <a:lnTo>
                    <a:pt x="54616" y="29503"/>
                  </a:lnTo>
                  <a:lnTo>
                    <a:pt x="24445" y="56912"/>
                  </a:lnTo>
                  <a:lnTo>
                    <a:pt x="3764" y="86168"/>
                  </a:lnTo>
                  <a:lnTo>
                    <a:pt x="0" y="108740"/>
                  </a:lnTo>
                  <a:lnTo>
                    <a:pt x="801" y="111189"/>
                  </a:lnTo>
                  <a:lnTo>
                    <a:pt x="2328" y="112821"/>
                  </a:lnTo>
                  <a:lnTo>
                    <a:pt x="4338" y="113909"/>
                  </a:lnTo>
                  <a:lnTo>
                    <a:pt x="6670" y="113642"/>
                  </a:lnTo>
                  <a:lnTo>
                    <a:pt x="44621" y="95038"/>
                  </a:lnTo>
                  <a:lnTo>
                    <a:pt x="89115" y="59170"/>
                  </a:lnTo>
                  <a:lnTo>
                    <a:pt x="131538" y="24321"/>
                  </a:lnTo>
                  <a:lnTo>
                    <a:pt x="142024" y="18027"/>
                  </a:lnTo>
                  <a:lnTo>
                    <a:pt x="142293" y="56695"/>
                  </a:lnTo>
                  <a:lnTo>
                    <a:pt x="139655" y="81290"/>
                  </a:lnTo>
                  <a:lnTo>
                    <a:pt x="134615" y="116268"/>
                  </a:lnTo>
                  <a:lnTo>
                    <a:pt x="141171" y="160199"/>
                  </a:lnTo>
                  <a:lnTo>
                    <a:pt x="144446" y="168102"/>
                  </a:lnTo>
                  <a:lnTo>
                    <a:pt x="151233" y="17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912"/>
            <p:cNvSpPr/>
            <p:nvPr>
              <p:custDataLst>
                <p:tags r:id="rId25"/>
              </p:custDataLst>
            </p:nvPr>
          </p:nvSpPr>
          <p:spPr>
            <a:xfrm>
              <a:off x="258961" y="3406459"/>
              <a:ext cx="223200" cy="302943"/>
            </a:xfrm>
            <a:custGeom>
              <a:avLst/>
              <a:gdLst/>
              <a:ahLst/>
              <a:cxnLst/>
              <a:rect l="0" t="0" r="0" b="0"/>
              <a:pathLst>
                <a:path w="223200" h="302943">
                  <a:moveTo>
                    <a:pt x="26789" y="40400"/>
                  </a:moveTo>
                  <a:lnTo>
                    <a:pt x="26789" y="40400"/>
                  </a:lnTo>
                  <a:lnTo>
                    <a:pt x="26789" y="45141"/>
                  </a:lnTo>
                  <a:lnTo>
                    <a:pt x="25797" y="46537"/>
                  </a:lnTo>
                  <a:lnTo>
                    <a:pt x="24143" y="47468"/>
                  </a:lnTo>
                  <a:lnTo>
                    <a:pt x="22049" y="48089"/>
                  </a:lnTo>
                  <a:lnTo>
                    <a:pt x="20652" y="50487"/>
                  </a:lnTo>
                  <a:lnTo>
                    <a:pt x="10976" y="86849"/>
                  </a:lnTo>
                  <a:lnTo>
                    <a:pt x="2462" y="123769"/>
                  </a:lnTo>
                  <a:lnTo>
                    <a:pt x="730" y="157375"/>
                  </a:lnTo>
                  <a:lnTo>
                    <a:pt x="216" y="192469"/>
                  </a:lnTo>
                  <a:lnTo>
                    <a:pt x="43" y="235142"/>
                  </a:lnTo>
                  <a:lnTo>
                    <a:pt x="4" y="277853"/>
                  </a:lnTo>
                  <a:lnTo>
                    <a:pt x="0" y="302942"/>
                  </a:lnTo>
                  <a:lnTo>
                    <a:pt x="0" y="260234"/>
                  </a:lnTo>
                  <a:lnTo>
                    <a:pt x="0" y="217733"/>
                  </a:lnTo>
                  <a:lnTo>
                    <a:pt x="0" y="182902"/>
                  </a:lnTo>
                  <a:lnTo>
                    <a:pt x="2646" y="147446"/>
                  </a:lnTo>
                  <a:lnTo>
                    <a:pt x="7068" y="111805"/>
                  </a:lnTo>
                  <a:lnTo>
                    <a:pt x="13302" y="68947"/>
                  </a:lnTo>
                  <a:lnTo>
                    <a:pt x="22104" y="38947"/>
                  </a:lnTo>
                  <a:lnTo>
                    <a:pt x="20550" y="21008"/>
                  </a:lnTo>
                  <a:lnTo>
                    <a:pt x="26588" y="0"/>
                  </a:lnTo>
                  <a:lnTo>
                    <a:pt x="26763" y="8610"/>
                  </a:lnTo>
                  <a:lnTo>
                    <a:pt x="29423" y="14034"/>
                  </a:lnTo>
                  <a:lnTo>
                    <a:pt x="31522" y="16870"/>
                  </a:lnTo>
                  <a:lnTo>
                    <a:pt x="44831" y="59330"/>
                  </a:lnTo>
                  <a:lnTo>
                    <a:pt x="59972" y="101319"/>
                  </a:lnTo>
                  <a:lnTo>
                    <a:pt x="81042" y="145185"/>
                  </a:lnTo>
                  <a:lnTo>
                    <a:pt x="104313" y="182807"/>
                  </a:lnTo>
                  <a:lnTo>
                    <a:pt x="134155" y="210780"/>
                  </a:lnTo>
                  <a:lnTo>
                    <a:pt x="168718" y="233901"/>
                  </a:lnTo>
                  <a:lnTo>
                    <a:pt x="181384" y="236271"/>
                  </a:lnTo>
                  <a:lnTo>
                    <a:pt x="184422" y="234480"/>
                  </a:lnTo>
                  <a:lnTo>
                    <a:pt x="199413" y="216685"/>
                  </a:lnTo>
                  <a:lnTo>
                    <a:pt x="202730" y="205069"/>
                  </a:lnTo>
                  <a:lnTo>
                    <a:pt x="209599" y="168619"/>
                  </a:lnTo>
                  <a:lnTo>
                    <a:pt x="219518" y="131322"/>
                  </a:lnTo>
                  <a:lnTo>
                    <a:pt x="222752" y="92820"/>
                  </a:lnTo>
                  <a:lnTo>
                    <a:pt x="223199" y="60416"/>
                  </a:lnTo>
                  <a:lnTo>
                    <a:pt x="222221" y="56721"/>
                  </a:lnTo>
                  <a:lnTo>
                    <a:pt x="220577" y="54257"/>
                  </a:lnTo>
                  <a:lnTo>
                    <a:pt x="218489" y="52615"/>
                  </a:lnTo>
                  <a:lnTo>
                    <a:pt x="216169" y="48144"/>
                  </a:lnTo>
                  <a:lnTo>
                    <a:pt x="214313" y="40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220"/>
          <p:cNvGrpSpPr/>
          <p:nvPr/>
        </p:nvGrpSpPr>
        <p:grpSpPr>
          <a:xfrm>
            <a:off x="1259241" y="3491508"/>
            <a:ext cx="767799" cy="303610"/>
            <a:chOff x="1259241" y="3491508"/>
            <a:chExt cx="767799" cy="303610"/>
          </a:xfrm>
        </p:grpSpPr>
        <p:sp>
          <p:nvSpPr>
            <p:cNvPr id="24" name="SMARTInkShape-3913"/>
            <p:cNvSpPr/>
            <p:nvPr>
              <p:custDataLst>
                <p:tags r:id="rId18"/>
              </p:custDataLst>
            </p:nvPr>
          </p:nvSpPr>
          <p:spPr>
            <a:xfrm>
              <a:off x="1794867" y="3545086"/>
              <a:ext cx="232173" cy="17860"/>
            </a:xfrm>
            <a:custGeom>
              <a:avLst/>
              <a:gdLst/>
              <a:ahLst/>
              <a:cxnLst/>
              <a:rect l="0" t="0" r="0" b="0"/>
              <a:pathLst>
                <a:path w="232173" h="17860">
                  <a:moveTo>
                    <a:pt x="0" y="0"/>
                  </a:moveTo>
                  <a:lnTo>
                    <a:pt x="0" y="0"/>
                  </a:lnTo>
                  <a:lnTo>
                    <a:pt x="40165" y="0"/>
                  </a:lnTo>
                  <a:lnTo>
                    <a:pt x="75401" y="2646"/>
                  </a:lnTo>
                  <a:lnTo>
                    <a:pt x="119906" y="7068"/>
                  </a:lnTo>
                  <a:lnTo>
                    <a:pt x="154495" y="9094"/>
                  </a:lnTo>
                  <a:lnTo>
                    <a:pt x="193019" y="13302"/>
                  </a:lnTo>
                  <a:lnTo>
                    <a:pt x="232172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914"/>
            <p:cNvSpPr/>
            <p:nvPr>
              <p:custDataLst>
                <p:tags r:id="rId19"/>
              </p:custDataLst>
            </p:nvPr>
          </p:nvSpPr>
          <p:spPr>
            <a:xfrm>
              <a:off x="1910953" y="3491508"/>
              <a:ext cx="35720" cy="205384"/>
            </a:xfrm>
            <a:custGeom>
              <a:avLst/>
              <a:gdLst/>
              <a:ahLst/>
              <a:cxnLst/>
              <a:rect l="0" t="0" r="0" b="0"/>
              <a:pathLst>
                <a:path w="35720" h="205384">
                  <a:moveTo>
                    <a:pt x="35719" y="0"/>
                  </a:moveTo>
                  <a:lnTo>
                    <a:pt x="35719" y="0"/>
                  </a:lnTo>
                  <a:lnTo>
                    <a:pt x="30978" y="4740"/>
                  </a:lnTo>
                  <a:lnTo>
                    <a:pt x="28651" y="9713"/>
                  </a:lnTo>
                  <a:lnTo>
                    <a:pt x="26862" y="48996"/>
                  </a:lnTo>
                  <a:lnTo>
                    <a:pt x="26799" y="89869"/>
                  </a:lnTo>
                  <a:lnTo>
                    <a:pt x="19723" y="131374"/>
                  </a:lnTo>
                  <a:lnTo>
                    <a:pt x="15766" y="151043"/>
                  </a:lnTo>
                  <a:lnTo>
                    <a:pt x="6884" y="177743"/>
                  </a:lnTo>
                  <a:lnTo>
                    <a:pt x="3060" y="184168"/>
                  </a:lnTo>
                  <a:lnTo>
                    <a:pt x="403" y="194639"/>
                  </a:lnTo>
                  <a:lnTo>
                    <a:pt x="0" y="205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915"/>
            <p:cNvSpPr/>
            <p:nvPr>
              <p:custDataLst>
                <p:tags r:id="rId20"/>
              </p:custDataLst>
            </p:nvPr>
          </p:nvSpPr>
          <p:spPr>
            <a:xfrm>
              <a:off x="1564623" y="3670102"/>
              <a:ext cx="149878" cy="125016"/>
            </a:xfrm>
            <a:custGeom>
              <a:avLst/>
              <a:gdLst/>
              <a:ahLst/>
              <a:cxnLst/>
              <a:rect l="0" t="0" r="0" b="0"/>
              <a:pathLst>
                <a:path w="149878" h="125016">
                  <a:moveTo>
                    <a:pt x="149877" y="0"/>
                  </a:moveTo>
                  <a:lnTo>
                    <a:pt x="149877" y="0"/>
                  </a:lnTo>
                  <a:lnTo>
                    <a:pt x="107637" y="0"/>
                  </a:lnTo>
                  <a:lnTo>
                    <a:pt x="90178" y="0"/>
                  </a:lnTo>
                  <a:lnTo>
                    <a:pt x="46924" y="20117"/>
                  </a:lnTo>
                  <a:lnTo>
                    <a:pt x="4580" y="56167"/>
                  </a:lnTo>
                  <a:lnTo>
                    <a:pt x="965" y="62336"/>
                  </a:lnTo>
                  <a:lnTo>
                    <a:pt x="0" y="65369"/>
                  </a:lnTo>
                  <a:lnTo>
                    <a:pt x="350" y="67392"/>
                  </a:lnTo>
                  <a:lnTo>
                    <a:pt x="1575" y="68740"/>
                  </a:lnTo>
                  <a:lnTo>
                    <a:pt x="5582" y="70238"/>
                  </a:lnTo>
                  <a:lnTo>
                    <a:pt x="10671" y="70904"/>
                  </a:lnTo>
                  <a:lnTo>
                    <a:pt x="34666" y="61653"/>
                  </a:lnTo>
                  <a:lnTo>
                    <a:pt x="75514" y="41621"/>
                  </a:lnTo>
                  <a:lnTo>
                    <a:pt x="103872" y="26969"/>
                  </a:lnTo>
                  <a:lnTo>
                    <a:pt x="108925" y="22570"/>
                  </a:lnTo>
                  <a:lnTo>
                    <a:pt x="110670" y="21991"/>
                  </a:lnTo>
                  <a:lnTo>
                    <a:pt x="111832" y="22598"/>
                  </a:lnTo>
                  <a:lnTo>
                    <a:pt x="113699" y="25961"/>
                  </a:lnTo>
                  <a:lnTo>
                    <a:pt x="118763" y="31284"/>
                  </a:lnTo>
                  <a:lnTo>
                    <a:pt x="121166" y="39039"/>
                  </a:lnTo>
                  <a:lnTo>
                    <a:pt x="123013" y="83473"/>
                  </a:lnTo>
                  <a:lnTo>
                    <a:pt x="123088" y="1250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916"/>
            <p:cNvSpPr/>
            <p:nvPr>
              <p:custDataLst>
                <p:tags r:id="rId21"/>
              </p:custDataLst>
            </p:nvPr>
          </p:nvSpPr>
          <p:spPr>
            <a:xfrm>
              <a:off x="1259241" y="3513607"/>
              <a:ext cx="258655" cy="263036"/>
            </a:xfrm>
            <a:custGeom>
              <a:avLst/>
              <a:gdLst/>
              <a:ahLst/>
              <a:cxnLst/>
              <a:rect l="0" t="0" r="0" b="0"/>
              <a:pathLst>
                <a:path w="258655" h="263036">
                  <a:moveTo>
                    <a:pt x="89142" y="13620"/>
                  </a:moveTo>
                  <a:lnTo>
                    <a:pt x="89142" y="13620"/>
                  </a:lnTo>
                  <a:lnTo>
                    <a:pt x="89142" y="18360"/>
                  </a:lnTo>
                  <a:lnTo>
                    <a:pt x="71050" y="61215"/>
                  </a:lnTo>
                  <a:lnTo>
                    <a:pt x="59330" y="99309"/>
                  </a:lnTo>
                  <a:lnTo>
                    <a:pt x="50433" y="133377"/>
                  </a:lnTo>
                  <a:lnTo>
                    <a:pt x="38538" y="173315"/>
                  </a:lnTo>
                  <a:lnTo>
                    <a:pt x="23657" y="214125"/>
                  </a:lnTo>
                  <a:lnTo>
                    <a:pt x="0" y="254516"/>
                  </a:lnTo>
                  <a:lnTo>
                    <a:pt x="846" y="223254"/>
                  </a:lnTo>
                  <a:lnTo>
                    <a:pt x="9560" y="188643"/>
                  </a:lnTo>
                  <a:lnTo>
                    <a:pt x="16096" y="148624"/>
                  </a:lnTo>
                  <a:lnTo>
                    <a:pt x="24516" y="105918"/>
                  </a:lnTo>
                  <a:lnTo>
                    <a:pt x="38653" y="63404"/>
                  </a:lnTo>
                  <a:lnTo>
                    <a:pt x="50289" y="20691"/>
                  </a:lnTo>
                  <a:lnTo>
                    <a:pt x="53342" y="0"/>
                  </a:lnTo>
                  <a:lnTo>
                    <a:pt x="56068" y="19588"/>
                  </a:lnTo>
                  <a:lnTo>
                    <a:pt x="71515" y="63299"/>
                  </a:lnTo>
                  <a:lnTo>
                    <a:pt x="87975" y="106887"/>
                  </a:lnTo>
                  <a:lnTo>
                    <a:pt x="104561" y="141906"/>
                  </a:lnTo>
                  <a:lnTo>
                    <a:pt x="134080" y="182166"/>
                  </a:lnTo>
                  <a:lnTo>
                    <a:pt x="160049" y="218781"/>
                  </a:lnTo>
                  <a:lnTo>
                    <a:pt x="179547" y="245197"/>
                  </a:lnTo>
                  <a:lnTo>
                    <a:pt x="202059" y="261573"/>
                  </a:lnTo>
                  <a:lnTo>
                    <a:pt x="209029" y="263035"/>
                  </a:lnTo>
                  <a:lnTo>
                    <a:pt x="210739" y="262248"/>
                  </a:lnTo>
                  <a:lnTo>
                    <a:pt x="211878" y="260731"/>
                  </a:lnTo>
                  <a:lnTo>
                    <a:pt x="228308" y="217364"/>
                  </a:lnTo>
                  <a:lnTo>
                    <a:pt x="233930" y="180314"/>
                  </a:lnTo>
                  <a:lnTo>
                    <a:pt x="244301" y="139813"/>
                  </a:lnTo>
                  <a:lnTo>
                    <a:pt x="256210" y="96787"/>
                  </a:lnTo>
                  <a:lnTo>
                    <a:pt x="258654" y="57219"/>
                  </a:lnTo>
                  <a:lnTo>
                    <a:pt x="256093" y="50195"/>
                  </a:lnTo>
                  <a:lnTo>
                    <a:pt x="252639" y="43766"/>
                  </a:lnTo>
                  <a:lnTo>
                    <a:pt x="249876" y="314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221"/>
          <p:cNvGrpSpPr/>
          <p:nvPr/>
        </p:nvGrpSpPr>
        <p:grpSpPr>
          <a:xfrm>
            <a:off x="62508" y="2402086"/>
            <a:ext cx="1526978" cy="946548"/>
            <a:chOff x="62508" y="2402086"/>
            <a:chExt cx="1526978" cy="946548"/>
          </a:xfrm>
        </p:grpSpPr>
        <p:sp>
          <p:nvSpPr>
            <p:cNvPr id="29" name="SMARTInkShape-3917"/>
            <p:cNvSpPr/>
            <p:nvPr>
              <p:custDataLst>
                <p:tags r:id="rId3"/>
              </p:custDataLst>
            </p:nvPr>
          </p:nvSpPr>
          <p:spPr>
            <a:xfrm>
              <a:off x="776992" y="3163394"/>
              <a:ext cx="142767" cy="140591"/>
            </a:xfrm>
            <a:custGeom>
              <a:avLst/>
              <a:gdLst/>
              <a:ahLst/>
              <a:cxnLst/>
              <a:rect l="0" t="0" r="0" b="0"/>
              <a:pathLst>
                <a:path w="142767" h="140591">
                  <a:moveTo>
                    <a:pt x="8821" y="95942"/>
                  </a:moveTo>
                  <a:lnTo>
                    <a:pt x="8821" y="95942"/>
                  </a:lnTo>
                  <a:lnTo>
                    <a:pt x="8821" y="103631"/>
                  </a:lnTo>
                  <a:lnTo>
                    <a:pt x="7828" y="104044"/>
                  </a:lnTo>
                  <a:lnTo>
                    <a:pt x="0" y="104862"/>
                  </a:lnTo>
                  <a:lnTo>
                    <a:pt x="4664" y="100129"/>
                  </a:lnTo>
                  <a:lnTo>
                    <a:pt x="6973" y="92511"/>
                  </a:lnTo>
                  <a:lnTo>
                    <a:pt x="10919" y="77066"/>
                  </a:lnTo>
                  <a:lnTo>
                    <a:pt x="16699" y="65724"/>
                  </a:lnTo>
                  <a:lnTo>
                    <a:pt x="44042" y="24478"/>
                  </a:lnTo>
                  <a:lnTo>
                    <a:pt x="56347" y="5427"/>
                  </a:lnTo>
                  <a:lnTo>
                    <a:pt x="62355" y="1143"/>
                  </a:lnTo>
                  <a:lnTo>
                    <a:pt x="65346" y="0"/>
                  </a:lnTo>
                  <a:lnTo>
                    <a:pt x="68332" y="231"/>
                  </a:lnTo>
                  <a:lnTo>
                    <a:pt x="74296" y="3133"/>
                  </a:lnTo>
                  <a:lnTo>
                    <a:pt x="96904" y="23506"/>
                  </a:lnTo>
                  <a:lnTo>
                    <a:pt x="127774" y="67469"/>
                  </a:lnTo>
                  <a:lnTo>
                    <a:pt x="139618" y="107924"/>
                  </a:lnTo>
                  <a:lnTo>
                    <a:pt x="142766" y="1405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918"/>
            <p:cNvSpPr/>
            <p:nvPr>
              <p:custDataLst>
                <p:tags r:id="rId4"/>
              </p:custDataLst>
            </p:nvPr>
          </p:nvSpPr>
          <p:spPr>
            <a:xfrm>
              <a:off x="589560" y="3170039"/>
              <a:ext cx="142676" cy="142876"/>
            </a:xfrm>
            <a:custGeom>
              <a:avLst/>
              <a:gdLst/>
              <a:ahLst/>
              <a:cxnLst/>
              <a:rect l="0" t="0" r="0" b="0"/>
              <a:pathLst>
                <a:path w="142676" h="142876">
                  <a:moveTo>
                    <a:pt x="106956" y="0"/>
                  </a:moveTo>
                  <a:lnTo>
                    <a:pt x="106956" y="0"/>
                  </a:lnTo>
                  <a:lnTo>
                    <a:pt x="99267" y="0"/>
                  </a:lnTo>
                  <a:lnTo>
                    <a:pt x="56077" y="20991"/>
                  </a:lnTo>
                  <a:lnTo>
                    <a:pt x="38413" y="34552"/>
                  </a:lnTo>
                  <a:lnTo>
                    <a:pt x="7509" y="76308"/>
                  </a:lnTo>
                  <a:lnTo>
                    <a:pt x="2084" y="94929"/>
                  </a:lnTo>
                  <a:lnTo>
                    <a:pt x="0" y="126200"/>
                  </a:lnTo>
                  <a:lnTo>
                    <a:pt x="925" y="128782"/>
                  </a:lnTo>
                  <a:lnTo>
                    <a:pt x="2534" y="130503"/>
                  </a:lnTo>
                  <a:lnTo>
                    <a:pt x="4599" y="131651"/>
                  </a:lnTo>
                  <a:lnTo>
                    <a:pt x="12185" y="130280"/>
                  </a:lnTo>
                  <a:lnTo>
                    <a:pt x="16986" y="128525"/>
                  </a:lnTo>
                  <a:lnTo>
                    <a:pt x="24967" y="121283"/>
                  </a:lnTo>
                  <a:lnTo>
                    <a:pt x="59758" y="83125"/>
                  </a:lnTo>
                  <a:lnTo>
                    <a:pt x="90347" y="39917"/>
                  </a:lnTo>
                  <a:lnTo>
                    <a:pt x="102646" y="21261"/>
                  </a:lnTo>
                  <a:lnTo>
                    <a:pt x="106671" y="7182"/>
                  </a:lnTo>
                  <a:lnTo>
                    <a:pt x="108750" y="4788"/>
                  </a:lnTo>
                  <a:lnTo>
                    <a:pt x="114476" y="946"/>
                  </a:lnTo>
                  <a:lnTo>
                    <a:pt x="115468" y="9761"/>
                  </a:lnTo>
                  <a:lnTo>
                    <a:pt x="113054" y="16906"/>
                  </a:lnTo>
                  <a:lnTo>
                    <a:pt x="111021" y="20200"/>
                  </a:lnTo>
                  <a:lnTo>
                    <a:pt x="111408" y="31798"/>
                  </a:lnTo>
                  <a:lnTo>
                    <a:pt x="115296" y="71105"/>
                  </a:lnTo>
                  <a:lnTo>
                    <a:pt x="118415" y="100219"/>
                  </a:lnTo>
                  <a:lnTo>
                    <a:pt x="125565" y="120314"/>
                  </a:lnTo>
                  <a:lnTo>
                    <a:pt x="142675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919"/>
            <p:cNvSpPr/>
            <p:nvPr>
              <p:custDataLst>
                <p:tags r:id="rId5"/>
              </p:custDataLst>
            </p:nvPr>
          </p:nvSpPr>
          <p:spPr>
            <a:xfrm>
              <a:off x="410766" y="3000375"/>
              <a:ext cx="186856" cy="258607"/>
            </a:xfrm>
            <a:custGeom>
              <a:avLst/>
              <a:gdLst/>
              <a:ahLst/>
              <a:cxnLst/>
              <a:rect l="0" t="0" r="0" b="0"/>
              <a:pathLst>
                <a:path w="186856" h="258607">
                  <a:moveTo>
                    <a:pt x="0" y="0"/>
                  </a:moveTo>
                  <a:lnTo>
                    <a:pt x="0" y="0"/>
                  </a:lnTo>
                  <a:lnTo>
                    <a:pt x="0" y="41475"/>
                  </a:lnTo>
                  <a:lnTo>
                    <a:pt x="0" y="84481"/>
                  </a:lnTo>
                  <a:lnTo>
                    <a:pt x="4740" y="119399"/>
                  </a:lnTo>
                  <a:lnTo>
                    <a:pt x="7688" y="154881"/>
                  </a:lnTo>
                  <a:lnTo>
                    <a:pt x="8766" y="194898"/>
                  </a:lnTo>
                  <a:lnTo>
                    <a:pt x="9849" y="207668"/>
                  </a:lnTo>
                  <a:lnTo>
                    <a:pt x="17856" y="249981"/>
                  </a:lnTo>
                  <a:lnTo>
                    <a:pt x="17859" y="237598"/>
                  </a:lnTo>
                  <a:lnTo>
                    <a:pt x="9481" y="193554"/>
                  </a:lnTo>
                  <a:lnTo>
                    <a:pt x="9994" y="163697"/>
                  </a:lnTo>
                  <a:lnTo>
                    <a:pt x="16080" y="143091"/>
                  </a:lnTo>
                  <a:lnTo>
                    <a:pt x="27025" y="126234"/>
                  </a:lnTo>
                  <a:lnTo>
                    <a:pt x="33839" y="119604"/>
                  </a:lnTo>
                  <a:lnTo>
                    <a:pt x="59705" y="102243"/>
                  </a:lnTo>
                  <a:lnTo>
                    <a:pt x="69861" y="100012"/>
                  </a:lnTo>
                  <a:lnTo>
                    <a:pt x="80989" y="101665"/>
                  </a:lnTo>
                  <a:lnTo>
                    <a:pt x="122075" y="119264"/>
                  </a:lnTo>
                  <a:lnTo>
                    <a:pt x="131315" y="127751"/>
                  </a:lnTo>
                  <a:lnTo>
                    <a:pt x="171894" y="171755"/>
                  </a:lnTo>
                  <a:lnTo>
                    <a:pt x="179915" y="179854"/>
                  </a:lnTo>
                  <a:lnTo>
                    <a:pt x="184142" y="189406"/>
                  </a:lnTo>
                  <a:lnTo>
                    <a:pt x="186855" y="206967"/>
                  </a:lnTo>
                  <a:lnTo>
                    <a:pt x="182585" y="221617"/>
                  </a:lnTo>
                  <a:lnTo>
                    <a:pt x="175036" y="233785"/>
                  </a:lnTo>
                  <a:lnTo>
                    <a:pt x="156467" y="246785"/>
                  </a:lnTo>
                  <a:lnTo>
                    <a:pt x="138524" y="254912"/>
                  </a:lnTo>
                  <a:lnTo>
                    <a:pt x="95051" y="258606"/>
                  </a:lnTo>
                  <a:lnTo>
                    <a:pt x="57635" y="257937"/>
                  </a:lnTo>
                  <a:lnTo>
                    <a:pt x="29783" y="250856"/>
                  </a:lnTo>
                  <a:lnTo>
                    <a:pt x="8929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920"/>
            <p:cNvSpPr/>
            <p:nvPr>
              <p:custDataLst>
                <p:tags r:id="rId6"/>
              </p:custDataLst>
            </p:nvPr>
          </p:nvSpPr>
          <p:spPr>
            <a:xfrm>
              <a:off x="1017984" y="2768203"/>
              <a:ext cx="89298" cy="133946"/>
            </a:xfrm>
            <a:custGeom>
              <a:avLst/>
              <a:gdLst/>
              <a:ahLst/>
              <a:cxnLst/>
              <a:rect l="0" t="0" r="0" b="0"/>
              <a:pathLst>
                <a:path w="89298" h="133946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4326" y="54141"/>
                  </a:lnTo>
                  <a:lnTo>
                    <a:pt x="56862" y="98198"/>
                  </a:lnTo>
                  <a:lnTo>
                    <a:pt x="89297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921"/>
            <p:cNvSpPr/>
            <p:nvPr>
              <p:custDataLst>
                <p:tags r:id="rId7"/>
              </p:custDataLst>
            </p:nvPr>
          </p:nvSpPr>
          <p:spPr>
            <a:xfrm>
              <a:off x="1035844" y="2777133"/>
              <a:ext cx="214313" cy="285751"/>
            </a:xfrm>
            <a:custGeom>
              <a:avLst/>
              <a:gdLst/>
              <a:ahLst/>
              <a:cxnLst/>
              <a:rect l="0" t="0" r="0" b="0"/>
              <a:pathLst>
                <a:path w="214313" h="285751">
                  <a:moveTo>
                    <a:pt x="214312" y="0"/>
                  </a:moveTo>
                  <a:lnTo>
                    <a:pt x="214312" y="0"/>
                  </a:lnTo>
                  <a:lnTo>
                    <a:pt x="209572" y="0"/>
                  </a:lnTo>
                  <a:lnTo>
                    <a:pt x="204599" y="2646"/>
                  </a:lnTo>
                  <a:lnTo>
                    <a:pt x="199081" y="8121"/>
                  </a:lnTo>
                  <a:lnTo>
                    <a:pt x="168274" y="46276"/>
                  </a:lnTo>
                  <a:lnTo>
                    <a:pt x="140542" y="83334"/>
                  </a:lnTo>
                  <a:lnTo>
                    <a:pt x="115395" y="116965"/>
                  </a:lnTo>
                  <a:lnTo>
                    <a:pt x="89092" y="152065"/>
                  </a:lnTo>
                  <a:lnTo>
                    <a:pt x="65093" y="187601"/>
                  </a:lnTo>
                  <a:lnTo>
                    <a:pt x="39206" y="225683"/>
                  </a:lnTo>
                  <a:lnTo>
                    <a:pt x="14289" y="262920"/>
                  </a:lnTo>
                  <a:lnTo>
                    <a:pt x="12502" y="267553"/>
                  </a:lnTo>
                  <a:lnTo>
                    <a:pt x="10319" y="270642"/>
                  </a:lnTo>
                  <a:lnTo>
                    <a:pt x="3498" y="27598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922"/>
            <p:cNvSpPr/>
            <p:nvPr>
              <p:custDataLst>
                <p:tags r:id="rId8"/>
              </p:custDataLst>
            </p:nvPr>
          </p:nvSpPr>
          <p:spPr>
            <a:xfrm>
              <a:off x="767953" y="2759273"/>
              <a:ext cx="142876" cy="8563"/>
            </a:xfrm>
            <a:custGeom>
              <a:avLst/>
              <a:gdLst/>
              <a:ahLst/>
              <a:cxnLst/>
              <a:rect l="0" t="0" r="0" b="0"/>
              <a:pathLst>
                <a:path w="142876" h="8563">
                  <a:moveTo>
                    <a:pt x="0" y="0"/>
                  </a:moveTo>
                  <a:lnTo>
                    <a:pt x="0" y="0"/>
                  </a:lnTo>
                  <a:lnTo>
                    <a:pt x="4741" y="4741"/>
                  </a:lnTo>
                  <a:lnTo>
                    <a:pt x="9714" y="7068"/>
                  </a:lnTo>
                  <a:lnTo>
                    <a:pt x="30472" y="8562"/>
                  </a:lnTo>
                  <a:lnTo>
                    <a:pt x="64150" y="4081"/>
                  </a:lnTo>
                  <a:lnTo>
                    <a:pt x="105717" y="80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923"/>
            <p:cNvSpPr/>
            <p:nvPr>
              <p:custDataLst>
                <p:tags r:id="rId9"/>
              </p:custDataLst>
            </p:nvPr>
          </p:nvSpPr>
          <p:spPr>
            <a:xfrm>
              <a:off x="866292" y="2562820"/>
              <a:ext cx="35608" cy="401837"/>
            </a:xfrm>
            <a:custGeom>
              <a:avLst/>
              <a:gdLst/>
              <a:ahLst/>
              <a:cxnLst/>
              <a:rect l="0" t="0" r="0" b="0"/>
              <a:pathLst>
                <a:path w="35608" h="401837">
                  <a:moveTo>
                    <a:pt x="35607" y="0"/>
                  </a:moveTo>
                  <a:lnTo>
                    <a:pt x="35607" y="0"/>
                  </a:lnTo>
                  <a:lnTo>
                    <a:pt x="35607" y="12429"/>
                  </a:lnTo>
                  <a:lnTo>
                    <a:pt x="27918" y="51722"/>
                  </a:lnTo>
                  <a:lnTo>
                    <a:pt x="27045" y="89298"/>
                  </a:lnTo>
                  <a:lnTo>
                    <a:pt x="22045" y="131851"/>
                  </a:lnTo>
                  <a:lnTo>
                    <a:pt x="19657" y="163772"/>
                  </a:lnTo>
                  <a:lnTo>
                    <a:pt x="17604" y="196811"/>
                  </a:lnTo>
                  <a:lnTo>
                    <a:pt x="13384" y="228032"/>
                  </a:lnTo>
                  <a:lnTo>
                    <a:pt x="10847" y="258444"/>
                  </a:lnTo>
                  <a:lnTo>
                    <a:pt x="9419" y="300811"/>
                  </a:lnTo>
                  <a:lnTo>
                    <a:pt x="6350" y="335853"/>
                  </a:lnTo>
                  <a:lnTo>
                    <a:pt x="455" y="380242"/>
                  </a:lnTo>
                  <a:lnTo>
                    <a:pt x="0" y="395145"/>
                  </a:lnTo>
                  <a:lnTo>
                    <a:pt x="955" y="397376"/>
                  </a:lnTo>
                  <a:lnTo>
                    <a:pt x="2584" y="398863"/>
                  </a:lnTo>
                  <a:lnTo>
                    <a:pt x="7039" y="400515"/>
                  </a:lnTo>
                  <a:lnTo>
                    <a:pt x="17747" y="4018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924"/>
            <p:cNvSpPr/>
            <p:nvPr>
              <p:custDataLst>
                <p:tags r:id="rId10"/>
              </p:custDataLst>
            </p:nvPr>
          </p:nvSpPr>
          <p:spPr>
            <a:xfrm>
              <a:off x="678656" y="2562820"/>
              <a:ext cx="53580" cy="419697"/>
            </a:xfrm>
            <a:custGeom>
              <a:avLst/>
              <a:gdLst/>
              <a:ahLst/>
              <a:cxnLst/>
              <a:rect l="0" t="0" r="0" b="0"/>
              <a:pathLst>
                <a:path w="53580" h="419697">
                  <a:moveTo>
                    <a:pt x="53579" y="0"/>
                  </a:moveTo>
                  <a:lnTo>
                    <a:pt x="53579" y="0"/>
                  </a:lnTo>
                  <a:lnTo>
                    <a:pt x="53579" y="42901"/>
                  </a:lnTo>
                  <a:lnTo>
                    <a:pt x="48838" y="80401"/>
                  </a:lnTo>
                  <a:lnTo>
                    <a:pt x="46511" y="111140"/>
                  </a:lnTo>
                  <a:lnTo>
                    <a:pt x="44484" y="144646"/>
                  </a:lnTo>
                  <a:lnTo>
                    <a:pt x="40276" y="179381"/>
                  </a:lnTo>
                  <a:lnTo>
                    <a:pt x="35099" y="214662"/>
                  </a:lnTo>
                  <a:lnTo>
                    <a:pt x="30482" y="249195"/>
                  </a:lnTo>
                  <a:lnTo>
                    <a:pt x="28431" y="281079"/>
                  </a:lnTo>
                  <a:lnTo>
                    <a:pt x="22535" y="322179"/>
                  </a:lnTo>
                  <a:lnTo>
                    <a:pt x="12646" y="364494"/>
                  </a:lnTo>
                  <a:lnTo>
                    <a:pt x="7018" y="396224"/>
                  </a:lnTo>
                  <a:lnTo>
                    <a:pt x="2080" y="409103"/>
                  </a:lnTo>
                  <a:lnTo>
                    <a:pt x="0" y="4196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925"/>
            <p:cNvSpPr/>
            <p:nvPr>
              <p:custDataLst>
                <p:tags r:id="rId11"/>
              </p:custDataLst>
            </p:nvPr>
          </p:nvSpPr>
          <p:spPr>
            <a:xfrm>
              <a:off x="351483" y="2723555"/>
              <a:ext cx="228948" cy="223243"/>
            </a:xfrm>
            <a:custGeom>
              <a:avLst/>
              <a:gdLst/>
              <a:ahLst/>
              <a:cxnLst/>
              <a:rect l="0" t="0" r="0" b="0"/>
              <a:pathLst>
                <a:path w="228948" h="223243">
                  <a:moveTo>
                    <a:pt x="228947" y="0"/>
                  </a:moveTo>
                  <a:lnTo>
                    <a:pt x="228947" y="0"/>
                  </a:lnTo>
                  <a:lnTo>
                    <a:pt x="190787" y="0"/>
                  </a:lnTo>
                  <a:lnTo>
                    <a:pt x="156035" y="8121"/>
                  </a:lnTo>
                  <a:lnTo>
                    <a:pt x="114627" y="27805"/>
                  </a:lnTo>
                  <a:lnTo>
                    <a:pt x="72751" y="55542"/>
                  </a:lnTo>
                  <a:lnTo>
                    <a:pt x="35374" y="89685"/>
                  </a:lnTo>
                  <a:lnTo>
                    <a:pt x="8081" y="129255"/>
                  </a:lnTo>
                  <a:lnTo>
                    <a:pt x="1800" y="142113"/>
                  </a:lnTo>
                  <a:lnTo>
                    <a:pt x="125" y="148320"/>
                  </a:lnTo>
                  <a:lnTo>
                    <a:pt x="0" y="153450"/>
                  </a:lnTo>
                  <a:lnTo>
                    <a:pt x="2508" y="161796"/>
                  </a:lnTo>
                  <a:lnTo>
                    <a:pt x="5558" y="164419"/>
                  </a:lnTo>
                  <a:lnTo>
                    <a:pt x="14238" y="167332"/>
                  </a:lnTo>
                  <a:lnTo>
                    <a:pt x="24711" y="165982"/>
                  </a:lnTo>
                  <a:lnTo>
                    <a:pt x="44409" y="156997"/>
                  </a:lnTo>
                  <a:lnTo>
                    <a:pt x="82472" y="131443"/>
                  </a:lnTo>
                  <a:lnTo>
                    <a:pt x="121080" y="103869"/>
                  </a:lnTo>
                  <a:lnTo>
                    <a:pt x="161605" y="66815"/>
                  </a:lnTo>
                  <a:lnTo>
                    <a:pt x="193055" y="26993"/>
                  </a:lnTo>
                  <a:lnTo>
                    <a:pt x="188436" y="31590"/>
                  </a:lnTo>
                  <a:lnTo>
                    <a:pt x="186138" y="36529"/>
                  </a:lnTo>
                  <a:lnTo>
                    <a:pt x="177392" y="73076"/>
                  </a:lnTo>
                  <a:lnTo>
                    <a:pt x="175635" y="116301"/>
                  </a:lnTo>
                  <a:lnTo>
                    <a:pt x="176440" y="141946"/>
                  </a:lnTo>
                  <a:lnTo>
                    <a:pt x="190607" y="186372"/>
                  </a:lnTo>
                  <a:lnTo>
                    <a:pt x="205181" y="207423"/>
                  </a:lnTo>
                  <a:lnTo>
                    <a:pt x="220017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926"/>
            <p:cNvSpPr/>
            <p:nvPr>
              <p:custDataLst>
                <p:tags r:id="rId12"/>
              </p:custDataLst>
            </p:nvPr>
          </p:nvSpPr>
          <p:spPr>
            <a:xfrm>
              <a:off x="191248" y="2639366"/>
              <a:ext cx="228448" cy="262783"/>
            </a:xfrm>
            <a:custGeom>
              <a:avLst/>
              <a:gdLst/>
              <a:ahLst/>
              <a:cxnLst/>
              <a:rect l="0" t="0" r="0" b="0"/>
              <a:pathLst>
                <a:path w="228448" h="262783">
                  <a:moveTo>
                    <a:pt x="228447" y="21681"/>
                  </a:moveTo>
                  <a:lnTo>
                    <a:pt x="228447" y="21681"/>
                  </a:lnTo>
                  <a:lnTo>
                    <a:pt x="223707" y="21681"/>
                  </a:lnTo>
                  <a:lnTo>
                    <a:pt x="218734" y="19035"/>
                  </a:lnTo>
                  <a:lnTo>
                    <a:pt x="213216" y="15544"/>
                  </a:lnTo>
                  <a:lnTo>
                    <a:pt x="172569" y="431"/>
                  </a:lnTo>
                  <a:lnTo>
                    <a:pt x="155988" y="0"/>
                  </a:lnTo>
                  <a:lnTo>
                    <a:pt x="116349" y="7807"/>
                  </a:lnTo>
                  <a:lnTo>
                    <a:pt x="82013" y="16027"/>
                  </a:lnTo>
                  <a:lnTo>
                    <a:pt x="42977" y="34822"/>
                  </a:lnTo>
                  <a:lnTo>
                    <a:pt x="4655" y="63277"/>
                  </a:lnTo>
                  <a:lnTo>
                    <a:pt x="0" y="73572"/>
                  </a:lnTo>
                  <a:lnTo>
                    <a:pt x="577" y="84762"/>
                  </a:lnTo>
                  <a:lnTo>
                    <a:pt x="4140" y="95357"/>
                  </a:lnTo>
                  <a:lnTo>
                    <a:pt x="9031" y="103374"/>
                  </a:lnTo>
                  <a:lnTo>
                    <a:pt x="26844" y="118206"/>
                  </a:lnTo>
                  <a:lnTo>
                    <a:pt x="68211" y="137151"/>
                  </a:lnTo>
                  <a:lnTo>
                    <a:pt x="108271" y="154292"/>
                  </a:lnTo>
                  <a:lnTo>
                    <a:pt x="147272" y="169657"/>
                  </a:lnTo>
                  <a:lnTo>
                    <a:pt x="183141" y="185280"/>
                  </a:lnTo>
                  <a:lnTo>
                    <a:pt x="194628" y="194288"/>
                  </a:lnTo>
                  <a:lnTo>
                    <a:pt x="195980" y="198268"/>
                  </a:lnTo>
                  <a:lnTo>
                    <a:pt x="194835" y="207982"/>
                  </a:lnTo>
                  <a:lnTo>
                    <a:pt x="188373" y="216268"/>
                  </a:lnTo>
                  <a:lnTo>
                    <a:pt x="177894" y="223258"/>
                  </a:lnTo>
                  <a:lnTo>
                    <a:pt x="138373" y="238861"/>
                  </a:lnTo>
                  <a:lnTo>
                    <a:pt x="94400" y="251192"/>
                  </a:lnTo>
                  <a:lnTo>
                    <a:pt x="49840" y="259639"/>
                  </a:lnTo>
                  <a:lnTo>
                    <a:pt x="14135" y="2627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927"/>
            <p:cNvSpPr/>
            <p:nvPr>
              <p:custDataLst>
                <p:tags r:id="rId13"/>
              </p:custDataLst>
            </p:nvPr>
          </p:nvSpPr>
          <p:spPr>
            <a:xfrm>
              <a:off x="957776" y="3170039"/>
              <a:ext cx="176295" cy="160735"/>
            </a:xfrm>
            <a:custGeom>
              <a:avLst/>
              <a:gdLst/>
              <a:ahLst/>
              <a:cxnLst/>
              <a:rect l="0" t="0" r="0" b="0"/>
              <a:pathLst>
                <a:path w="176295" h="160735">
                  <a:moveTo>
                    <a:pt x="176294" y="0"/>
                  </a:moveTo>
                  <a:lnTo>
                    <a:pt x="176294" y="0"/>
                  </a:lnTo>
                  <a:lnTo>
                    <a:pt x="132655" y="0"/>
                  </a:lnTo>
                  <a:lnTo>
                    <a:pt x="126366" y="0"/>
                  </a:lnTo>
                  <a:lnTo>
                    <a:pt x="103292" y="9481"/>
                  </a:lnTo>
                  <a:lnTo>
                    <a:pt x="62648" y="36183"/>
                  </a:lnTo>
                  <a:lnTo>
                    <a:pt x="24704" y="78546"/>
                  </a:lnTo>
                  <a:lnTo>
                    <a:pt x="5460" y="103820"/>
                  </a:lnTo>
                  <a:lnTo>
                    <a:pt x="0" y="121933"/>
                  </a:lnTo>
                  <a:lnTo>
                    <a:pt x="1368" y="131252"/>
                  </a:lnTo>
                  <a:lnTo>
                    <a:pt x="3122" y="135126"/>
                  </a:lnTo>
                  <a:lnTo>
                    <a:pt x="5284" y="137709"/>
                  </a:lnTo>
                  <a:lnTo>
                    <a:pt x="10331" y="140579"/>
                  </a:lnTo>
                  <a:lnTo>
                    <a:pt x="18528" y="139209"/>
                  </a:lnTo>
                  <a:lnTo>
                    <a:pt x="39959" y="130245"/>
                  </a:lnTo>
                  <a:lnTo>
                    <a:pt x="79883" y="92928"/>
                  </a:lnTo>
                  <a:lnTo>
                    <a:pt x="119377" y="48923"/>
                  </a:lnTo>
                  <a:lnTo>
                    <a:pt x="135359" y="31198"/>
                  </a:lnTo>
                  <a:lnTo>
                    <a:pt x="139889" y="19812"/>
                  </a:lnTo>
                  <a:lnTo>
                    <a:pt x="141110" y="19161"/>
                  </a:lnTo>
                  <a:lnTo>
                    <a:pt x="145113" y="18438"/>
                  </a:lnTo>
                  <a:lnTo>
                    <a:pt x="145585" y="19237"/>
                  </a:lnTo>
                  <a:lnTo>
                    <a:pt x="142501" y="26095"/>
                  </a:lnTo>
                  <a:lnTo>
                    <a:pt x="140688" y="65462"/>
                  </a:lnTo>
                  <a:lnTo>
                    <a:pt x="143255" y="90172"/>
                  </a:lnTo>
                  <a:lnTo>
                    <a:pt x="156024" y="133238"/>
                  </a:lnTo>
                  <a:lnTo>
                    <a:pt x="158356" y="144545"/>
                  </a:lnTo>
                  <a:lnTo>
                    <a:pt x="167365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928"/>
            <p:cNvSpPr/>
            <p:nvPr>
              <p:custDataLst>
                <p:tags r:id="rId14"/>
              </p:custDataLst>
            </p:nvPr>
          </p:nvSpPr>
          <p:spPr>
            <a:xfrm>
              <a:off x="1196978" y="3148580"/>
              <a:ext cx="160336" cy="146476"/>
            </a:xfrm>
            <a:custGeom>
              <a:avLst/>
              <a:gdLst/>
              <a:ahLst/>
              <a:cxnLst/>
              <a:rect l="0" t="0" r="0" b="0"/>
              <a:pathLst>
                <a:path w="160336" h="146476">
                  <a:moveTo>
                    <a:pt x="17460" y="128615"/>
                  </a:moveTo>
                  <a:lnTo>
                    <a:pt x="17460" y="128615"/>
                  </a:lnTo>
                  <a:lnTo>
                    <a:pt x="4157" y="128615"/>
                  </a:lnTo>
                  <a:lnTo>
                    <a:pt x="2638" y="127623"/>
                  </a:lnTo>
                  <a:lnTo>
                    <a:pt x="1625" y="125969"/>
                  </a:lnTo>
                  <a:lnTo>
                    <a:pt x="0" y="120927"/>
                  </a:lnTo>
                  <a:lnTo>
                    <a:pt x="5816" y="111809"/>
                  </a:lnTo>
                  <a:lnTo>
                    <a:pt x="18085" y="72104"/>
                  </a:lnTo>
                  <a:lnTo>
                    <a:pt x="24683" y="56867"/>
                  </a:lnTo>
                  <a:lnTo>
                    <a:pt x="50391" y="19709"/>
                  </a:lnTo>
                  <a:lnTo>
                    <a:pt x="72667" y="1177"/>
                  </a:lnTo>
                  <a:lnTo>
                    <a:pt x="76093" y="0"/>
                  </a:lnTo>
                  <a:lnTo>
                    <a:pt x="79369" y="208"/>
                  </a:lnTo>
                  <a:lnTo>
                    <a:pt x="85654" y="3084"/>
                  </a:lnTo>
                  <a:lnTo>
                    <a:pt x="109893" y="20683"/>
                  </a:lnTo>
                  <a:lnTo>
                    <a:pt x="130322" y="59694"/>
                  </a:lnTo>
                  <a:lnTo>
                    <a:pt x="138433" y="78870"/>
                  </a:lnTo>
                  <a:lnTo>
                    <a:pt x="144323" y="106221"/>
                  </a:lnTo>
                  <a:lnTo>
                    <a:pt x="148257" y="115686"/>
                  </a:lnTo>
                  <a:lnTo>
                    <a:pt x="150990" y="139015"/>
                  </a:lnTo>
                  <a:lnTo>
                    <a:pt x="152121" y="141501"/>
                  </a:lnTo>
                  <a:lnTo>
                    <a:pt x="153866" y="143159"/>
                  </a:lnTo>
                  <a:lnTo>
                    <a:pt x="160335" y="146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929"/>
            <p:cNvSpPr/>
            <p:nvPr>
              <p:custDataLst>
                <p:tags r:id="rId15"/>
              </p:custDataLst>
            </p:nvPr>
          </p:nvSpPr>
          <p:spPr>
            <a:xfrm>
              <a:off x="1371654" y="3152180"/>
              <a:ext cx="217832" cy="196454"/>
            </a:xfrm>
            <a:custGeom>
              <a:avLst/>
              <a:gdLst/>
              <a:ahLst/>
              <a:cxnLst/>
              <a:rect l="0" t="0" r="0" b="0"/>
              <a:pathLst>
                <a:path w="217832" h="196454">
                  <a:moveTo>
                    <a:pt x="191042" y="0"/>
                  </a:moveTo>
                  <a:lnTo>
                    <a:pt x="191042" y="0"/>
                  </a:lnTo>
                  <a:lnTo>
                    <a:pt x="165724" y="992"/>
                  </a:lnTo>
                  <a:lnTo>
                    <a:pt x="127551" y="12428"/>
                  </a:lnTo>
                  <a:lnTo>
                    <a:pt x="92621" y="32036"/>
                  </a:lnTo>
                  <a:lnTo>
                    <a:pt x="48141" y="72128"/>
                  </a:lnTo>
                  <a:lnTo>
                    <a:pt x="15874" y="113531"/>
                  </a:lnTo>
                  <a:lnTo>
                    <a:pt x="1218" y="134653"/>
                  </a:lnTo>
                  <a:lnTo>
                    <a:pt x="0" y="138386"/>
                  </a:lnTo>
                  <a:lnTo>
                    <a:pt x="181" y="141866"/>
                  </a:lnTo>
                  <a:lnTo>
                    <a:pt x="1293" y="145179"/>
                  </a:lnTo>
                  <a:lnTo>
                    <a:pt x="3027" y="147388"/>
                  </a:lnTo>
                  <a:lnTo>
                    <a:pt x="7599" y="149841"/>
                  </a:lnTo>
                  <a:lnTo>
                    <a:pt x="15585" y="148286"/>
                  </a:lnTo>
                  <a:lnTo>
                    <a:pt x="25748" y="143295"/>
                  </a:lnTo>
                  <a:lnTo>
                    <a:pt x="68753" y="104186"/>
                  </a:lnTo>
                  <a:lnTo>
                    <a:pt x="110041" y="69245"/>
                  </a:lnTo>
                  <a:lnTo>
                    <a:pt x="134104" y="44803"/>
                  </a:lnTo>
                  <a:lnTo>
                    <a:pt x="141924" y="34795"/>
                  </a:lnTo>
                  <a:lnTo>
                    <a:pt x="158103" y="23103"/>
                  </a:lnTo>
                  <a:lnTo>
                    <a:pt x="160153" y="22347"/>
                  </a:lnTo>
                  <a:lnTo>
                    <a:pt x="161519" y="22835"/>
                  </a:lnTo>
                  <a:lnTo>
                    <a:pt x="162430" y="24153"/>
                  </a:lnTo>
                  <a:lnTo>
                    <a:pt x="163712" y="30748"/>
                  </a:lnTo>
                  <a:lnTo>
                    <a:pt x="165213" y="67874"/>
                  </a:lnTo>
                  <a:lnTo>
                    <a:pt x="171314" y="106158"/>
                  </a:lnTo>
                  <a:lnTo>
                    <a:pt x="174336" y="124572"/>
                  </a:lnTo>
                  <a:lnTo>
                    <a:pt x="193190" y="164865"/>
                  </a:lnTo>
                  <a:lnTo>
                    <a:pt x="217831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930"/>
            <p:cNvSpPr/>
            <p:nvPr>
              <p:custDataLst>
                <p:tags r:id="rId16"/>
              </p:custDataLst>
            </p:nvPr>
          </p:nvSpPr>
          <p:spPr>
            <a:xfrm>
              <a:off x="62508" y="2402086"/>
              <a:ext cx="89298" cy="116087"/>
            </a:xfrm>
            <a:custGeom>
              <a:avLst/>
              <a:gdLst/>
              <a:ahLst/>
              <a:cxnLst/>
              <a:rect l="0" t="0" r="0" b="0"/>
              <a:pathLst>
                <a:path w="89298" h="116087">
                  <a:moveTo>
                    <a:pt x="0" y="116086"/>
                  </a:moveTo>
                  <a:lnTo>
                    <a:pt x="0" y="116086"/>
                  </a:lnTo>
                  <a:lnTo>
                    <a:pt x="992" y="90186"/>
                  </a:lnTo>
                  <a:lnTo>
                    <a:pt x="8121" y="70047"/>
                  </a:lnTo>
                  <a:lnTo>
                    <a:pt x="44949" y="26882"/>
                  </a:lnTo>
                  <a:lnTo>
                    <a:pt x="56688" y="16908"/>
                  </a:lnTo>
                  <a:lnTo>
                    <a:pt x="8929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931"/>
            <p:cNvSpPr/>
            <p:nvPr>
              <p:custDataLst>
                <p:tags r:id="rId17"/>
              </p:custDataLst>
            </p:nvPr>
          </p:nvSpPr>
          <p:spPr>
            <a:xfrm>
              <a:off x="151805" y="2411016"/>
              <a:ext cx="89298" cy="80368"/>
            </a:xfrm>
            <a:custGeom>
              <a:avLst/>
              <a:gdLst/>
              <a:ahLst/>
              <a:cxnLst/>
              <a:rect l="0" t="0" r="0" b="0"/>
              <a:pathLst>
                <a:path w="89298" h="80368">
                  <a:moveTo>
                    <a:pt x="0" y="80367"/>
                  </a:moveTo>
                  <a:lnTo>
                    <a:pt x="0" y="80367"/>
                  </a:lnTo>
                  <a:lnTo>
                    <a:pt x="0" y="75626"/>
                  </a:lnTo>
                  <a:lnTo>
                    <a:pt x="14258" y="58007"/>
                  </a:lnTo>
                  <a:lnTo>
                    <a:pt x="53716" y="20415"/>
                  </a:lnTo>
                  <a:lnTo>
                    <a:pt x="8929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222"/>
          <p:cNvGrpSpPr/>
          <p:nvPr/>
        </p:nvGrpSpPr>
        <p:grpSpPr>
          <a:xfrm>
            <a:off x="1821656" y="2991445"/>
            <a:ext cx="116087" cy="98228"/>
            <a:chOff x="1821656" y="2991445"/>
            <a:chExt cx="116087" cy="98228"/>
          </a:xfrm>
        </p:grpSpPr>
        <p:sp>
          <p:nvSpPr>
            <p:cNvPr id="45" name="SMARTInkShape-3932"/>
            <p:cNvSpPr/>
            <p:nvPr>
              <p:custDataLst>
                <p:tags r:id="rId1"/>
              </p:custDataLst>
            </p:nvPr>
          </p:nvSpPr>
          <p:spPr>
            <a:xfrm>
              <a:off x="1821656" y="2991445"/>
              <a:ext cx="17861" cy="89298"/>
            </a:xfrm>
            <a:custGeom>
              <a:avLst/>
              <a:gdLst/>
              <a:ahLst/>
              <a:cxnLst/>
              <a:rect l="0" t="0" r="0" b="0"/>
              <a:pathLst>
                <a:path w="17861" h="89298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2646" y="9714"/>
                  </a:lnTo>
                  <a:lnTo>
                    <a:pt x="12429" y="25731"/>
                  </a:lnTo>
                  <a:lnTo>
                    <a:pt x="12800" y="39218"/>
                  </a:lnTo>
                  <a:lnTo>
                    <a:pt x="11642" y="54141"/>
                  </a:lnTo>
                  <a:lnTo>
                    <a:pt x="17860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933"/>
            <p:cNvSpPr/>
            <p:nvPr>
              <p:custDataLst>
                <p:tags r:id="rId2"/>
              </p:custDataLst>
            </p:nvPr>
          </p:nvSpPr>
          <p:spPr>
            <a:xfrm>
              <a:off x="1937742" y="3009305"/>
              <a:ext cx="1" cy="80368"/>
            </a:xfrm>
            <a:custGeom>
              <a:avLst/>
              <a:gdLst/>
              <a:ahLst/>
              <a:cxnLst/>
              <a:rect l="0" t="0" r="0" b="0"/>
              <a:pathLst>
                <a:path w="1" h="80368">
                  <a:moveTo>
                    <a:pt x="0" y="0"/>
                  </a:moveTo>
                  <a:lnTo>
                    <a:pt x="0" y="0"/>
                  </a:lnTo>
                  <a:lnTo>
                    <a:pt x="0" y="39166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14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91E5E-0DFB-48C3-90E8-11CC29C1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/>
              <a:t>The cytoplasm has an overall </a:t>
            </a:r>
            <a:r>
              <a:rPr lang="en-US" b="1" dirty="0"/>
              <a:t>negative charge</a:t>
            </a:r>
            <a:r>
              <a:rPr lang="en-US" dirty="0"/>
              <a:t> compared to the extracellular solution for several reasons…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 sodium/potassium pump moves more Na+ out of the cell than it moves K+ into the cell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K+ exits the cell through the leaky K+ channels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There are large negatively-charged proteins inside the neuron’s cytoplasm.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-70 mV = resting potential of nerve cell</a:t>
            </a:r>
          </a:p>
          <a:p>
            <a:endParaRPr lang="en-US" dirty="0"/>
          </a:p>
        </p:txBody>
      </p:sp>
      <p:sp>
        <p:nvSpPr>
          <p:cNvPr id="2" name="SMARTInkShape-3934"/>
          <p:cNvSpPr/>
          <p:nvPr>
            <p:custDataLst>
              <p:tags r:id="rId1"/>
            </p:custDataLst>
          </p:nvPr>
        </p:nvSpPr>
        <p:spPr>
          <a:xfrm>
            <a:off x="189112" y="3064696"/>
            <a:ext cx="813865" cy="694570"/>
          </a:xfrm>
          <a:custGeom>
            <a:avLst/>
            <a:gdLst/>
            <a:ahLst/>
            <a:cxnLst/>
            <a:rect l="0" t="0" r="0" b="0"/>
            <a:pathLst>
              <a:path w="813865" h="694570">
                <a:moveTo>
                  <a:pt x="659209" y="167851"/>
                </a:moveTo>
                <a:lnTo>
                  <a:pt x="659209" y="167851"/>
                </a:lnTo>
                <a:lnTo>
                  <a:pt x="663949" y="163110"/>
                </a:lnTo>
                <a:lnTo>
                  <a:pt x="666276" y="158137"/>
                </a:lnTo>
                <a:lnTo>
                  <a:pt x="666897" y="155422"/>
                </a:lnTo>
                <a:lnTo>
                  <a:pt x="675043" y="140993"/>
                </a:lnTo>
                <a:lnTo>
                  <a:pt x="676668" y="124402"/>
                </a:lnTo>
                <a:lnTo>
                  <a:pt x="672209" y="107793"/>
                </a:lnTo>
                <a:lnTo>
                  <a:pt x="664604" y="95044"/>
                </a:lnTo>
                <a:lnTo>
                  <a:pt x="634824" y="63289"/>
                </a:lnTo>
                <a:lnTo>
                  <a:pt x="598205" y="46912"/>
                </a:lnTo>
                <a:lnTo>
                  <a:pt x="561279" y="36769"/>
                </a:lnTo>
                <a:lnTo>
                  <a:pt x="520581" y="29731"/>
                </a:lnTo>
                <a:lnTo>
                  <a:pt x="481322" y="31125"/>
                </a:lnTo>
                <a:lnTo>
                  <a:pt x="443011" y="33082"/>
                </a:lnTo>
                <a:lnTo>
                  <a:pt x="401784" y="38402"/>
                </a:lnTo>
                <a:lnTo>
                  <a:pt x="362889" y="46262"/>
                </a:lnTo>
                <a:lnTo>
                  <a:pt x="321489" y="54875"/>
                </a:lnTo>
                <a:lnTo>
                  <a:pt x="277803" y="68451"/>
                </a:lnTo>
                <a:lnTo>
                  <a:pt x="233440" y="89782"/>
                </a:lnTo>
                <a:lnTo>
                  <a:pt x="193616" y="110213"/>
                </a:lnTo>
                <a:lnTo>
                  <a:pt x="156681" y="133575"/>
                </a:lnTo>
                <a:lnTo>
                  <a:pt x="120602" y="164089"/>
                </a:lnTo>
                <a:lnTo>
                  <a:pt x="89517" y="198266"/>
                </a:lnTo>
                <a:lnTo>
                  <a:pt x="66196" y="233527"/>
                </a:lnTo>
                <a:lnTo>
                  <a:pt x="41978" y="269111"/>
                </a:lnTo>
                <a:lnTo>
                  <a:pt x="20691" y="304790"/>
                </a:lnTo>
                <a:lnTo>
                  <a:pt x="11297" y="345237"/>
                </a:lnTo>
                <a:lnTo>
                  <a:pt x="3773" y="383900"/>
                </a:lnTo>
                <a:lnTo>
                  <a:pt x="0" y="420491"/>
                </a:lnTo>
                <a:lnTo>
                  <a:pt x="3623" y="456469"/>
                </a:lnTo>
                <a:lnTo>
                  <a:pt x="10980" y="492264"/>
                </a:lnTo>
                <a:lnTo>
                  <a:pt x="29484" y="532786"/>
                </a:lnTo>
                <a:lnTo>
                  <a:pt x="54894" y="569453"/>
                </a:lnTo>
                <a:lnTo>
                  <a:pt x="93023" y="605359"/>
                </a:lnTo>
                <a:lnTo>
                  <a:pt x="127096" y="627441"/>
                </a:lnTo>
                <a:lnTo>
                  <a:pt x="162328" y="646551"/>
                </a:lnTo>
                <a:lnTo>
                  <a:pt x="202643" y="660040"/>
                </a:lnTo>
                <a:lnTo>
                  <a:pt x="234040" y="669706"/>
                </a:lnTo>
                <a:lnTo>
                  <a:pt x="267838" y="678632"/>
                </a:lnTo>
                <a:lnTo>
                  <a:pt x="302704" y="682599"/>
                </a:lnTo>
                <a:lnTo>
                  <a:pt x="335397" y="687008"/>
                </a:lnTo>
                <a:lnTo>
                  <a:pt x="367456" y="691282"/>
                </a:lnTo>
                <a:lnTo>
                  <a:pt x="401549" y="693182"/>
                </a:lnTo>
                <a:lnTo>
                  <a:pt x="433899" y="694027"/>
                </a:lnTo>
                <a:lnTo>
                  <a:pt x="464813" y="694402"/>
                </a:lnTo>
                <a:lnTo>
                  <a:pt x="495089" y="694569"/>
                </a:lnTo>
                <a:lnTo>
                  <a:pt x="525082" y="691997"/>
                </a:lnTo>
                <a:lnTo>
                  <a:pt x="554948" y="687547"/>
                </a:lnTo>
                <a:lnTo>
                  <a:pt x="597669" y="678471"/>
                </a:lnTo>
                <a:lnTo>
                  <a:pt x="631053" y="663655"/>
                </a:lnTo>
                <a:lnTo>
                  <a:pt x="674740" y="640871"/>
                </a:lnTo>
                <a:lnTo>
                  <a:pt x="692900" y="628113"/>
                </a:lnTo>
                <a:lnTo>
                  <a:pt x="731751" y="587009"/>
                </a:lnTo>
                <a:lnTo>
                  <a:pt x="758462" y="551721"/>
                </a:lnTo>
                <a:lnTo>
                  <a:pt x="782363" y="507165"/>
                </a:lnTo>
                <a:lnTo>
                  <a:pt x="798151" y="465320"/>
                </a:lnTo>
                <a:lnTo>
                  <a:pt x="810824" y="424717"/>
                </a:lnTo>
                <a:lnTo>
                  <a:pt x="813864" y="413509"/>
                </a:lnTo>
                <a:lnTo>
                  <a:pt x="811949" y="390473"/>
                </a:lnTo>
                <a:lnTo>
                  <a:pt x="805007" y="355190"/>
                </a:lnTo>
                <a:lnTo>
                  <a:pt x="802950" y="319601"/>
                </a:lnTo>
                <a:lnTo>
                  <a:pt x="797514" y="276760"/>
                </a:lnTo>
                <a:lnTo>
                  <a:pt x="786886" y="233498"/>
                </a:lnTo>
                <a:lnTo>
                  <a:pt x="775232" y="192614"/>
                </a:lnTo>
                <a:lnTo>
                  <a:pt x="763700" y="160967"/>
                </a:lnTo>
                <a:lnTo>
                  <a:pt x="742026" y="123606"/>
                </a:lnTo>
                <a:lnTo>
                  <a:pt x="703004" y="85675"/>
                </a:lnTo>
                <a:lnTo>
                  <a:pt x="659096" y="49726"/>
                </a:lnTo>
                <a:lnTo>
                  <a:pt x="620822" y="27807"/>
                </a:lnTo>
                <a:lnTo>
                  <a:pt x="580078" y="13629"/>
                </a:lnTo>
                <a:lnTo>
                  <a:pt x="547678" y="4306"/>
                </a:lnTo>
                <a:lnTo>
                  <a:pt x="508202" y="0"/>
                </a:lnTo>
                <a:lnTo>
                  <a:pt x="469827" y="3464"/>
                </a:lnTo>
                <a:lnTo>
                  <a:pt x="433321" y="10775"/>
                </a:lnTo>
                <a:lnTo>
                  <a:pt x="393551" y="28271"/>
                </a:lnTo>
                <a:lnTo>
                  <a:pt x="364529" y="4283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SMARTInkShape-Group1224"/>
          <p:cNvGrpSpPr/>
          <p:nvPr/>
        </p:nvGrpSpPr>
        <p:grpSpPr>
          <a:xfrm>
            <a:off x="164295" y="3902969"/>
            <a:ext cx="1896756" cy="990346"/>
            <a:chOff x="164295" y="3902969"/>
            <a:chExt cx="1896756" cy="990346"/>
          </a:xfrm>
        </p:grpSpPr>
        <p:sp>
          <p:nvSpPr>
            <p:cNvPr id="4" name="SMARTInkShape-3935"/>
            <p:cNvSpPr/>
            <p:nvPr>
              <p:custDataLst>
                <p:tags r:id="rId6"/>
              </p:custDataLst>
            </p:nvPr>
          </p:nvSpPr>
          <p:spPr>
            <a:xfrm>
              <a:off x="164295" y="3902969"/>
              <a:ext cx="689922" cy="471470"/>
            </a:xfrm>
            <a:custGeom>
              <a:avLst/>
              <a:gdLst/>
              <a:ahLst/>
              <a:cxnLst/>
              <a:rect l="0" t="0" r="0" b="0"/>
              <a:pathLst>
                <a:path w="689922" h="471470">
                  <a:moveTo>
                    <a:pt x="175033" y="338633"/>
                  </a:moveTo>
                  <a:lnTo>
                    <a:pt x="175033" y="338633"/>
                  </a:lnTo>
                  <a:lnTo>
                    <a:pt x="159802" y="376205"/>
                  </a:lnTo>
                  <a:lnTo>
                    <a:pt x="130906" y="418354"/>
                  </a:lnTo>
                  <a:lnTo>
                    <a:pt x="130431" y="401774"/>
                  </a:lnTo>
                  <a:lnTo>
                    <a:pt x="135139" y="385563"/>
                  </a:lnTo>
                  <a:lnTo>
                    <a:pt x="151756" y="348050"/>
                  </a:lnTo>
                  <a:lnTo>
                    <a:pt x="163396" y="314083"/>
                  </a:lnTo>
                  <a:lnTo>
                    <a:pt x="178971" y="277891"/>
                  </a:lnTo>
                  <a:lnTo>
                    <a:pt x="196154" y="237181"/>
                  </a:lnTo>
                  <a:lnTo>
                    <a:pt x="213813" y="198550"/>
                  </a:lnTo>
                  <a:lnTo>
                    <a:pt x="231613" y="157118"/>
                  </a:lnTo>
                  <a:lnTo>
                    <a:pt x="250447" y="119265"/>
                  </a:lnTo>
                  <a:lnTo>
                    <a:pt x="273446" y="83907"/>
                  </a:lnTo>
                  <a:lnTo>
                    <a:pt x="300894" y="40321"/>
                  </a:lnTo>
                  <a:lnTo>
                    <a:pt x="328386" y="7225"/>
                  </a:lnTo>
                  <a:lnTo>
                    <a:pt x="335133" y="2824"/>
                  </a:lnTo>
                  <a:lnTo>
                    <a:pt x="342808" y="0"/>
                  </a:lnTo>
                  <a:lnTo>
                    <a:pt x="348878" y="8991"/>
                  </a:lnTo>
                  <a:lnTo>
                    <a:pt x="365639" y="50785"/>
                  </a:lnTo>
                  <a:lnTo>
                    <a:pt x="374494" y="83791"/>
                  </a:lnTo>
                  <a:lnTo>
                    <a:pt x="388142" y="123446"/>
                  </a:lnTo>
                  <a:lnTo>
                    <a:pt x="404754" y="166614"/>
                  </a:lnTo>
                  <a:lnTo>
                    <a:pt x="417503" y="210825"/>
                  </a:lnTo>
                  <a:lnTo>
                    <a:pt x="432305" y="255343"/>
                  </a:lnTo>
                  <a:lnTo>
                    <a:pt x="449258" y="299953"/>
                  </a:lnTo>
                  <a:lnTo>
                    <a:pt x="466849" y="344590"/>
                  </a:lnTo>
                  <a:lnTo>
                    <a:pt x="479889" y="384495"/>
                  </a:lnTo>
                  <a:lnTo>
                    <a:pt x="494176" y="425413"/>
                  </a:lnTo>
                  <a:lnTo>
                    <a:pt x="509786" y="453633"/>
                  </a:lnTo>
                  <a:lnTo>
                    <a:pt x="513320" y="464158"/>
                  </a:lnTo>
                  <a:lnTo>
                    <a:pt x="515652" y="466965"/>
                  </a:lnTo>
                  <a:lnTo>
                    <a:pt x="521782" y="471469"/>
                  </a:lnTo>
                  <a:lnTo>
                    <a:pt x="518103" y="467509"/>
                  </a:lnTo>
                  <a:lnTo>
                    <a:pt x="481141" y="440522"/>
                  </a:lnTo>
                  <a:lnTo>
                    <a:pt x="446200" y="417439"/>
                  </a:lnTo>
                  <a:lnTo>
                    <a:pt x="409278" y="391748"/>
                  </a:lnTo>
                  <a:lnTo>
                    <a:pt x="366368" y="364292"/>
                  </a:lnTo>
                  <a:lnTo>
                    <a:pt x="333493" y="342761"/>
                  </a:lnTo>
                  <a:lnTo>
                    <a:pt x="299038" y="322608"/>
                  </a:lnTo>
                  <a:lnTo>
                    <a:pt x="263881" y="303729"/>
                  </a:lnTo>
                  <a:lnTo>
                    <a:pt x="228412" y="285416"/>
                  </a:lnTo>
                  <a:lnTo>
                    <a:pt x="195450" y="267356"/>
                  </a:lnTo>
                  <a:lnTo>
                    <a:pt x="164264" y="250399"/>
                  </a:lnTo>
                  <a:lnTo>
                    <a:pt x="119808" y="228705"/>
                  </a:lnTo>
                  <a:lnTo>
                    <a:pt x="81059" y="204858"/>
                  </a:lnTo>
                  <a:lnTo>
                    <a:pt x="37702" y="178520"/>
                  </a:lnTo>
                  <a:lnTo>
                    <a:pt x="5107" y="154351"/>
                  </a:lnTo>
                  <a:lnTo>
                    <a:pt x="292" y="143951"/>
                  </a:lnTo>
                  <a:lnTo>
                    <a:pt x="0" y="139392"/>
                  </a:lnTo>
                  <a:lnTo>
                    <a:pt x="2321" y="131680"/>
                  </a:lnTo>
                  <a:lnTo>
                    <a:pt x="11952" y="124945"/>
                  </a:lnTo>
                  <a:lnTo>
                    <a:pt x="47129" y="112537"/>
                  </a:lnTo>
                  <a:lnTo>
                    <a:pt x="85432" y="108261"/>
                  </a:lnTo>
                  <a:lnTo>
                    <a:pt x="116359" y="104615"/>
                  </a:lnTo>
                  <a:lnTo>
                    <a:pt x="151932" y="100679"/>
                  </a:lnTo>
                  <a:lnTo>
                    <a:pt x="194201" y="98930"/>
                  </a:lnTo>
                  <a:lnTo>
                    <a:pt x="216585" y="98464"/>
                  </a:lnTo>
                  <a:lnTo>
                    <a:pt x="239446" y="98153"/>
                  </a:lnTo>
                  <a:lnTo>
                    <a:pt x="262623" y="97946"/>
                  </a:lnTo>
                  <a:lnTo>
                    <a:pt x="306897" y="100361"/>
                  </a:lnTo>
                  <a:lnTo>
                    <a:pt x="350718" y="103750"/>
                  </a:lnTo>
                  <a:lnTo>
                    <a:pt x="373515" y="104653"/>
                  </a:lnTo>
                  <a:lnTo>
                    <a:pt x="396652" y="105256"/>
                  </a:lnTo>
                  <a:lnTo>
                    <a:pt x="420013" y="105657"/>
                  </a:lnTo>
                  <a:lnTo>
                    <a:pt x="443525" y="105925"/>
                  </a:lnTo>
                  <a:lnTo>
                    <a:pt x="467137" y="106103"/>
                  </a:lnTo>
                  <a:lnTo>
                    <a:pt x="509248" y="108948"/>
                  </a:lnTo>
                  <a:lnTo>
                    <a:pt x="547807" y="112527"/>
                  </a:lnTo>
                  <a:lnTo>
                    <a:pt x="584789" y="114118"/>
                  </a:lnTo>
                  <a:lnTo>
                    <a:pt x="615777" y="117470"/>
                  </a:lnTo>
                  <a:lnTo>
                    <a:pt x="652890" y="122291"/>
                  </a:lnTo>
                  <a:lnTo>
                    <a:pt x="671179" y="124410"/>
                  </a:lnTo>
                  <a:lnTo>
                    <a:pt x="689892" y="131890"/>
                  </a:lnTo>
                  <a:lnTo>
                    <a:pt x="689921" y="133335"/>
                  </a:lnTo>
                  <a:lnTo>
                    <a:pt x="687307" y="137587"/>
                  </a:lnTo>
                  <a:lnTo>
                    <a:pt x="655165" y="148401"/>
                  </a:lnTo>
                  <a:lnTo>
                    <a:pt x="614179" y="157142"/>
                  </a:lnTo>
                  <a:lnTo>
                    <a:pt x="578238" y="163051"/>
                  </a:lnTo>
                  <a:lnTo>
                    <a:pt x="539113" y="171630"/>
                  </a:lnTo>
                  <a:lnTo>
                    <a:pt x="497581" y="182058"/>
                  </a:lnTo>
                  <a:lnTo>
                    <a:pt x="475393" y="187617"/>
                  </a:lnTo>
                  <a:lnTo>
                    <a:pt x="452664" y="193307"/>
                  </a:lnTo>
                  <a:lnTo>
                    <a:pt x="428581" y="200077"/>
                  </a:lnTo>
                  <a:lnTo>
                    <a:pt x="403596" y="207567"/>
                  </a:lnTo>
                  <a:lnTo>
                    <a:pt x="378010" y="215537"/>
                  </a:lnTo>
                  <a:lnTo>
                    <a:pt x="353015" y="222834"/>
                  </a:lnTo>
                  <a:lnTo>
                    <a:pt x="328415" y="229684"/>
                  </a:lnTo>
                  <a:lnTo>
                    <a:pt x="304077" y="236234"/>
                  </a:lnTo>
                  <a:lnTo>
                    <a:pt x="280906" y="243578"/>
                  </a:lnTo>
                  <a:lnTo>
                    <a:pt x="236640" y="259675"/>
                  </a:lnTo>
                  <a:lnTo>
                    <a:pt x="193815" y="274105"/>
                  </a:lnTo>
                  <a:lnTo>
                    <a:pt x="153615" y="287133"/>
                  </a:lnTo>
                  <a:lnTo>
                    <a:pt x="119212" y="299538"/>
                  </a:lnTo>
                  <a:lnTo>
                    <a:pt x="76693" y="317678"/>
                  </a:lnTo>
                  <a:lnTo>
                    <a:pt x="32242" y="348765"/>
                  </a:lnTo>
                  <a:lnTo>
                    <a:pt x="23229" y="3564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936"/>
            <p:cNvSpPr/>
            <p:nvPr>
              <p:custDataLst>
                <p:tags r:id="rId7"/>
              </p:custDataLst>
            </p:nvPr>
          </p:nvSpPr>
          <p:spPr>
            <a:xfrm>
              <a:off x="627472" y="4268427"/>
              <a:ext cx="1433579" cy="624888"/>
            </a:xfrm>
            <a:custGeom>
              <a:avLst/>
              <a:gdLst/>
              <a:ahLst/>
              <a:cxnLst/>
              <a:rect l="0" t="0" r="0" b="0"/>
              <a:pathLst>
                <a:path w="1433579" h="624888">
                  <a:moveTo>
                    <a:pt x="1158466" y="71401"/>
                  </a:moveTo>
                  <a:lnTo>
                    <a:pt x="1158466" y="71401"/>
                  </a:lnTo>
                  <a:lnTo>
                    <a:pt x="1120081" y="35662"/>
                  </a:lnTo>
                  <a:lnTo>
                    <a:pt x="1077080" y="17821"/>
                  </a:lnTo>
                  <a:lnTo>
                    <a:pt x="1048362" y="11538"/>
                  </a:lnTo>
                  <a:lnTo>
                    <a:pt x="1014717" y="7031"/>
                  </a:lnTo>
                  <a:lnTo>
                    <a:pt x="974322" y="2057"/>
                  </a:lnTo>
                  <a:lnTo>
                    <a:pt x="941686" y="894"/>
                  </a:lnTo>
                  <a:lnTo>
                    <a:pt x="907338" y="377"/>
                  </a:lnTo>
                  <a:lnTo>
                    <a:pt x="872228" y="148"/>
                  </a:lnTo>
                  <a:lnTo>
                    <a:pt x="834796" y="45"/>
                  </a:lnTo>
                  <a:lnTo>
                    <a:pt x="791701" y="0"/>
                  </a:lnTo>
                  <a:lnTo>
                    <a:pt x="769097" y="980"/>
                  </a:lnTo>
                  <a:lnTo>
                    <a:pt x="746089" y="2625"/>
                  </a:lnTo>
                  <a:lnTo>
                    <a:pt x="722814" y="4715"/>
                  </a:lnTo>
                  <a:lnTo>
                    <a:pt x="699359" y="7100"/>
                  </a:lnTo>
                  <a:lnTo>
                    <a:pt x="675785" y="9682"/>
                  </a:lnTo>
                  <a:lnTo>
                    <a:pt x="652132" y="12395"/>
                  </a:lnTo>
                  <a:lnTo>
                    <a:pt x="628425" y="16189"/>
                  </a:lnTo>
                  <a:lnTo>
                    <a:pt x="604683" y="20703"/>
                  </a:lnTo>
                  <a:lnTo>
                    <a:pt x="580918" y="25696"/>
                  </a:lnTo>
                  <a:lnTo>
                    <a:pt x="557137" y="30017"/>
                  </a:lnTo>
                  <a:lnTo>
                    <a:pt x="533346" y="33890"/>
                  </a:lnTo>
                  <a:lnTo>
                    <a:pt x="509547" y="37464"/>
                  </a:lnTo>
                  <a:lnTo>
                    <a:pt x="485744" y="42823"/>
                  </a:lnTo>
                  <a:lnTo>
                    <a:pt x="461938" y="49372"/>
                  </a:lnTo>
                  <a:lnTo>
                    <a:pt x="438129" y="56715"/>
                  </a:lnTo>
                  <a:lnTo>
                    <a:pt x="415312" y="63595"/>
                  </a:lnTo>
                  <a:lnTo>
                    <a:pt x="371438" y="76530"/>
                  </a:lnTo>
                  <a:lnTo>
                    <a:pt x="328788" y="91540"/>
                  </a:lnTo>
                  <a:lnTo>
                    <a:pt x="287673" y="108133"/>
                  </a:lnTo>
                  <a:lnTo>
                    <a:pt x="249556" y="125429"/>
                  </a:lnTo>
                  <a:lnTo>
                    <a:pt x="212771" y="143039"/>
                  </a:lnTo>
                  <a:lnTo>
                    <a:pt x="177571" y="161779"/>
                  </a:lnTo>
                  <a:lnTo>
                    <a:pt x="145390" y="183337"/>
                  </a:lnTo>
                  <a:lnTo>
                    <a:pt x="114551" y="203502"/>
                  </a:lnTo>
                  <a:lnTo>
                    <a:pt x="74590" y="234235"/>
                  </a:lnTo>
                  <a:lnTo>
                    <a:pt x="34421" y="275434"/>
                  </a:lnTo>
                  <a:lnTo>
                    <a:pt x="16341" y="307914"/>
                  </a:lnTo>
                  <a:lnTo>
                    <a:pt x="2336" y="347315"/>
                  </a:lnTo>
                  <a:lnTo>
                    <a:pt x="0" y="375734"/>
                  </a:lnTo>
                  <a:lnTo>
                    <a:pt x="7597" y="417744"/>
                  </a:lnTo>
                  <a:lnTo>
                    <a:pt x="10220" y="427312"/>
                  </a:lnTo>
                  <a:lnTo>
                    <a:pt x="21072" y="443235"/>
                  </a:lnTo>
                  <a:lnTo>
                    <a:pt x="61844" y="481927"/>
                  </a:lnTo>
                  <a:lnTo>
                    <a:pt x="95243" y="502050"/>
                  </a:lnTo>
                  <a:lnTo>
                    <a:pt x="137109" y="520580"/>
                  </a:lnTo>
                  <a:lnTo>
                    <a:pt x="169741" y="532643"/>
                  </a:lnTo>
                  <a:lnTo>
                    <a:pt x="204087" y="544619"/>
                  </a:lnTo>
                  <a:lnTo>
                    <a:pt x="239196" y="556556"/>
                  </a:lnTo>
                  <a:lnTo>
                    <a:pt x="274643" y="568476"/>
                  </a:lnTo>
                  <a:lnTo>
                    <a:pt x="312888" y="577743"/>
                  </a:lnTo>
                  <a:lnTo>
                    <a:pt x="354028" y="585168"/>
                  </a:lnTo>
                  <a:lnTo>
                    <a:pt x="376111" y="588538"/>
                  </a:lnTo>
                  <a:lnTo>
                    <a:pt x="398771" y="591776"/>
                  </a:lnTo>
                  <a:lnTo>
                    <a:pt x="422807" y="594927"/>
                  </a:lnTo>
                  <a:lnTo>
                    <a:pt x="447761" y="598020"/>
                  </a:lnTo>
                  <a:lnTo>
                    <a:pt x="473327" y="601074"/>
                  </a:lnTo>
                  <a:lnTo>
                    <a:pt x="498308" y="604102"/>
                  </a:lnTo>
                  <a:lnTo>
                    <a:pt x="522899" y="607113"/>
                  </a:lnTo>
                  <a:lnTo>
                    <a:pt x="547231" y="610113"/>
                  </a:lnTo>
                  <a:lnTo>
                    <a:pt x="572382" y="613104"/>
                  </a:lnTo>
                  <a:lnTo>
                    <a:pt x="598080" y="616092"/>
                  </a:lnTo>
                  <a:lnTo>
                    <a:pt x="624141" y="619075"/>
                  </a:lnTo>
                  <a:lnTo>
                    <a:pt x="650444" y="621064"/>
                  </a:lnTo>
                  <a:lnTo>
                    <a:pt x="676910" y="622390"/>
                  </a:lnTo>
                  <a:lnTo>
                    <a:pt x="703483" y="623274"/>
                  </a:lnTo>
                  <a:lnTo>
                    <a:pt x="729136" y="623863"/>
                  </a:lnTo>
                  <a:lnTo>
                    <a:pt x="754176" y="624256"/>
                  </a:lnTo>
                  <a:lnTo>
                    <a:pt x="778806" y="624518"/>
                  </a:lnTo>
                  <a:lnTo>
                    <a:pt x="804156" y="624692"/>
                  </a:lnTo>
                  <a:lnTo>
                    <a:pt x="829986" y="624808"/>
                  </a:lnTo>
                  <a:lnTo>
                    <a:pt x="856135" y="624887"/>
                  </a:lnTo>
                  <a:lnTo>
                    <a:pt x="880514" y="623946"/>
                  </a:lnTo>
                  <a:lnTo>
                    <a:pt x="903711" y="622327"/>
                  </a:lnTo>
                  <a:lnTo>
                    <a:pt x="926122" y="620255"/>
                  </a:lnTo>
                  <a:lnTo>
                    <a:pt x="948999" y="617882"/>
                  </a:lnTo>
                  <a:lnTo>
                    <a:pt x="972188" y="615307"/>
                  </a:lnTo>
                  <a:lnTo>
                    <a:pt x="995586" y="612599"/>
                  </a:lnTo>
                  <a:lnTo>
                    <a:pt x="1040103" y="606944"/>
                  </a:lnTo>
                  <a:lnTo>
                    <a:pt x="1082047" y="600131"/>
                  </a:lnTo>
                  <a:lnTo>
                    <a:pt x="1120533" y="590489"/>
                  </a:lnTo>
                  <a:lnTo>
                    <a:pt x="1157482" y="579588"/>
                  </a:lnTo>
                  <a:lnTo>
                    <a:pt x="1193747" y="567137"/>
                  </a:lnTo>
                  <a:lnTo>
                    <a:pt x="1229709" y="551681"/>
                  </a:lnTo>
                  <a:lnTo>
                    <a:pt x="1262890" y="537536"/>
                  </a:lnTo>
                  <a:lnTo>
                    <a:pt x="1306815" y="513125"/>
                  </a:lnTo>
                  <a:lnTo>
                    <a:pt x="1344965" y="483402"/>
                  </a:lnTo>
                  <a:lnTo>
                    <a:pt x="1383931" y="446692"/>
                  </a:lnTo>
                  <a:lnTo>
                    <a:pt x="1410737" y="403648"/>
                  </a:lnTo>
                  <a:lnTo>
                    <a:pt x="1427130" y="368723"/>
                  </a:lnTo>
                  <a:lnTo>
                    <a:pt x="1432869" y="333239"/>
                  </a:lnTo>
                  <a:lnTo>
                    <a:pt x="1433578" y="296598"/>
                  </a:lnTo>
                  <a:lnTo>
                    <a:pt x="1427945" y="255755"/>
                  </a:lnTo>
                  <a:lnTo>
                    <a:pt x="1418007" y="219070"/>
                  </a:lnTo>
                  <a:lnTo>
                    <a:pt x="1388988" y="176858"/>
                  </a:lnTo>
                  <a:lnTo>
                    <a:pt x="1349852" y="135337"/>
                  </a:lnTo>
                  <a:lnTo>
                    <a:pt x="1310864" y="107543"/>
                  </a:lnTo>
                  <a:lnTo>
                    <a:pt x="1267892" y="80456"/>
                  </a:lnTo>
                  <a:lnTo>
                    <a:pt x="1233227" y="65173"/>
                  </a:lnTo>
                  <a:lnTo>
                    <a:pt x="1195662" y="51766"/>
                  </a:lnTo>
                  <a:lnTo>
                    <a:pt x="1159122" y="39192"/>
                  </a:lnTo>
                  <a:lnTo>
                    <a:pt x="1120393" y="26989"/>
                  </a:lnTo>
                  <a:lnTo>
                    <a:pt x="1080029" y="15944"/>
                  </a:lnTo>
                  <a:lnTo>
                    <a:pt x="1038938" y="7727"/>
                  </a:lnTo>
                  <a:lnTo>
                    <a:pt x="997525" y="3414"/>
                  </a:lnTo>
                  <a:lnTo>
                    <a:pt x="956960" y="1497"/>
                  </a:lnTo>
                  <a:lnTo>
                    <a:pt x="919087" y="645"/>
                  </a:lnTo>
                  <a:lnTo>
                    <a:pt x="882411" y="266"/>
                  </a:lnTo>
                  <a:lnTo>
                    <a:pt x="848251" y="98"/>
                  </a:lnTo>
                  <a:lnTo>
                    <a:pt x="807700" y="995"/>
                  </a:lnTo>
                  <a:lnTo>
                    <a:pt x="765559" y="88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225"/>
          <p:cNvGrpSpPr/>
          <p:nvPr/>
        </p:nvGrpSpPr>
        <p:grpSpPr>
          <a:xfrm>
            <a:off x="708097" y="4839904"/>
            <a:ext cx="1567693" cy="685559"/>
            <a:chOff x="708097" y="4839904"/>
            <a:chExt cx="1567693" cy="685559"/>
          </a:xfrm>
        </p:grpSpPr>
        <p:sp>
          <p:nvSpPr>
            <p:cNvPr id="7" name="SMARTInkShape-3937"/>
            <p:cNvSpPr/>
            <p:nvPr>
              <p:custDataLst>
                <p:tags r:id="rId3"/>
              </p:custDataLst>
            </p:nvPr>
          </p:nvSpPr>
          <p:spPr>
            <a:xfrm>
              <a:off x="1542121" y="4877989"/>
              <a:ext cx="733669" cy="647474"/>
            </a:xfrm>
            <a:custGeom>
              <a:avLst/>
              <a:gdLst/>
              <a:ahLst/>
              <a:cxnLst/>
              <a:rect l="0" t="0" r="0" b="0"/>
              <a:pathLst>
                <a:path w="733669" h="647474">
                  <a:moveTo>
                    <a:pt x="136660" y="622699"/>
                  </a:moveTo>
                  <a:lnTo>
                    <a:pt x="136660" y="622699"/>
                  </a:lnTo>
                  <a:lnTo>
                    <a:pt x="127763" y="622699"/>
                  </a:lnTo>
                  <a:lnTo>
                    <a:pt x="128725" y="591244"/>
                  </a:lnTo>
                  <a:lnTo>
                    <a:pt x="137445" y="556623"/>
                  </a:lnTo>
                  <a:lnTo>
                    <a:pt x="145822" y="520769"/>
                  </a:lnTo>
                  <a:lnTo>
                    <a:pt x="157234" y="478726"/>
                  </a:lnTo>
                  <a:lnTo>
                    <a:pt x="166640" y="448578"/>
                  </a:lnTo>
                  <a:lnTo>
                    <a:pt x="174128" y="415335"/>
                  </a:lnTo>
                  <a:lnTo>
                    <a:pt x="183409" y="383362"/>
                  </a:lnTo>
                  <a:lnTo>
                    <a:pt x="194148" y="351624"/>
                  </a:lnTo>
                  <a:lnTo>
                    <a:pt x="205536" y="317674"/>
                  </a:lnTo>
                  <a:lnTo>
                    <a:pt x="214566" y="285387"/>
                  </a:lnTo>
                  <a:lnTo>
                    <a:pt x="222879" y="254501"/>
                  </a:lnTo>
                  <a:lnTo>
                    <a:pt x="233188" y="224238"/>
                  </a:lnTo>
                  <a:lnTo>
                    <a:pt x="244384" y="194250"/>
                  </a:lnTo>
                  <a:lnTo>
                    <a:pt x="259199" y="152123"/>
                  </a:lnTo>
                  <a:lnTo>
                    <a:pt x="272517" y="114505"/>
                  </a:lnTo>
                  <a:lnTo>
                    <a:pt x="289031" y="78224"/>
                  </a:lnTo>
                  <a:lnTo>
                    <a:pt x="312389" y="39891"/>
                  </a:lnTo>
                  <a:lnTo>
                    <a:pt x="335577" y="5651"/>
                  </a:lnTo>
                  <a:lnTo>
                    <a:pt x="341815" y="1189"/>
                  </a:lnTo>
                  <a:lnTo>
                    <a:pt x="344868" y="0"/>
                  </a:lnTo>
                  <a:lnTo>
                    <a:pt x="347895" y="1191"/>
                  </a:lnTo>
                  <a:lnTo>
                    <a:pt x="353904" y="7806"/>
                  </a:lnTo>
                  <a:lnTo>
                    <a:pt x="357237" y="17361"/>
                  </a:lnTo>
                  <a:lnTo>
                    <a:pt x="360544" y="53614"/>
                  </a:lnTo>
                  <a:lnTo>
                    <a:pt x="369547" y="96912"/>
                  </a:lnTo>
                  <a:lnTo>
                    <a:pt x="375328" y="137173"/>
                  </a:lnTo>
                  <a:lnTo>
                    <a:pt x="377672" y="168784"/>
                  </a:lnTo>
                  <a:lnTo>
                    <a:pt x="382021" y="199370"/>
                  </a:lnTo>
                  <a:lnTo>
                    <a:pt x="387262" y="232146"/>
                  </a:lnTo>
                  <a:lnTo>
                    <a:pt x="393890" y="266557"/>
                  </a:lnTo>
                  <a:lnTo>
                    <a:pt x="403451" y="301695"/>
                  </a:lnTo>
                  <a:lnTo>
                    <a:pt x="411669" y="339801"/>
                  </a:lnTo>
                  <a:lnTo>
                    <a:pt x="419620" y="378896"/>
                  </a:lnTo>
                  <a:lnTo>
                    <a:pt x="429769" y="416115"/>
                  </a:lnTo>
                  <a:lnTo>
                    <a:pt x="440895" y="449855"/>
                  </a:lnTo>
                  <a:lnTo>
                    <a:pt x="452454" y="481387"/>
                  </a:lnTo>
                  <a:lnTo>
                    <a:pt x="464206" y="511937"/>
                  </a:lnTo>
                  <a:lnTo>
                    <a:pt x="481978" y="552287"/>
                  </a:lnTo>
                  <a:lnTo>
                    <a:pt x="499812" y="589378"/>
                  </a:lnTo>
                  <a:lnTo>
                    <a:pt x="530780" y="631744"/>
                  </a:lnTo>
                  <a:lnTo>
                    <a:pt x="544101" y="644954"/>
                  </a:lnTo>
                  <a:lnTo>
                    <a:pt x="550248" y="647473"/>
                  </a:lnTo>
                  <a:lnTo>
                    <a:pt x="553276" y="647152"/>
                  </a:lnTo>
                  <a:lnTo>
                    <a:pt x="559286" y="644150"/>
                  </a:lnTo>
                  <a:lnTo>
                    <a:pt x="561286" y="641960"/>
                  </a:lnTo>
                  <a:lnTo>
                    <a:pt x="563508" y="636881"/>
                  </a:lnTo>
                  <a:lnTo>
                    <a:pt x="561850" y="628671"/>
                  </a:lnTo>
                  <a:lnTo>
                    <a:pt x="558797" y="617416"/>
                  </a:lnTo>
                  <a:lnTo>
                    <a:pt x="555095" y="594344"/>
                  </a:lnTo>
                  <a:lnTo>
                    <a:pt x="541320" y="568656"/>
                  </a:lnTo>
                  <a:lnTo>
                    <a:pt x="510501" y="530664"/>
                  </a:lnTo>
                  <a:lnTo>
                    <a:pt x="471010" y="489976"/>
                  </a:lnTo>
                  <a:lnTo>
                    <a:pt x="436700" y="457586"/>
                  </a:lnTo>
                  <a:lnTo>
                    <a:pt x="396658" y="422853"/>
                  </a:lnTo>
                  <a:lnTo>
                    <a:pt x="353375" y="392167"/>
                  </a:lnTo>
                  <a:lnTo>
                    <a:pt x="309131" y="359483"/>
                  </a:lnTo>
                  <a:lnTo>
                    <a:pt x="264602" y="324664"/>
                  </a:lnTo>
                  <a:lnTo>
                    <a:pt x="219989" y="293952"/>
                  </a:lnTo>
                  <a:lnTo>
                    <a:pt x="175351" y="270741"/>
                  </a:lnTo>
                  <a:lnTo>
                    <a:pt x="135446" y="246555"/>
                  </a:lnTo>
                  <a:lnTo>
                    <a:pt x="98487" y="225278"/>
                  </a:lnTo>
                  <a:lnTo>
                    <a:pt x="62401" y="211147"/>
                  </a:lnTo>
                  <a:lnTo>
                    <a:pt x="22163" y="194362"/>
                  </a:lnTo>
                  <a:lnTo>
                    <a:pt x="131" y="186358"/>
                  </a:lnTo>
                  <a:lnTo>
                    <a:pt x="0" y="185953"/>
                  </a:lnTo>
                  <a:lnTo>
                    <a:pt x="2501" y="185503"/>
                  </a:lnTo>
                  <a:lnTo>
                    <a:pt x="42809" y="185165"/>
                  </a:lnTo>
                  <a:lnTo>
                    <a:pt x="78095" y="185150"/>
                  </a:lnTo>
                  <a:lnTo>
                    <a:pt x="122615" y="185145"/>
                  </a:lnTo>
                  <a:lnTo>
                    <a:pt x="158199" y="185145"/>
                  </a:lnTo>
                  <a:lnTo>
                    <a:pt x="200473" y="185144"/>
                  </a:lnTo>
                  <a:lnTo>
                    <a:pt x="222858" y="185144"/>
                  </a:lnTo>
                  <a:lnTo>
                    <a:pt x="245719" y="185144"/>
                  </a:lnTo>
                  <a:lnTo>
                    <a:pt x="268898" y="185144"/>
                  </a:lnTo>
                  <a:lnTo>
                    <a:pt x="292287" y="186136"/>
                  </a:lnTo>
                  <a:lnTo>
                    <a:pt x="315818" y="187789"/>
                  </a:lnTo>
                  <a:lnTo>
                    <a:pt x="339442" y="189884"/>
                  </a:lnTo>
                  <a:lnTo>
                    <a:pt x="363130" y="191281"/>
                  </a:lnTo>
                  <a:lnTo>
                    <a:pt x="386859" y="192212"/>
                  </a:lnTo>
                  <a:lnTo>
                    <a:pt x="410615" y="192832"/>
                  </a:lnTo>
                  <a:lnTo>
                    <a:pt x="434391" y="194238"/>
                  </a:lnTo>
                  <a:lnTo>
                    <a:pt x="458179" y="196168"/>
                  </a:lnTo>
                  <a:lnTo>
                    <a:pt x="481974" y="198446"/>
                  </a:lnTo>
                  <a:lnTo>
                    <a:pt x="505776" y="200958"/>
                  </a:lnTo>
                  <a:lnTo>
                    <a:pt x="529581" y="203623"/>
                  </a:lnTo>
                  <a:lnTo>
                    <a:pt x="553389" y="206393"/>
                  </a:lnTo>
                  <a:lnTo>
                    <a:pt x="595717" y="209471"/>
                  </a:lnTo>
                  <a:lnTo>
                    <a:pt x="632389" y="211831"/>
                  </a:lnTo>
                  <a:lnTo>
                    <a:pt x="674354" y="217745"/>
                  </a:lnTo>
                  <a:lnTo>
                    <a:pt x="713058" y="222893"/>
                  </a:lnTo>
                  <a:lnTo>
                    <a:pt x="733668" y="229388"/>
                  </a:lnTo>
                  <a:lnTo>
                    <a:pt x="695299" y="236898"/>
                  </a:lnTo>
                  <a:lnTo>
                    <a:pt x="657606" y="246009"/>
                  </a:lnTo>
                  <a:lnTo>
                    <a:pt x="613035" y="260835"/>
                  </a:lnTo>
                  <a:lnTo>
                    <a:pt x="576255" y="272032"/>
                  </a:lnTo>
                  <a:lnTo>
                    <a:pt x="536757" y="286269"/>
                  </a:lnTo>
                  <a:lnTo>
                    <a:pt x="495059" y="302517"/>
                  </a:lnTo>
                  <a:lnTo>
                    <a:pt x="472827" y="311018"/>
                  </a:lnTo>
                  <a:lnTo>
                    <a:pt x="450069" y="319661"/>
                  </a:lnTo>
                  <a:lnTo>
                    <a:pt x="426958" y="329392"/>
                  </a:lnTo>
                  <a:lnTo>
                    <a:pt x="403614" y="339848"/>
                  </a:lnTo>
                  <a:lnTo>
                    <a:pt x="380114" y="350788"/>
                  </a:lnTo>
                  <a:lnTo>
                    <a:pt x="356510" y="363041"/>
                  </a:lnTo>
                  <a:lnTo>
                    <a:pt x="332836" y="376172"/>
                  </a:lnTo>
                  <a:lnTo>
                    <a:pt x="309116" y="389886"/>
                  </a:lnTo>
                  <a:lnTo>
                    <a:pt x="286357" y="402999"/>
                  </a:lnTo>
                  <a:lnTo>
                    <a:pt x="242549" y="428150"/>
                  </a:lnTo>
                  <a:lnTo>
                    <a:pt x="199928" y="457850"/>
                  </a:lnTo>
                  <a:lnTo>
                    <a:pt x="158826" y="489901"/>
                  </a:lnTo>
                  <a:lnTo>
                    <a:pt x="120715" y="520683"/>
                  </a:lnTo>
                  <a:lnTo>
                    <a:pt x="89224" y="548253"/>
                  </a:lnTo>
                  <a:lnTo>
                    <a:pt x="29504" y="6137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938"/>
            <p:cNvSpPr/>
            <p:nvPr>
              <p:custDataLst>
                <p:tags r:id="rId4"/>
              </p:custDataLst>
            </p:nvPr>
          </p:nvSpPr>
          <p:spPr>
            <a:xfrm>
              <a:off x="708097" y="4839904"/>
              <a:ext cx="647244" cy="618895"/>
            </a:xfrm>
            <a:custGeom>
              <a:avLst/>
              <a:gdLst/>
              <a:ahLst/>
              <a:cxnLst/>
              <a:rect l="0" t="0" r="0" b="0"/>
              <a:pathLst>
                <a:path w="647244" h="618895">
                  <a:moveTo>
                    <a:pt x="461692" y="44635"/>
                  </a:moveTo>
                  <a:lnTo>
                    <a:pt x="461692" y="44635"/>
                  </a:lnTo>
                  <a:lnTo>
                    <a:pt x="456952" y="44635"/>
                  </a:lnTo>
                  <a:lnTo>
                    <a:pt x="455555" y="45627"/>
                  </a:lnTo>
                  <a:lnTo>
                    <a:pt x="454624" y="47281"/>
                  </a:lnTo>
                  <a:lnTo>
                    <a:pt x="453130" y="57064"/>
                  </a:lnTo>
                  <a:lnTo>
                    <a:pt x="460886" y="100760"/>
                  </a:lnTo>
                  <a:lnTo>
                    <a:pt x="461533" y="143952"/>
                  </a:lnTo>
                  <a:lnTo>
                    <a:pt x="458999" y="181549"/>
                  </a:lnTo>
                  <a:lnTo>
                    <a:pt x="455534" y="210657"/>
                  </a:lnTo>
                  <a:lnTo>
                    <a:pt x="453994" y="243438"/>
                  </a:lnTo>
                  <a:lnTo>
                    <a:pt x="453310" y="277851"/>
                  </a:lnTo>
                  <a:lnTo>
                    <a:pt x="453006" y="311998"/>
                  </a:lnTo>
                  <a:lnTo>
                    <a:pt x="452871" y="343710"/>
                  </a:lnTo>
                  <a:lnTo>
                    <a:pt x="452811" y="376987"/>
                  </a:lnTo>
                  <a:lnTo>
                    <a:pt x="453776" y="410628"/>
                  </a:lnTo>
                  <a:lnTo>
                    <a:pt x="457512" y="442116"/>
                  </a:lnTo>
                  <a:lnTo>
                    <a:pt x="459834" y="472647"/>
                  </a:lnTo>
                  <a:lnTo>
                    <a:pt x="463787" y="515081"/>
                  </a:lnTo>
                  <a:lnTo>
                    <a:pt x="471243" y="550143"/>
                  </a:lnTo>
                  <a:lnTo>
                    <a:pt x="484594" y="590688"/>
                  </a:lnTo>
                  <a:lnTo>
                    <a:pt x="488140" y="618785"/>
                  </a:lnTo>
                  <a:lnTo>
                    <a:pt x="488254" y="618894"/>
                  </a:lnTo>
                  <a:lnTo>
                    <a:pt x="488330" y="617974"/>
                  </a:lnTo>
                  <a:lnTo>
                    <a:pt x="481322" y="609369"/>
                  </a:lnTo>
                  <a:lnTo>
                    <a:pt x="449262" y="569871"/>
                  </a:lnTo>
                  <a:lnTo>
                    <a:pt x="407653" y="525633"/>
                  </a:lnTo>
                  <a:lnTo>
                    <a:pt x="369659" y="484009"/>
                  </a:lnTo>
                  <a:lnTo>
                    <a:pt x="333220" y="455939"/>
                  </a:lnTo>
                  <a:lnTo>
                    <a:pt x="291004" y="428771"/>
                  </a:lnTo>
                  <a:lnTo>
                    <a:pt x="247076" y="404515"/>
                  </a:lnTo>
                  <a:lnTo>
                    <a:pt x="202641" y="382115"/>
                  </a:lnTo>
                  <a:lnTo>
                    <a:pt x="160702" y="359272"/>
                  </a:lnTo>
                  <a:lnTo>
                    <a:pt x="123140" y="339936"/>
                  </a:lnTo>
                  <a:lnTo>
                    <a:pt x="86875" y="321639"/>
                  </a:lnTo>
                  <a:lnTo>
                    <a:pt x="43806" y="292939"/>
                  </a:lnTo>
                  <a:lnTo>
                    <a:pt x="9946" y="266572"/>
                  </a:lnTo>
                  <a:lnTo>
                    <a:pt x="5747" y="261054"/>
                  </a:lnTo>
                  <a:lnTo>
                    <a:pt x="1081" y="246985"/>
                  </a:lnTo>
                  <a:lnTo>
                    <a:pt x="0" y="231803"/>
                  </a:lnTo>
                  <a:lnTo>
                    <a:pt x="2826" y="218441"/>
                  </a:lnTo>
                  <a:lnTo>
                    <a:pt x="14736" y="199762"/>
                  </a:lnTo>
                  <a:lnTo>
                    <a:pt x="30833" y="181659"/>
                  </a:lnTo>
                  <a:lnTo>
                    <a:pt x="63163" y="163901"/>
                  </a:lnTo>
                  <a:lnTo>
                    <a:pt x="101295" y="148985"/>
                  </a:lnTo>
                  <a:lnTo>
                    <a:pt x="144013" y="137841"/>
                  </a:lnTo>
                  <a:lnTo>
                    <a:pt x="188089" y="128255"/>
                  </a:lnTo>
                  <a:lnTo>
                    <a:pt x="217721" y="122148"/>
                  </a:lnTo>
                  <a:lnTo>
                    <a:pt x="252719" y="116127"/>
                  </a:lnTo>
                  <a:lnTo>
                    <a:pt x="290432" y="111136"/>
                  </a:lnTo>
                  <a:lnTo>
                    <a:pt x="327038" y="108918"/>
                  </a:lnTo>
                  <a:lnTo>
                    <a:pt x="363150" y="105286"/>
                  </a:lnTo>
                  <a:lnTo>
                    <a:pt x="399044" y="101356"/>
                  </a:lnTo>
                  <a:lnTo>
                    <a:pt x="434841" y="99610"/>
                  </a:lnTo>
                  <a:lnTo>
                    <a:pt x="467948" y="98834"/>
                  </a:lnTo>
                  <a:lnTo>
                    <a:pt x="499199" y="99481"/>
                  </a:lnTo>
                  <a:lnTo>
                    <a:pt x="542700" y="104431"/>
                  </a:lnTo>
                  <a:lnTo>
                    <a:pt x="585070" y="106607"/>
                  </a:lnTo>
                  <a:lnTo>
                    <a:pt x="623019" y="108065"/>
                  </a:lnTo>
                  <a:lnTo>
                    <a:pt x="647243" y="115702"/>
                  </a:lnTo>
                  <a:lnTo>
                    <a:pt x="646908" y="115825"/>
                  </a:lnTo>
                  <a:lnTo>
                    <a:pt x="643891" y="115962"/>
                  </a:lnTo>
                  <a:lnTo>
                    <a:pt x="601597" y="134160"/>
                  </a:lnTo>
                  <a:lnTo>
                    <a:pt x="563521" y="150623"/>
                  </a:lnTo>
                  <a:lnTo>
                    <a:pt x="529457" y="167210"/>
                  </a:lnTo>
                  <a:lnTo>
                    <a:pt x="489487" y="184692"/>
                  </a:lnTo>
                  <a:lnTo>
                    <a:pt x="450966" y="207180"/>
                  </a:lnTo>
                  <a:lnTo>
                    <a:pt x="409676" y="232695"/>
                  </a:lnTo>
                  <a:lnTo>
                    <a:pt x="366023" y="259106"/>
                  </a:lnTo>
                  <a:lnTo>
                    <a:pt x="326410" y="285784"/>
                  </a:lnTo>
                  <a:lnTo>
                    <a:pt x="284797" y="317280"/>
                  </a:lnTo>
                  <a:lnTo>
                    <a:pt x="245788" y="347007"/>
                  </a:lnTo>
                  <a:lnTo>
                    <a:pt x="203189" y="377581"/>
                  </a:lnTo>
                  <a:lnTo>
                    <a:pt x="162877" y="408610"/>
                  </a:lnTo>
                  <a:lnTo>
                    <a:pt x="121432" y="447558"/>
                  </a:lnTo>
                  <a:lnTo>
                    <a:pt x="114343" y="451916"/>
                  </a:lnTo>
                  <a:lnTo>
                    <a:pt x="111064" y="453077"/>
                  </a:lnTo>
                  <a:lnTo>
                    <a:pt x="108877" y="454844"/>
                  </a:lnTo>
                  <a:lnTo>
                    <a:pt x="104505" y="464329"/>
                  </a:lnTo>
                  <a:lnTo>
                    <a:pt x="104505" y="455769"/>
                  </a:lnTo>
                  <a:lnTo>
                    <a:pt x="98368" y="448344"/>
                  </a:lnTo>
                  <a:lnTo>
                    <a:pt x="96403" y="440191"/>
                  </a:lnTo>
                  <a:lnTo>
                    <a:pt x="95943" y="434419"/>
                  </a:lnTo>
                  <a:lnTo>
                    <a:pt x="106613" y="392655"/>
                  </a:lnTo>
                  <a:lnTo>
                    <a:pt x="111413" y="374963"/>
                  </a:lnTo>
                  <a:lnTo>
                    <a:pt x="117776" y="346467"/>
                  </a:lnTo>
                  <a:lnTo>
                    <a:pt x="138541" y="303362"/>
                  </a:lnTo>
                  <a:lnTo>
                    <a:pt x="151797" y="267831"/>
                  </a:lnTo>
                  <a:lnTo>
                    <a:pt x="172092" y="226012"/>
                  </a:lnTo>
                  <a:lnTo>
                    <a:pt x="198443" y="188060"/>
                  </a:lnTo>
                  <a:lnTo>
                    <a:pt x="215682" y="160884"/>
                  </a:lnTo>
                  <a:lnTo>
                    <a:pt x="243433" y="125034"/>
                  </a:lnTo>
                  <a:lnTo>
                    <a:pt x="274161" y="89290"/>
                  </a:lnTo>
                  <a:lnTo>
                    <a:pt x="306518" y="49376"/>
                  </a:lnTo>
                  <a:lnTo>
                    <a:pt x="336625" y="27792"/>
                  </a:lnTo>
                  <a:lnTo>
                    <a:pt x="362677" y="9005"/>
                  </a:lnTo>
                  <a:lnTo>
                    <a:pt x="372380" y="0"/>
                  </a:lnTo>
                  <a:lnTo>
                    <a:pt x="372391" y="4731"/>
                  </a:lnTo>
                  <a:lnTo>
                    <a:pt x="373385" y="6126"/>
                  </a:lnTo>
                  <a:lnTo>
                    <a:pt x="375039" y="7056"/>
                  </a:lnTo>
                  <a:lnTo>
                    <a:pt x="380957" y="8807"/>
                  </a:lnTo>
                  <a:lnTo>
                    <a:pt x="381325" y="17846"/>
                  </a:lnTo>
                  <a:lnTo>
                    <a:pt x="389887" y="17846"/>
                  </a:lnTo>
                  <a:lnTo>
                    <a:pt x="399184" y="8916"/>
                  </a:lnTo>
                  <a:lnTo>
                    <a:pt x="406873" y="8916"/>
                  </a:lnTo>
                  <a:lnTo>
                    <a:pt x="407287" y="9909"/>
                  </a:lnTo>
                  <a:lnTo>
                    <a:pt x="407746" y="13656"/>
                  </a:lnTo>
                  <a:lnTo>
                    <a:pt x="410596" y="18630"/>
                  </a:lnTo>
                  <a:lnTo>
                    <a:pt x="422331" y="32832"/>
                  </a:lnTo>
                  <a:lnTo>
                    <a:pt x="441110" y="75744"/>
                  </a:lnTo>
                  <a:lnTo>
                    <a:pt x="448869" y="100485"/>
                  </a:lnTo>
                  <a:lnTo>
                    <a:pt x="452601" y="133503"/>
                  </a:lnTo>
                  <a:lnTo>
                    <a:pt x="458558" y="175256"/>
                  </a:lnTo>
                  <a:lnTo>
                    <a:pt x="460299" y="207861"/>
                  </a:lnTo>
                  <a:lnTo>
                    <a:pt x="458427" y="242195"/>
                  </a:lnTo>
                  <a:lnTo>
                    <a:pt x="455280" y="281268"/>
                  </a:lnTo>
                  <a:lnTo>
                    <a:pt x="454441" y="305577"/>
                  </a:lnTo>
                  <a:lnTo>
                    <a:pt x="453508" y="349125"/>
                  </a:lnTo>
                  <a:lnTo>
                    <a:pt x="452762" y="3839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939"/>
            <p:cNvSpPr/>
            <p:nvPr>
              <p:custDataLst>
                <p:tags r:id="rId5"/>
              </p:custDataLst>
            </p:nvPr>
          </p:nvSpPr>
          <p:spPr>
            <a:xfrm>
              <a:off x="822773" y="5179219"/>
              <a:ext cx="88056" cy="223243"/>
            </a:xfrm>
            <a:custGeom>
              <a:avLst/>
              <a:gdLst/>
              <a:ahLst/>
              <a:cxnLst/>
              <a:rect l="0" t="0" r="0" b="0"/>
              <a:pathLst>
                <a:path w="88056" h="223243">
                  <a:moveTo>
                    <a:pt x="7688" y="223242"/>
                  </a:moveTo>
                  <a:lnTo>
                    <a:pt x="7688" y="223242"/>
                  </a:lnTo>
                  <a:lnTo>
                    <a:pt x="7688" y="218502"/>
                  </a:lnTo>
                  <a:lnTo>
                    <a:pt x="0" y="189822"/>
                  </a:lnTo>
                  <a:lnTo>
                    <a:pt x="4602" y="175646"/>
                  </a:lnTo>
                  <a:lnTo>
                    <a:pt x="18985" y="132811"/>
                  </a:lnTo>
                  <a:lnTo>
                    <a:pt x="37824" y="91055"/>
                  </a:lnTo>
                  <a:lnTo>
                    <a:pt x="62258" y="52004"/>
                  </a:lnTo>
                  <a:lnTo>
                    <a:pt x="8805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3940"/>
          <p:cNvSpPr/>
          <p:nvPr>
            <p:custDataLst>
              <p:tags r:id="rId2"/>
            </p:custDataLst>
          </p:nvPr>
        </p:nvSpPr>
        <p:spPr>
          <a:xfrm>
            <a:off x="2339578" y="4750594"/>
            <a:ext cx="2687837" cy="187502"/>
          </a:xfrm>
          <a:custGeom>
            <a:avLst/>
            <a:gdLst/>
            <a:ahLst/>
            <a:cxnLst/>
            <a:rect l="0" t="0" r="0" b="0"/>
            <a:pathLst>
              <a:path w="2687837" h="187502">
                <a:moveTo>
                  <a:pt x="0" y="0"/>
                </a:moveTo>
                <a:lnTo>
                  <a:pt x="0" y="0"/>
                </a:lnTo>
                <a:lnTo>
                  <a:pt x="0" y="38731"/>
                </a:lnTo>
                <a:lnTo>
                  <a:pt x="4741" y="52376"/>
                </a:lnTo>
                <a:lnTo>
                  <a:pt x="18092" y="70887"/>
                </a:lnTo>
                <a:lnTo>
                  <a:pt x="50604" y="112857"/>
                </a:lnTo>
                <a:lnTo>
                  <a:pt x="86320" y="147834"/>
                </a:lnTo>
                <a:lnTo>
                  <a:pt x="98227" y="153666"/>
                </a:lnTo>
                <a:lnTo>
                  <a:pt x="104180" y="157592"/>
                </a:lnTo>
                <a:lnTo>
                  <a:pt x="142324" y="171703"/>
                </a:lnTo>
                <a:lnTo>
                  <a:pt x="148583" y="175531"/>
                </a:lnTo>
                <a:lnTo>
                  <a:pt x="158678" y="177686"/>
                </a:lnTo>
                <a:lnTo>
                  <a:pt x="198934" y="178577"/>
                </a:lnTo>
                <a:lnTo>
                  <a:pt x="239777" y="178593"/>
                </a:lnTo>
                <a:lnTo>
                  <a:pt x="280898" y="178594"/>
                </a:lnTo>
                <a:lnTo>
                  <a:pt x="296991" y="177601"/>
                </a:lnTo>
                <a:lnTo>
                  <a:pt x="314465" y="171525"/>
                </a:lnTo>
                <a:lnTo>
                  <a:pt x="359100" y="167066"/>
                </a:lnTo>
                <a:lnTo>
                  <a:pt x="370936" y="163549"/>
                </a:lnTo>
                <a:lnTo>
                  <a:pt x="412989" y="160981"/>
                </a:lnTo>
                <a:lnTo>
                  <a:pt x="449395" y="159763"/>
                </a:lnTo>
                <a:lnTo>
                  <a:pt x="486166" y="152633"/>
                </a:lnTo>
                <a:lnTo>
                  <a:pt x="529000" y="151877"/>
                </a:lnTo>
                <a:lnTo>
                  <a:pt x="571611" y="151811"/>
                </a:lnTo>
                <a:lnTo>
                  <a:pt x="616081" y="150813"/>
                </a:lnTo>
                <a:lnTo>
                  <a:pt x="653230" y="144116"/>
                </a:lnTo>
                <a:lnTo>
                  <a:pt x="694049" y="143038"/>
                </a:lnTo>
                <a:lnTo>
                  <a:pt x="732093" y="142896"/>
                </a:lnTo>
                <a:lnTo>
                  <a:pt x="769307" y="142878"/>
                </a:lnTo>
                <a:lnTo>
                  <a:pt x="812780" y="142876"/>
                </a:lnTo>
                <a:lnTo>
                  <a:pt x="852129" y="142875"/>
                </a:lnTo>
                <a:lnTo>
                  <a:pt x="889018" y="140229"/>
                </a:lnTo>
                <a:lnTo>
                  <a:pt x="920741" y="135186"/>
                </a:lnTo>
                <a:lnTo>
                  <a:pt x="964536" y="134109"/>
                </a:lnTo>
                <a:lnTo>
                  <a:pt x="1009072" y="133967"/>
                </a:lnTo>
                <a:lnTo>
                  <a:pt x="1053706" y="133948"/>
                </a:lnTo>
                <a:lnTo>
                  <a:pt x="1095559" y="133946"/>
                </a:lnTo>
                <a:lnTo>
                  <a:pt x="1136165" y="133945"/>
                </a:lnTo>
                <a:lnTo>
                  <a:pt x="1177369" y="133945"/>
                </a:lnTo>
                <a:lnTo>
                  <a:pt x="1215163" y="133945"/>
                </a:lnTo>
                <a:lnTo>
                  <a:pt x="1257171" y="133945"/>
                </a:lnTo>
                <a:lnTo>
                  <a:pt x="1299167" y="133945"/>
                </a:lnTo>
                <a:lnTo>
                  <a:pt x="1339543" y="133945"/>
                </a:lnTo>
                <a:lnTo>
                  <a:pt x="1382062" y="133945"/>
                </a:lnTo>
                <a:lnTo>
                  <a:pt x="1419417" y="133945"/>
                </a:lnTo>
                <a:lnTo>
                  <a:pt x="1456452" y="133945"/>
                </a:lnTo>
                <a:lnTo>
                  <a:pt x="1498310" y="136591"/>
                </a:lnTo>
                <a:lnTo>
                  <a:pt x="1540276" y="141634"/>
                </a:lnTo>
                <a:lnTo>
                  <a:pt x="1579654" y="142629"/>
                </a:lnTo>
                <a:lnTo>
                  <a:pt x="1618742" y="142826"/>
                </a:lnTo>
                <a:lnTo>
                  <a:pt x="1652723" y="142860"/>
                </a:lnTo>
                <a:lnTo>
                  <a:pt x="1695021" y="147612"/>
                </a:lnTo>
                <a:lnTo>
                  <a:pt x="1739169" y="150976"/>
                </a:lnTo>
                <a:lnTo>
                  <a:pt x="1783461" y="151640"/>
                </a:lnTo>
                <a:lnTo>
                  <a:pt x="1821167" y="151772"/>
                </a:lnTo>
                <a:lnTo>
                  <a:pt x="1864408" y="152790"/>
                </a:lnTo>
                <a:lnTo>
                  <a:pt x="1908521" y="158871"/>
                </a:lnTo>
                <a:lnTo>
                  <a:pt x="1950932" y="160366"/>
                </a:lnTo>
                <a:lnTo>
                  <a:pt x="1991390" y="160661"/>
                </a:lnTo>
                <a:lnTo>
                  <a:pt x="2033925" y="163365"/>
                </a:lnTo>
                <a:lnTo>
                  <a:pt x="2076024" y="168420"/>
                </a:lnTo>
                <a:lnTo>
                  <a:pt x="2116421" y="169418"/>
                </a:lnTo>
                <a:lnTo>
                  <a:pt x="2158944" y="169615"/>
                </a:lnTo>
                <a:lnTo>
                  <a:pt x="2201041" y="174395"/>
                </a:lnTo>
                <a:lnTo>
                  <a:pt x="2241437" y="172619"/>
                </a:lnTo>
                <a:lnTo>
                  <a:pt x="2283959" y="177119"/>
                </a:lnTo>
                <a:lnTo>
                  <a:pt x="2326056" y="178302"/>
                </a:lnTo>
                <a:lnTo>
                  <a:pt x="2365460" y="178536"/>
                </a:lnTo>
                <a:lnTo>
                  <a:pt x="2401907" y="178583"/>
                </a:lnTo>
                <a:lnTo>
                  <a:pt x="2428822" y="181236"/>
                </a:lnTo>
                <a:lnTo>
                  <a:pt x="2464583" y="186281"/>
                </a:lnTo>
                <a:lnTo>
                  <a:pt x="2506595" y="187360"/>
                </a:lnTo>
                <a:lnTo>
                  <a:pt x="2544796" y="187501"/>
                </a:lnTo>
                <a:lnTo>
                  <a:pt x="2583381" y="186529"/>
                </a:lnTo>
                <a:lnTo>
                  <a:pt x="2626530" y="178961"/>
                </a:lnTo>
                <a:lnTo>
                  <a:pt x="2633469" y="176111"/>
                </a:lnTo>
                <a:lnTo>
                  <a:pt x="2639861" y="172530"/>
                </a:lnTo>
                <a:lnTo>
                  <a:pt x="2649037" y="169520"/>
                </a:lnTo>
                <a:lnTo>
                  <a:pt x="2658039" y="163778"/>
                </a:lnTo>
                <a:lnTo>
                  <a:pt x="2666991" y="160644"/>
                </a:lnTo>
                <a:lnTo>
                  <a:pt x="2672949" y="156394"/>
                </a:lnTo>
                <a:lnTo>
                  <a:pt x="2676259" y="151199"/>
                </a:lnTo>
                <a:lnTo>
                  <a:pt x="2678384" y="139778"/>
                </a:lnTo>
                <a:lnTo>
                  <a:pt x="2678902" y="96490"/>
                </a:lnTo>
                <a:lnTo>
                  <a:pt x="2678906" y="53763"/>
                </a:lnTo>
                <a:lnTo>
                  <a:pt x="2678906" y="35751"/>
                </a:lnTo>
                <a:lnTo>
                  <a:pt x="2687836" y="3571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2" y="381000"/>
            <a:ext cx="3468688" cy="1828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" name="Ink 3"/>
              <p14:cNvContentPartPr/>
              <p14:nvPr/>
            </p14:nvContentPartPr>
            <p14:xfrm>
              <a:off x="1862454" y="2768918"/>
              <a:ext cx="5805805" cy="22987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50574" y="2757047"/>
                <a:ext cx="5829565" cy="253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" name="Ink 5"/>
              <p14:cNvContentPartPr/>
              <p14:nvPr/>
            </p14:nvContentPartPr>
            <p14:xfrm>
              <a:off x="1869440" y="4022090"/>
              <a:ext cx="5791835" cy="26035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857560" y="4010207"/>
                <a:ext cx="5815596" cy="284116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0812" y="3417570"/>
            <a:ext cx="1894840" cy="94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axon (cytoplasm)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8200" y="2490788"/>
            <a:ext cx="1050925" cy="2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95401" y="4359910"/>
            <a:ext cx="1141730" cy="64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018020" y="4182744"/>
            <a:ext cx="1607502" cy="70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charge: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474267" y="2262505"/>
            <a:ext cx="1151255" cy="43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inside charge:</a:t>
            </a:r>
          </a:p>
        </p:txBody>
      </p:sp>
      <p:sp>
        <p:nvSpPr>
          <p:cNvPr id="2" name="SMARTInkShape-3941"/>
          <p:cNvSpPr/>
          <p:nvPr>
            <p:custDataLst>
              <p:tags r:id="rId1"/>
            </p:custDataLst>
          </p:nvPr>
        </p:nvSpPr>
        <p:spPr>
          <a:xfrm>
            <a:off x="2366368" y="2625329"/>
            <a:ext cx="919755" cy="754510"/>
          </a:xfrm>
          <a:custGeom>
            <a:avLst/>
            <a:gdLst/>
            <a:ahLst/>
            <a:cxnLst/>
            <a:rect l="0" t="0" r="0" b="0"/>
            <a:pathLst>
              <a:path w="919755" h="754510">
                <a:moveTo>
                  <a:pt x="759023" y="89296"/>
                </a:moveTo>
                <a:lnTo>
                  <a:pt x="759023" y="89296"/>
                </a:lnTo>
                <a:lnTo>
                  <a:pt x="754282" y="89296"/>
                </a:lnTo>
                <a:lnTo>
                  <a:pt x="752886" y="88304"/>
                </a:lnTo>
                <a:lnTo>
                  <a:pt x="751955" y="86650"/>
                </a:lnTo>
                <a:lnTo>
                  <a:pt x="750461" y="81608"/>
                </a:lnTo>
                <a:lnTo>
                  <a:pt x="747611" y="80918"/>
                </a:lnTo>
                <a:lnTo>
                  <a:pt x="745461" y="80734"/>
                </a:lnTo>
                <a:lnTo>
                  <a:pt x="744029" y="79619"/>
                </a:lnTo>
                <a:lnTo>
                  <a:pt x="736800" y="67970"/>
                </a:lnTo>
                <a:lnTo>
                  <a:pt x="731617" y="64935"/>
                </a:lnTo>
                <a:lnTo>
                  <a:pt x="726007" y="62594"/>
                </a:lnTo>
                <a:lnTo>
                  <a:pt x="705429" y="47125"/>
                </a:lnTo>
                <a:lnTo>
                  <a:pt x="699484" y="44756"/>
                </a:lnTo>
                <a:lnTo>
                  <a:pt x="690560" y="38837"/>
                </a:lnTo>
                <a:lnTo>
                  <a:pt x="649534" y="26704"/>
                </a:lnTo>
                <a:lnTo>
                  <a:pt x="637064" y="20921"/>
                </a:lnTo>
                <a:lnTo>
                  <a:pt x="598119" y="10970"/>
                </a:lnTo>
                <a:lnTo>
                  <a:pt x="555487" y="2040"/>
                </a:lnTo>
                <a:lnTo>
                  <a:pt x="511016" y="178"/>
                </a:lnTo>
                <a:lnTo>
                  <a:pt x="467438" y="10"/>
                </a:lnTo>
                <a:lnTo>
                  <a:pt x="423923" y="0"/>
                </a:lnTo>
                <a:lnTo>
                  <a:pt x="392969" y="992"/>
                </a:lnTo>
                <a:lnTo>
                  <a:pt x="348340" y="9093"/>
                </a:lnTo>
                <a:lnTo>
                  <a:pt x="303693" y="23095"/>
                </a:lnTo>
                <a:lnTo>
                  <a:pt x="265182" y="33593"/>
                </a:lnTo>
                <a:lnTo>
                  <a:pt x="220611" y="53627"/>
                </a:lnTo>
                <a:lnTo>
                  <a:pt x="205205" y="60545"/>
                </a:lnTo>
                <a:lnTo>
                  <a:pt x="167925" y="86486"/>
                </a:lnTo>
                <a:lnTo>
                  <a:pt x="154045" y="101141"/>
                </a:lnTo>
                <a:lnTo>
                  <a:pt x="133947" y="113201"/>
                </a:lnTo>
                <a:lnTo>
                  <a:pt x="95145" y="150207"/>
                </a:lnTo>
                <a:lnTo>
                  <a:pt x="66437" y="189113"/>
                </a:lnTo>
                <a:lnTo>
                  <a:pt x="36384" y="232090"/>
                </a:lnTo>
                <a:lnTo>
                  <a:pt x="21915" y="261926"/>
                </a:lnTo>
                <a:lnTo>
                  <a:pt x="8382" y="303608"/>
                </a:lnTo>
                <a:lnTo>
                  <a:pt x="3725" y="315514"/>
                </a:lnTo>
                <a:lnTo>
                  <a:pt x="217" y="357187"/>
                </a:lnTo>
                <a:lnTo>
                  <a:pt x="12" y="398859"/>
                </a:lnTo>
                <a:lnTo>
                  <a:pt x="0" y="440530"/>
                </a:lnTo>
                <a:lnTo>
                  <a:pt x="992" y="458390"/>
                </a:lnTo>
                <a:lnTo>
                  <a:pt x="11023" y="500062"/>
                </a:lnTo>
                <a:lnTo>
                  <a:pt x="18479" y="515275"/>
                </a:lnTo>
                <a:lnTo>
                  <a:pt x="41695" y="556861"/>
                </a:lnTo>
                <a:lnTo>
                  <a:pt x="65485" y="599511"/>
                </a:lnTo>
                <a:lnTo>
                  <a:pt x="95414" y="630100"/>
                </a:lnTo>
                <a:lnTo>
                  <a:pt x="140020" y="662495"/>
                </a:lnTo>
                <a:lnTo>
                  <a:pt x="181577" y="690670"/>
                </a:lnTo>
                <a:lnTo>
                  <a:pt x="223426" y="711146"/>
                </a:lnTo>
                <a:lnTo>
                  <a:pt x="267829" y="728242"/>
                </a:lnTo>
                <a:lnTo>
                  <a:pt x="312455" y="739012"/>
                </a:lnTo>
                <a:lnTo>
                  <a:pt x="341369" y="747610"/>
                </a:lnTo>
                <a:lnTo>
                  <a:pt x="384245" y="749766"/>
                </a:lnTo>
                <a:lnTo>
                  <a:pt x="423919" y="750049"/>
                </a:lnTo>
                <a:lnTo>
                  <a:pt x="464899" y="754509"/>
                </a:lnTo>
                <a:lnTo>
                  <a:pt x="508072" y="750674"/>
                </a:lnTo>
                <a:lnTo>
                  <a:pt x="545961" y="750169"/>
                </a:lnTo>
                <a:lnTo>
                  <a:pt x="586878" y="743035"/>
                </a:lnTo>
                <a:lnTo>
                  <a:pt x="606483" y="739072"/>
                </a:lnTo>
                <a:lnTo>
                  <a:pt x="648847" y="720205"/>
                </a:lnTo>
                <a:lnTo>
                  <a:pt x="690559" y="707586"/>
                </a:lnTo>
                <a:lnTo>
                  <a:pt x="726280" y="689496"/>
                </a:lnTo>
                <a:lnTo>
                  <a:pt x="769165" y="658184"/>
                </a:lnTo>
                <a:lnTo>
                  <a:pt x="805901" y="636013"/>
                </a:lnTo>
                <a:lnTo>
                  <a:pt x="823441" y="618014"/>
                </a:lnTo>
                <a:lnTo>
                  <a:pt x="833294" y="610032"/>
                </a:lnTo>
                <a:lnTo>
                  <a:pt x="866125" y="569031"/>
                </a:lnTo>
                <a:lnTo>
                  <a:pt x="895944" y="525227"/>
                </a:lnTo>
                <a:lnTo>
                  <a:pt x="899252" y="515876"/>
                </a:lnTo>
                <a:lnTo>
                  <a:pt x="901714" y="506098"/>
                </a:lnTo>
                <a:lnTo>
                  <a:pt x="908733" y="491736"/>
                </a:lnTo>
                <a:lnTo>
                  <a:pt x="913289" y="466257"/>
                </a:lnTo>
                <a:lnTo>
                  <a:pt x="916882" y="458248"/>
                </a:lnTo>
                <a:lnTo>
                  <a:pt x="919682" y="414836"/>
                </a:lnTo>
                <a:lnTo>
                  <a:pt x="919754" y="382283"/>
                </a:lnTo>
                <a:lnTo>
                  <a:pt x="910080" y="341579"/>
                </a:lnTo>
                <a:lnTo>
                  <a:pt x="895020" y="300700"/>
                </a:lnTo>
                <a:lnTo>
                  <a:pt x="887733" y="289628"/>
                </a:lnTo>
                <a:lnTo>
                  <a:pt x="885680" y="283173"/>
                </a:lnTo>
                <a:lnTo>
                  <a:pt x="879477" y="276998"/>
                </a:lnTo>
                <a:lnTo>
                  <a:pt x="875044" y="273962"/>
                </a:lnTo>
                <a:lnTo>
                  <a:pt x="872089" y="269953"/>
                </a:lnTo>
                <a:lnTo>
                  <a:pt x="862217" y="248305"/>
                </a:lnTo>
                <a:lnTo>
                  <a:pt x="825494" y="208365"/>
                </a:lnTo>
                <a:lnTo>
                  <a:pt x="819668" y="196453"/>
                </a:lnTo>
                <a:lnTo>
                  <a:pt x="791733" y="166687"/>
                </a:lnTo>
                <a:lnTo>
                  <a:pt x="785797" y="163379"/>
                </a:lnTo>
                <a:lnTo>
                  <a:pt x="779852" y="160917"/>
                </a:lnTo>
                <a:lnTo>
                  <a:pt x="759022" y="145357"/>
                </a:lnTo>
                <a:lnTo>
                  <a:pt x="753069" y="142985"/>
                </a:lnTo>
                <a:lnTo>
                  <a:pt x="724700" y="117471"/>
                </a:lnTo>
                <a:lnTo>
                  <a:pt x="718977" y="116496"/>
                </a:lnTo>
                <a:lnTo>
                  <a:pt x="717443" y="115367"/>
                </a:lnTo>
                <a:lnTo>
                  <a:pt x="715738" y="111466"/>
                </a:lnTo>
                <a:lnTo>
                  <a:pt x="714291" y="110029"/>
                </a:lnTo>
                <a:lnTo>
                  <a:pt x="710038" y="108433"/>
                </a:lnTo>
                <a:lnTo>
                  <a:pt x="698159" y="107268"/>
                </a:lnTo>
                <a:lnTo>
                  <a:pt x="697611" y="106238"/>
                </a:lnTo>
                <a:lnTo>
                  <a:pt x="697002" y="102448"/>
                </a:lnTo>
                <a:lnTo>
                  <a:pt x="695848" y="101041"/>
                </a:lnTo>
                <a:lnTo>
                  <a:pt x="688869" y="98596"/>
                </a:lnTo>
                <a:lnTo>
                  <a:pt x="683225" y="98335"/>
                </a:lnTo>
                <a:lnTo>
                  <a:pt x="681702" y="97307"/>
                </a:lnTo>
                <a:lnTo>
                  <a:pt x="680686" y="95629"/>
                </a:lnTo>
                <a:lnTo>
                  <a:pt x="680009" y="93518"/>
                </a:lnTo>
                <a:lnTo>
                  <a:pt x="678566" y="92110"/>
                </a:lnTo>
                <a:lnTo>
                  <a:pt x="669640" y="88551"/>
                </a:lnTo>
                <a:lnTo>
                  <a:pt x="661199" y="80744"/>
                </a:lnTo>
                <a:lnTo>
                  <a:pt x="647504" y="80376"/>
                </a:lnTo>
                <a:lnTo>
                  <a:pt x="645982" y="79381"/>
                </a:lnTo>
                <a:lnTo>
                  <a:pt x="644966" y="77725"/>
                </a:lnTo>
                <a:lnTo>
                  <a:pt x="643337" y="72679"/>
                </a:lnTo>
                <a:lnTo>
                  <a:pt x="640469" y="71989"/>
                </a:lnTo>
                <a:lnTo>
                  <a:pt x="634119" y="71446"/>
                </a:lnTo>
                <a:lnTo>
                  <a:pt x="642937" y="7143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1228"/>
          <p:cNvGrpSpPr/>
          <p:nvPr/>
        </p:nvGrpSpPr>
        <p:grpSpPr>
          <a:xfrm>
            <a:off x="1785938" y="2116336"/>
            <a:ext cx="606835" cy="1160860"/>
            <a:chOff x="1785938" y="2116336"/>
            <a:chExt cx="606835" cy="1160860"/>
          </a:xfrm>
        </p:grpSpPr>
        <p:sp>
          <p:nvSpPr>
            <p:cNvPr id="5" name="SMARTInkShape-3942"/>
            <p:cNvSpPr/>
            <p:nvPr>
              <p:custDataLst>
                <p:tags r:id="rId47"/>
              </p:custDataLst>
            </p:nvPr>
          </p:nvSpPr>
          <p:spPr>
            <a:xfrm>
              <a:off x="2044899" y="2437814"/>
              <a:ext cx="347874" cy="839382"/>
            </a:xfrm>
            <a:custGeom>
              <a:avLst/>
              <a:gdLst/>
              <a:ahLst/>
              <a:cxnLst/>
              <a:rect l="0" t="0" r="0" b="0"/>
              <a:pathLst>
                <a:path w="347874" h="839382">
                  <a:moveTo>
                    <a:pt x="0" y="839381"/>
                  </a:moveTo>
                  <a:lnTo>
                    <a:pt x="0" y="839381"/>
                  </a:lnTo>
                  <a:lnTo>
                    <a:pt x="13561" y="839381"/>
                  </a:lnTo>
                  <a:lnTo>
                    <a:pt x="14993" y="838389"/>
                  </a:lnTo>
                  <a:lnTo>
                    <a:pt x="15949" y="836735"/>
                  </a:lnTo>
                  <a:lnTo>
                    <a:pt x="16585" y="834641"/>
                  </a:lnTo>
                  <a:lnTo>
                    <a:pt x="18002" y="833244"/>
                  </a:lnTo>
                  <a:lnTo>
                    <a:pt x="26879" y="829704"/>
                  </a:lnTo>
                  <a:lnTo>
                    <a:pt x="33650" y="824387"/>
                  </a:lnTo>
                  <a:lnTo>
                    <a:pt x="41941" y="821379"/>
                  </a:lnTo>
                  <a:lnTo>
                    <a:pt x="86587" y="780575"/>
                  </a:lnTo>
                  <a:lnTo>
                    <a:pt x="95329" y="777970"/>
                  </a:lnTo>
                  <a:lnTo>
                    <a:pt x="101238" y="777361"/>
                  </a:lnTo>
                  <a:lnTo>
                    <a:pt x="103210" y="776206"/>
                  </a:lnTo>
                  <a:lnTo>
                    <a:pt x="104526" y="774444"/>
                  </a:lnTo>
                  <a:lnTo>
                    <a:pt x="106979" y="769841"/>
                  </a:lnTo>
                  <a:lnTo>
                    <a:pt x="111377" y="764487"/>
                  </a:lnTo>
                  <a:lnTo>
                    <a:pt x="116638" y="761447"/>
                  </a:lnTo>
                  <a:lnTo>
                    <a:pt x="122284" y="759103"/>
                  </a:lnTo>
                  <a:lnTo>
                    <a:pt x="142889" y="743632"/>
                  </a:lnTo>
                  <a:lnTo>
                    <a:pt x="145861" y="742806"/>
                  </a:lnTo>
                  <a:lnTo>
                    <a:pt x="147842" y="741263"/>
                  </a:lnTo>
                  <a:lnTo>
                    <a:pt x="156023" y="728871"/>
                  </a:lnTo>
                  <a:lnTo>
                    <a:pt x="161286" y="725774"/>
                  </a:lnTo>
                  <a:lnTo>
                    <a:pt x="164079" y="724947"/>
                  </a:lnTo>
                  <a:lnTo>
                    <a:pt x="165940" y="723404"/>
                  </a:lnTo>
                  <a:lnTo>
                    <a:pt x="180623" y="703524"/>
                  </a:lnTo>
                  <a:lnTo>
                    <a:pt x="182923" y="701185"/>
                  </a:lnTo>
                  <a:lnTo>
                    <a:pt x="188124" y="698586"/>
                  </a:lnTo>
                  <a:lnTo>
                    <a:pt x="190900" y="697893"/>
                  </a:lnTo>
                  <a:lnTo>
                    <a:pt x="199548" y="692177"/>
                  </a:lnTo>
                  <a:lnTo>
                    <a:pt x="202789" y="686975"/>
                  </a:lnTo>
                  <a:lnTo>
                    <a:pt x="205222" y="681356"/>
                  </a:lnTo>
                  <a:lnTo>
                    <a:pt x="211178" y="672614"/>
                  </a:lnTo>
                  <a:lnTo>
                    <a:pt x="213899" y="662541"/>
                  </a:lnTo>
                  <a:lnTo>
                    <a:pt x="220367" y="654005"/>
                  </a:lnTo>
                  <a:lnTo>
                    <a:pt x="223382" y="645659"/>
                  </a:lnTo>
                  <a:lnTo>
                    <a:pt x="247953" y="615586"/>
                  </a:lnTo>
                  <a:lnTo>
                    <a:pt x="248645" y="612794"/>
                  </a:lnTo>
                  <a:lnTo>
                    <a:pt x="256916" y="598231"/>
                  </a:lnTo>
                  <a:lnTo>
                    <a:pt x="257598" y="595271"/>
                  </a:lnTo>
                  <a:lnTo>
                    <a:pt x="259044" y="593297"/>
                  </a:lnTo>
                  <a:lnTo>
                    <a:pt x="261001" y="591981"/>
                  </a:lnTo>
                  <a:lnTo>
                    <a:pt x="265820" y="589527"/>
                  </a:lnTo>
                  <a:lnTo>
                    <a:pt x="271270" y="585129"/>
                  </a:lnTo>
                  <a:lnTo>
                    <a:pt x="274353" y="579867"/>
                  </a:lnTo>
                  <a:lnTo>
                    <a:pt x="276333" y="568405"/>
                  </a:lnTo>
                  <a:lnTo>
                    <a:pt x="277487" y="566457"/>
                  </a:lnTo>
                  <a:lnTo>
                    <a:pt x="279249" y="565158"/>
                  </a:lnTo>
                  <a:lnTo>
                    <a:pt x="281416" y="564292"/>
                  </a:lnTo>
                  <a:lnTo>
                    <a:pt x="282860" y="562723"/>
                  </a:lnTo>
                  <a:lnTo>
                    <a:pt x="287825" y="553075"/>
                  </a:lnTo>
                  <a:lnTo>
                    <a:pt x="291633" y="547431"/>
                  </a:lnTo>
                  <a:lnTo>
                    <a:pt x="293776" y="538675"/>
                  </a:lnTo>
                  <a:lnTo>
                    <a:pt x="295592" y="515738"/>
                  </a:lnTo>
                  <a:lnTo>
                    <a:pt x="297272" y="513486"/>
                  </a:lnTo>
                  <a:lnTo>
                    <a:pt x="299384" y="511985"/>
                  </a:lnTo>
                  <a:lnTo>
                    <a:pt x="301731" y="505026"/>
                  </a:lnTo>
                  <a:lnTo>
                    <a:pt x="303499" y="484249"/>
                  </a:lnTo>
                  <a:lnTo>
                    <a:pt x="310662" y="472751"/>
                  </a:lnTo>
                  <a:lnTo>
                    <a:pt x="313457" y="449431"/>
                  </a:lnTo>
                  <a:lnTo>
                    <a:pt x="319592" y="437541"/>
                  </a:lnTo>
                  <a:lnTo>
                    <a:pt x="321466" y="394226"/>
                  </a:lnTo>
                  <a:lnTo>
                    <a:pt x="321468" y="349992"/>
                  </a:lnTo>
                  <a:lnTo>
                    <a:pt x="321468" y="306582"/>
                  </a:lnTo>
                  <a:lnTo>
                    <a:pt x="321468" y="264905"/>
                  </a:lnTo>
                  <a:lnTo>
                    <a:pt x="321468" y="247045"/>
                  </a:lnTo>
                  <a:lnTo>
                    <a:pt x="312702" y="205537"/>
                  </a:lnTo>
                  <a:lnTo>
                    <a:pt x="312571" y="193499"/>
                  </a:lnTo>
                  <a:lnTo>
                    <a:pt x="309907" y="187528"/>
                  </a:lnTo>
                  <a:lnTo>
                    <a:pt x="306408" y="181567"/>
                  </a:lnTo>
                  <a:lnTo>
                    <a:pt x="303446" y="172633"/>
                  </a:lnTo>
                  <a:lnTo>
                    <a:pt x="297718" y="163702"/>
                  </a:lnTo>
                  <a:lnTo>
                    <a:pt x="295579" y="154772"/>
                  </a:lnTo>
                  <a:lnTo>
                    <a:pt x="295079" y="148819"/>
                  </a:lnTo>
                  <a:lnTo>
                    <a:pt x="292211" y="142866"/>
                  </a:lnTo>
                  <a:lnTo>
                    <a:pt x="288621" y="136913"/>
                  </a:lnTo>
                  <a:lnTo>
                    <a:pt x="285608" y="127983"/>
                  </a:lnTo>
                  <a:lnTo>
                    <a:pt x="279865" y="119053"/>
                  </a:lnTo>
                  <a:lnTo>
                    <a:pt x="276730" y="110124"/>
                  </a:lnTo>
                  <a:lnTo>
                    <a:pt x="261427" y="89288"/>
                  </a:lnTo>
                  <a:lnTo>
                    <a:pt x="259064" y="83334"/>
                  </a:lnTo>
                  <a:lnTo>
                    <a:pt x="253148" y="74405"/>
                  </a:lnTo>
                  <a:lnTo>
                    <a:pt x="251416" y="68452"/>
                  </a:lnTo>
                  <a:lnTo>
                    <a:pt x="249962" y="66467"/>
                  </a:lnTo>
                  <a:lnTo>
                    <a:pt x="248001" y="65144"/>
                  </a:lnTo>
                  <a:lnTo>
                    <a:pt x="243175" y="62682"/>
                  </a:lnTo>
                  <a:lnTo>
                    <a:pt x="237724" y="58281"/>
                  </a:lnTo>
                  <a:lnTo>
                    <a:pt x="234639" y="53017"/>
                  </a:lnTo>
                  <a:lnTo>
                    <a:pt x="232276" y="47370"/>
                  </a:lnTo>
                  <a:lnTo>
                    <a:pt x="206769" y="19245"/>
                  </a:lnTo>
                  <a:lnTo>
                    <a:pt x="205383" y="8927"/>
                  </a:lnTo>
                  <a:lnTo>
                    <a:pt x="205383" y="8921"/>
                  </a:lnTo>
                  <a:lnTo>
                    <a:pt x="210123" y="13661"/>
                  </a:lnTo>
                  <a:lnTo>
                    <a:pt x="215096" y="15988"/>
                  </a:lnTo>
                  <a:lnTo>
                    <a:pt x="217811" y="16609"/>
                  </a:lnTo>
                  <a:lnTo>
                    <a:pt x="219621" y="18015"/>
                  </a:lnTo>
                  <a:lnTo>
                    <a:pt x="221633" y="22223"/>
                  </a:lnTo>
                  <a:lnTo>
                    <a:pt x="227818" y="27400"/>
                  </a:lnTo>
                  <a:lnTo>
                    <a:pt x="270502" y="62503"/>
                  </a:lnTo>
                  <a:lnTo>
                    <a:pt x="309480" y="85319"/>
                  </a:lnTo>
                  <a:lnTo>
                    <a:pt x="328324" y="91150"/>
                  </a:lnTo>
                  <a:lnTo>
                    <a:pt x="338684" y="97804"/>
                  </a:lnTo>
                  <a:lnTo>
                    <a:pt x="347873" y="98206"/>
                  </a:lnTo>
                  <a:lnTo>
                    <a:pt x="343403" y="98214"/>
                  </a:lnTo>
                  <a:lnTo>
                    <a:pt x="342044" y="97223"/>
                  </a:lnTo>
                  <a:lnTo>
                    <a:pt x="338574" y="89122"/>
                  </a:lnTo>
                  <a:lnTo>
                    <a:pt x="334693" y="84915"/>
                  </a:lnTo>
                  <a:lnTo>
                    <a:pt x="329661" y="82383"/>
                  </a:lnTo>
                  <a:lnTo>
                    <a:pt x="326930" y="81708"/>
                  </a:lnTo>
                  <a:lnTo>
                    <a:pt x="296522" y="64965"/>
                  </a:lnTo>
                  <a:lnTo>
                    <a:pt x="289545" y="62602"/>
                  </a:lnTo>
                  <a:lnTo>
                    <a:pt x="252864" y="39603"/>
                  </a:lnTo>
                  <a:lnTo>
                    <a:pt x="234201" y="33833"/>
                  </a:lnTo>
                  <a:lnTo>
                    <a:pt x="230548" y="31482"/>
                  </a:lnTo>
                  <a:lnTo>
                    <a:pt x="212411" y="26716"/>
                  </a:lnTo>
                  <a:lnTo>
                    <a:pt x="210068" y="24753"/>
                  </a:lnTo>
                  <a:lnTo>
                    <a:pt x="208506" y="22452"/>
                  </a:lnTo>
                  <a:lnTo>
                    <a:pt x="196827" y="14473"/>
                  </a:lnTo>
                  <a:lnTo>
                    <a:pt x="185539" y="10566"/>
                  </a:lnTo>
                  <a:lnTo>
                    <a:pt x="172836" y="8253"/>
                  </a:lnTo>
                  <a:lnTo>
                    <a:pt x="162524" y="1275"/>
                  </a:lnTo>
                  <a:lnTo>
                    <a:pt x="153202" y="103"/>
                  </a:lnTo>
                  <a:lnTo>
                    <a:pt x="144239" y="0"/>
                  </a:lnTo>
                  <a:lnTo>
                    <a:pt x="143784" y="989"/>
                  </a:lnTo>
                  <a:lnTo>
                    <a:pt x="141962" y="15222"/>
                  </a:lnTo>
                  <a:lnTo>
                    <a:pt x="128642" y="39892"/>
                  </a:lnTo>
                  <a:lnTo>
                    <a:pt x="115514" y="80428"/>
                  </a:lnTo>
                  <a:lnTo>
                    <a:pt x="91386" y="124938"/>
                  </a:lnTo>
                  <a:lnTo>
                    <a:pt x="89312" y="145279"/>
                  </a:lnTo>
                  <a:lnTo>
                    <a:pt x="89296" y="1517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943"/>
            <p:cNvSpPr/>
            <p:nvPr>
              <p:custDataLst>
                <p:tags r:id="rId48"/>
              </p:custDataLst>
            </p:nvPr>
          </p:nvSpPr>
          <p:spPr>
            <a:xfrm>
              <a:off x="1785938" y="2161399"/>
              <a:ext cx="169665" cy="204911"/>
            </a:xfrm>
            <a:custGeom>
              <a:avLst/>
              <a:gdLst/>
              <a:ahLst/>
              <a:cxnLst/>
              <a:rect l="0" t="0" r="0" b="0"/>
              <a:pathLst>
                <a:path w="169665" h="204911">
                  <a:moveTo>
                    <a:pt x="35718" y="17445"/>
                  </a:moveTo>
                  <a:lnTo>
                    <a:pt x="35718" y="17445"/>
                  </a:lnTo>
                  <a:lnTo>
                    <a:pt x="35718" y="25133"/>
                  </a:lnTo>
                  <a:lnTo>
                    <a:pt x="21479" y="57756"/>
                  </a:lnTo>
                  <a:lnTo>
                    <a:pt x="13595" y="98417"/>
                  </a:lnTo>
                  <a:lnTo>
                    <a:pt x="6898" y="142540"/>
                  </a:lnTo>
                  <a:lnTo>
                    <a:pt x="403" y="184855"/>
                  </a:lnTo>
                  <a:lnTo>
                    <a:pt x="0" y="204910"/>
                  </a:lnTo>
                  <a:lnTo>
                    <a:pt x="0" y="165820"/>
                  </a:lnTo>
                  <a:lnTo>
                    <a:pt x="992" y="130514"/>
                  </a:lnTo>
                  <a:lnTo>
                    <a:pt x="15445" y="86234"/>
                  </a:lnTo>
                  <a:lnTo>
                    <a:pt x="17778" y="71830"/>
                  </a:lnTo>
                  <a:lnTo>
                    <a:pt x="24715" y="51853"/>
                  </a:lnTo>
                  <a:lnTo>
                    <a:pt x="27508" y="30354"/>
                  </a:lnTo>
                  <a:lnTo>
                    <a:pt x="33802" y="17643"/>
                  </a:lnTo>
                  <a:lnTo>
                    <a:pt x="35709" y="0"/>
                  </a:lnTo>
                  <a:lnTo>
                    <a:pt x="36710" y="21970"/>
                  </a:lnTo>
                  <a:lnTo>
                    <a:pt x="53810" y="64830"/>
                  </a:lnTo>
                  <a:lnTo>
                    <a:pt x="74628" y="106110"/>
                  </a:lnTo>
                  <a:lnTo>
                    <a:pt x="86494" y="125516"/>
                  </a:lnTo>
                  <a:lnTo>
                    <a:pt x="130890" y="165242"/>
                  </a:lnTo>
                  <a:lnTo>
                    <a:pt x="141100" y="168722"/>
                  </a:lnTo>
                  <a:lnTo>
                    <a:pt x="144732" y="166369"/>
                  </a:lnTo>
                  <a:lnTo>
                    <a:pt x="147089" y="164352"/>
                  </a:lnTo>
                  <a:lnTo>
                    <a:pt x="149709" y="159466"/>
                  </a:lnTo>
                  <a:lnTo>
                    <a:pt x="159456" y="118110"/>
                  </a:lnTo>
                  <a:lnTo>
                    <a:pt x="163211" y="81744"/>
                  </a:lnTo>
                  <a:lnTo>
                    <a:pt x="168389" y="56494"/>
                  </a:lnTo>
                  <a:lnTo>
                    <a:pt x="169664" y="174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944"/>
            <p:cNvSpPr/>
            <p:nvPr>
              <p:custDataLst>
                <p:tags r:id="rId49"/>
              </p:custDataLst>
            </p:nvPr>
          </p:nvSpPr>
          <p:spPr>
            <a:xfrm>
              <a:off x="1991485" y="2236207"/>
              <a:ext cx="115922" cy="112302"/>
            </a:xfrm>
            <a:custGeom>
              <a:avLst/>
              <a:gdLst/>
              <a:ahLst/>
              <a:cxnLst/>
              <a:rect l="0" t="0" r="0" b="0"/>
              <a:pathLst>
                <a:path w="115922" h="112302">
                  <a:moveTo>
                    <a:pt x="98062" y="5145"/>
                  </a:moveTo>
                  <a:lnTo>
                    <a:pt x="98062" y="5145"/>
                  </a:lnTo>
                  <a:lnTo>
                    <a:pt x="84760" y="5145"/>
                  </a:lnTo>
                  <a:lnTo>
                    <a:pt x="79582" y="2499"/>
                  </a:lnTo>
                  <a:lnTo>
                    <a:pt x="76812" y="404"/>
                  </a:lnTo>
                  <a:lnTo>
                    <a:pt x="72982" y="0"/>
                  </a:lnTo>
                  <a:lnTo>
                    <a:pt x="48264" y="5554"/>
                  </a:lnTo>
                  <a:lnTo>
                    <a:pt x="23535" y="21317"/>
                  </a:lnTo>
                  <a:lnTo>
                    <a:pt x="6166" y="42638"/>
                  </a:lnTo>
                  <a:lnTo>
                    <a:pt x="2649" y="51904"/>
                  </a:lnTo>
                  <a:lnTo>
                    <a:pt x="0" y="79159"/>
                  </a:lnTo>
                  <a:lnTo>
                    <a:pt x="2555" y="85334"/>
                  </a:lnTo>
                  <a:lnTo>
                    <a:pt x="4625" y="88370"/>
                  </a:lnTo>
                  <a:lnTo>
                    <a:pt x="9571" y="91743"/>
                  </a:lnTo>
                  <a:lnTo>
                    <a:pt x="17933" y="93642"/>
                  </a:lnTo>
                  <a:lnTo>
                    <a:pt x="20830" y="93908"/>
                  </a:lnTo>
                  <a:lnTo>
                    <a:pt x="26695" y="91559"/>
                  </a:lnTo>
                  <a:lnTo>
                    <a:pt x="38545" y="81966"/>
                  </a:lnTo>
                  <a:lnTo>
                    <a:pt x="67304" y="44075"/>
                  </a:lnTo>
                  <a:lnTo>
                    <a:pt x="70097" y="34980"/>
                  </a:lnTo>
                  <a:lnTo>
                    <a:pt x="71269" y="23050"/>
                  </a:lnTo>
                  <a:lnTo>
                    <a:pt x="71273" y="48736"/>
                  </a:lnTo>
                  <a:lnTo>
                    <a:pt x="73919" y="56930"/>
                  </a:lnTo>
                  <a:lnTo>
                    <a:pt x="85512" y="79506"/>
                  </a:lnTo>
                  <a:lnTo>
                    <a:pt x="89052" y="90567"/>
                  </a:lnTo>
                  <a:lnTo>
                    <a:pt x="105341" y="110502"/>
                  </a:lnTo>
                  <a:lnTo>
                    <a:pt x="108904" y="111501"/>
                  </a:lnTo>
                  <a:lnTo>
                    <a:pt x="115921" y="1123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945"/>
            <p:cNvSpPr/>
            <p:nvPr>
              <p:custDataLst>
                <p:tags r:id="rId50"/>
              </p:custDataLst>
            </p:nvPr>
          </p:nvSpPr>
          <p:spPr>
            <a:xfrm>
              <a:off x="2223495" y="2116336"/>
              <a:ext cx="26787" cy="107157"/>
            </a:xfrm>
            <a:custGeom>
              <a:avLst/>
              <a:gdLst/>
              <a:ahLst/>
              <a:cxnLst/>
              <a:rect l="0" t="0" r="0" b="0"/>
              <a:pathLst>
                <a:path w="26787" h="107157">
                  <a:moveTo>
                    <a:pt x="26786" y="0"/>
                  </a:moveTo>
                  <a:lnTo>
                    <a:pt x="26786" y="0"/>
                  </a:lnTo>
                  <a:lnTo>
                    <a:pt x="22046" y="0"/>
                  </a:lnTo>
                  <a:lnTo>
                    <a:pt x="20649" y="992"/>
                  </a:lnTo>
                  <a:lnTo>
                    <a:pt x="19718" y="2646"/>
                  </a:lnTo>
                  <a:lnTo>
                    <a:pt x="6847" y="46763"/>
                  </a:lnTo>
                  <a:lnTo>
                    <a:pt x="3042" y="57494"/>
                  </a:lnTo>
                  <a:lnTo>
                    <a:pt x="13" y="100024"/>
                  </a:lnTo>
                  <a:lnTo>
                    <a:pt x="0" y="105747"/>
                  </a:lnTo>
                  <a:lnTo>
                    <a:pt x="992" y="106217"/>
                  </a:lnTo>
                  <a:lnTo>
                    <a:pt x="8927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946"/>
            <p:cNvSpPr/>
            <p:nvPr>
              <p:custDataLst>
                <p:tags r:id="rId51"/>
              </p:custDataLst>
            </p:nvPr>
          </p:nvSpPr>
          <p:spPr>
            <a:xfrm>
              <a:off x="2143125" y="2152055"/>
              <a:ext cx="151806" cy="1"/>
            </a:xfrm>
            <a:custGeom>
              <a:avLst/>
              <a:gdLst/>
              <a:ahLst/>
              <a:cxnLst/>
              <a:rect l="0" t="0" r="0" b="0"/>
              <a:pathLst>
                <a:path w="151806" h="1">
                  <a:moveTo>
                    <a:pt x="0" y="0"/>
                  </a:moveTo>
                  <a:lnTo>
                    <a:pt x="0" y="0"/>
                  </a:lnTo>
                  <a:lnTo>
                    <a:pt x="39217" y="0"/>
                  </a:lnTo>
                  <a:lnTo>
                    <a:pt x="79836" y="0"/>
                  </a:lnTo>
                  <a:lnTo>
                    <a:pt x="119747" y="0"/>
                  </a:lnTo>
                  <a:lnTo>
                    <a:pt x="15180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3947"/>
          <p:cNvSpPr/>
          <p:nvPr>
            <p:custDataLst>
              <p:tags r:id="rId2"/>
            </p:custDataLst>
          </p:nvPr>
        </p:nvSpPr>
        <p:spPr>
          <a:xfrm>
            <a:off x="1486113" y="2161398"/>
            <a:ext cx="174644" cy="222675"/>
          </a:xfrm>
          <a:custGeom>
            <a:avLst/>
            <a:gdLst/>
            <a:ahLst/>
            <a:cxnLst/>
            <a:rect l="0" t="0" r="0" b="0"/>
            <a:pathLst>
              <a:path w="174644" h="222675">
                <a:moveTo>
                  <a:pt x="5145" y="53165"/>
                </a:moveTo>
                <a:lnTo>
                  <a:pt x="5145" y="53165"/>
                </a:lnTo>
                <a:lnTo>
                  <a:pt x="404" y="48424"/>
                </a:lnTo>
                <a:lnTo>
                  <a:pt x="0" y="47027"/>
                </a:lnTo>
                <a:lnTo>
                  <a:pt x="723" y="46097"/>
                </a:lnTo>
                <a:lnTo>
                  <a:pt x="2197" y="45476"/>
                </a:lnTo>
                <a:lnTo>
                  <a:pt x="3180" y="44070"/>
                </a:lnTo>
                <a:lnTo>
                  <a:pt x="4563" y="37351"/>
                </a:lnTo>
                <a:lnTo>
                  <a:pt x="4886" y="31915"/>
                </a:lnTo>
                <a:lnTo>
                  <a:pt x="6957" y="29076"/>
                </a:lnTo>
                <a:lnTo>
                  <a:pt x="25240" y="14433"/>
                </a:lnTo>
                <a:lnTo>
                  <a:pt x="34250" y="11146"/>
                </a:lnTo>
                <a:lnTo>
                  <a:pt x="78505" y="206"/>
                </a:lnTo>
                <a:lnTo>
                  <a:pt x="83817" y="0"/>
                </a:lnTo>
                <a:lnTo>
                  <a:pt x="92365" y="2416"/>
                </a:lnTo>
                <a:lnTo>
                  <a:pt x="99472" y="5805"/>
                </a:lnTo>
                <a:lnTo>
                  <a:pt x="105938" y="7311"/>
                </a:lnTo>
                <a:lnTo>
                  <a:pt x="108059" y="8705"/>
                </a:lnTo>
                <a:lnTo>
                  <a:pt x="109473" y="10626"/>
                </a:lnTo>
                <a:lnTo>
                  <a:pt x="112036" y="15407"/>
                </a:lnTo>
                <a:lnTo>
                  <a:pt x="118066" y="23677"/>
                </a:lnTo>
                <a:lnTo>
                  <a:pt x="119824" y="29476"/>
                </a:lnTo>
                <a:lnTo>
                  <a:pt x="119301" y="31419"/>
                </a:lnTo>
                <a:lnTo>
                  <a:pt x="117960" y="32714"/>
                </a:lnTo>
                <a:lnTo>
                  <a:pt x="116074" y="33578"/>
                </a:lnTo>
                <a:lnTo>
                  <a:pt x="97291" y="57545"/>
                </a:lnTo>
                <a:lnTo>
                  <a:pt x="76575" y="68896"/>
                </a:lnTo>
                <a:lnTo>
                  <a:pt x="70626" y="71070"/>
                </a:lnTo>
                <a:lnTo>
                  <a:pt x="60486" y="78588"/>
                </a:lnTo>
                <a:lnTo>
                  <a:pt x="59507" y="81992"/>
                </a:lnTo>
                <a:lnTo>
                  <a:pt x="58878" y="87522"/>
                </a:lnTo>
                <a:lnTo>
                  <a:pt x="59819" y="87976"/>
                </a:lnTo>
                <a:lnTo>
                  <a:pt x="73963" y="89796"/>
                </a:lnTo>
                <a:lnTo>
                  <a:pt x="85583" y="95935"/>
                </a:lnTo>
                <a:lnTo>
                  <a:pt x="102173" y="102182"/>
                </a:lnTo>
                <a:lnTo>
                  <a:pt x="127749" y="113210"/>
                </a:lnTo>
                <a:lnTo>
                  <a:pt x="131529" y="114031"/>
                </a:lnTo>
                <a:lnTo>
                  <a:pt x="154876" y="132237"/>
                </a:lnTo>
                <a:lnTo>
                  <a:pt x="170567" y="148244"/>
                </a:lnTo>
                <a:lnTo>
                  <a:pt x="172924" y="154292"/>
                </a:lnTo>
                <a:lnTo>
                  <a:pt x="174643" y="179909"/>
                </a:lnTo>
                <a:lnTo>
                  <a:pt x="172090" y="186555"/>
                </a:lnTo>
                <a:lnTo>
                  <a:pt x="153814" y="207913"/>
                </a:lnTo>
                <a:lnTo>
                  <a:pt x="135898" y="218853"/>
                </a:lnTo>
                <a:lnTo>
                  <a:pt x="124033" y="221651"/>
                </a:lnTo>
                <a:lnTo>
                  <a:pt x="101744" y="222674"/>
                </a:lnTo>
                <a:lnTo>
                  <a:pt x="87124" y="218042"/>
                </a:lnTo>
                <a:lnTo>
                  <a:pt x="68257" y="207377"/>
                </a:lnTo>
                <a:lnTo>
                  <a:pt x="61968" y="205047"/>
                </a:lnTo>
                <a:lnTo>
                  <a:pt x="51593" y="197422"/>
                </a:lnTo>
                <a:lnTo>
                  <a:pt x="40864" y="19604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1230"/>
          <p:cNvGrpSpPr/>
          <p:nvPr/>
        </p:nvGrpSpPr>
        <p:grpSpPr>
          <a:xfrm>
            <a:off x="3143250" y="2491383"/>
            <a:ext cx="857251" cy="1259087"/>
            <a:chOff x="3143250" y="2491383"/>
            <a:chExt cx="857251" cy="1259087"/>
          </a:xfrm>
        </p:grpSpPr>
        <p:sp>
          <p:nvSpPr>
            <p:cNvPr id="18" name="SMARTInkShape-3948"/>
            <p:cNvSpPr/>
            <p:nvPr>
              <p:custDataLst>
                <p:tags r:id="rId40"/>
              </p:custDataLst>
            </p:nvPr>
          </p:nvSpPr>
          <p:spPr>
            <a:xfrm>
              <a:off x="3223617" y="2491383"/>
              <a:ext cx="276649" cy="946548"/>
            </a:xfrm>
            <a:custGeom>
              <a:avLst/>
              <a:gdLst/>
              <a:ahLst/>
              <a:cxnLst/>
              <a:rect l="0" t="0" r="0" b="0"/>
              <a:pathLst>
                <a:path w="276649" h="946548">
                  <a:moveTo>
                    <a:pt x="169664" y="0"/>
                  </a:moveTo>
                  <a:lnTo>
                    <a:pt x="169664" y="0"/>
                  </a:lnTo>
                  <a:lnTo>
                    <a:pt x="157236" y="0"/>
                  </a:lnTo>
                  <a:lnTo>
                    <a:pt x="151573" y="2646"/>
                  </a:lnTo>
                  <a:lnTo>
                    <a:pt x="148674" y="4740"/>
                  </a:lnTo>
                  <a:lnTo>
                    <a:pt x="145452" y="9713"/>
                  </a:lnTo>
                  <a:lnTo>
                    <a:pt x="143028" y="15231"/>
                  </a:lnTo>
                  <a:lnTo>
                    <a:pt x="129617" y="31020"/>
                  </a:lnTo>
                  <a:lnTo>
                    <a:pt x="105302" y="47735"/>
                  </a:lnTo>
                  <a:lnTo>
                    <a:pt x="101372" y="53627"/>
                  </a:lnTo>
                  <a:lnTo>
                    <a:pt x="100323" y="56587"/>
                  </a:lnTo>
                  <a:lnTo>
                    <a:pt x="98632" y="58561"/>
                  </a:lnTo>
                  <a:lnTo>
                    <a:pt x="92504" y="62330"/>
                  </a:lnTo>
                  <a:lnTo>
                    <a:pt x="82417" y="80531"/>
                  </a:lnTo>
                  <a:lnTo>
                    <a:pt x="70714" y="121795"/>
                  </a:lnTo>
                  <a:lnTo>
                    <a:pt x="64423" y="133897"/>
                  </a:lnTo>
                  <a:lnTo>
                    <a:pt x="53757" y="177120"/>
                  </a:lnTo>
                  <a:lnTo>
                    <a:pt x="53614" y="190209"/>
                  </a:lnTo>
                  <a:lnTo>
                    <a:pt x="50948" y="196323"/>
                  </a:lnTo>
                  <a:lnTo>
                    <a:pt x="47448" y="202349"/>
                  </a:lnTo>
                  <a:lnTo>
                    <a:pt x="45478" y="212311"/>
                  </a:lnTo>
                  <a:lnTo>
                    <a:pt x="43678" y="247801"/>
                  </a:lnTo>
                  <a:lnTo>
                    <a:pt x="36548" y="272994"/>
                  </a:lnTo>
                  <a:lnTo>
                    <a:pt x="35828" y="288614"/>
                  </a:lnTo>
                  <a:lnTo>
                    <a:pt x="33122" y="294630"/>
                  </a:lnTo>
                  <a:lnTo>
                    <a:pt x="31011" y="297623"/>
                  </a:lnTo>
                  <a:lnTo>
                    <a:pt x="28040" y="311316"/>
                  </a:lnTo>
                  <a:lnTo>
                    <a:pt x="26796" y="355181"/>
                  </a:lnTo>
                  <a:lnTo>
                    <a:pt x="26790" y="386584"/>
                  </a:lnTo>
                  <a:lnTo>
                    <a:pt x="24143" y="392742"/>
                  </a:lnTo>
                  <a:lnTo>
                    <a:pt x="20652" y="398786"/>
                  </a:lnTo>
                  <a:lnTo>
                    <a:pt x="18687" y="408759"/>
                  </a:lnTo>
                  <a:lnTo>
                    <a:pt x="17892" y="440162"/>
                  </a:lnTo>
                  <a:lnTo>
                    <a:pt x="15228" y="446320"/>
                  </a:lnTo>
                  <a:lnTo>
                    <a:pt x="11729" y="452364"/>
                  </a:lnTo>
                  <a:lnTo>
                    <a:pt x="9759" y="462337"/>
                  </a:lnTo>
                  <a:lnTo>
                    <a:pt x="8936" y="506935"/>
                  </a:lnTo>
                  <a:lnTo>
                    <a:pt x="8930" y="547577"/>
                  </a:lnTo>
                  <a:lnTo>
                    <a:pt x="11576" y="553592"/>
                  </a:lnTo>
                  <a:lnTo>
                    <a:pt x="13670" y="556584"/>
                  </a:lnTo>
                  <a:lnTo>
                    <a:pt x="16618" y="570277"/>
                  </a:lnTo>
                  <a:lnTo>
                    <a:pt x="17751" y="591967"/>
                  </a:lnTo>
                  <a:lnTo>
                    <a:pt x="20457" y="598125"/>
                  </a:lnTo>
                  <a:lnTo>
                    <a:pt x="23975" y="604169"/>
                  </a:lnTo>
                  <a:lnTo>
                    <a:pt x="26233" y="616134"/>
                  </a:lnTo>
                  <a:lnTo>
                    <a:pt x="26419" y="619115"/>
                  </a:lnTo>
                  <a:lnTo>
                    <a:pt x="29270" y="625074"/>
                  </a:lnTo>
                  <a:lnTo>
                    <a:pt x="32853" y="631029"/>
                  </a:lnTo>
                  <a:lnTo>
                    <a:pt x="34870" y="640952"/>
                  </a:lnTo>
                  <a:lnTo>
                    <a:pt x="36460" y="655027"/>
                  </a:lnTo>
                  <a:lnTo>
                    <a:pt x="46728" y="678493"/>
                  </a:lnTo>
                  <a:lnTo>
                    <a:pt x="50534" y="684537"/>
                  </a:lnTo>
                  <a:lnTo>
                    <a:pt x="52676" y="693517"/>
                  </a:lnTo>
                  <a:lnTo>
                    <a:pt x="53178" y="699482"/>
                  </a:lnTo>
                  <a:lnTo>
                    <a:pt x="56046" y="705441"/>
                  </a:lnTo>
                  <a:lnTo>
                    <a:pt x="59636" y="711396"/>
                  </a:lnTo>
                  <a:lnTo>
                    <a:pt x="62649" y="720327"/>
                  </a:lnTo>
                  <a:lnTo>
                    <a:pt x="89865" y="762057"/>
                  </a:lnTo>
                  <a:lnTo>
                    <a:pt x="100139" y="778227"/>
                  </a:lnTo>
                  <a:lnTo>
                    <a:pt x="121121" y="800747"/>
                  </a:lnTo>
                  <a:lnTo>
                    <a:pt x="126892" y="812611"/>
                  </a:lnTo>
                  <a:lnTo>
                    <a:pt x="139154" y="827485"/>
                  </a:lnTo>
                  <a:lnTo>
                    <a:pt x="144786" y="839390"/>
                  </a:lnTo>
                  <a:lnTo>
                    <a:pt x="155159" y="851297"/>
                  </a:lnTo>
                  <a:lnTo>
                    <a:pt x="160902" y="854604"/>
                  </a:lnTo>
                  <a:lnTo>
                    <a:pt x="166762" y="857066"/>
                  </a:lnTo>
                  <a:lnTo>
                    <a:pt x="210344" y="897936"/>
                  </a:lnTo>
                  <a:lnTo>
                    <a:pt x="230517" y="918103"/>
                  </a:lnTo>
                  <a:lnTo>
                    <a:pt x="234082" y="919022"/>
                  </a:lnTo>
                  <a:lnTo>
                    <a:pt x="236422" y="919267"/>
                  </a:lnTo>
                  <a:lnTo>
                    <a:pt x="237982" y="920423"/>
                  </a:lnTo>
                  <a:lnTo>
                    <a:pt x="239715" y="924353"/>
                  </a:lnTo>
                  <a:lnTo>
                    <a:pt x="241170" y="925798"/>
                  </a:lnTo>
                  <a:lnTo>
                    <a:pt x="249628" y="928575"/>
                  </a:lnTo>
                  <a:lnTo>
                    <a:pt x="258961" y="928687"/>
                  </a:lnTo>
                  <a:lnTo>
                    <a:pt x="269250" y="933832"/>
                  </a:lnTo>
                  <a:lnTo>
                    <a:pt x="264857" y="931635"/>
                  </a:lnTo>
                  <a:lnTo>
                    <a:pt x="276648" y="937531"/>
                  </a:lnTo>
                  <a:lnTo>
                    <a:pt x="258961" y="928687"/>
                  </a:lnTo>
                  <a:lnTo>
                    <a:pt x="258961" y="915385"/>
                  </a:lnTo>
                  <a:lnTo>
                    <a:pt x="267523" y="881394"/>
                  </a:lnTo>
                  <a:lnTo>
                    <a:pt x="267890" y="840787"/>
                  </a:lnTo>
                  <a:lnTo>
                    <a:pt x="259070" y="830580"/>
                  </a:lnTo>
                  <a:lnTo>
                    <a:pt x="258964" y="821902"/>
                  </a:lnTo>
                  <a:lnTo>
                    <a:pt x="258961" y="842858"/>
                  </a:lnTo>
                  <a:lnTo>
                    <a:pt x="256316" y="848538"/>
                  </a:lnTo>
                  <a:lnTo>
                    <a:pt x="252824" y="854370"/>
                  </a:lnTo>
                  <a:lnTo>
                    <a:pt x="239056" y="895065"/>
                  </a:lnTo>
                  <a:lnTo>
                    <a:pt x="234212" y="908803"/>
                  </a:lnTo>
                  <a:lnTo>
                    <a:pt x="232575" y="922334"/>
                  </a:lnTo>
                  <a:lnTo>
                    <a:pt x="234425" y="925444"/>
                  </a:lnTo>
                  <a:lnTo>
                    <a:pt x="247584" y="935818"/>
                  </a:lnTo>
                  <a:lnTo>
                    <a:pt x="248944" y="939463"/>
                  </a:lnTo>
                  <a:lnTo>
                    <a:pt x="250031" y="946546"/>
                  </a:lnTo>
                  <a:lnTo>
                    <a:pt x="236364" y="946547"/>
                  </a:lnTo>
                  <a:lnTo>
                    <a:pt x="234967" y="945555"/>
                  </a:lnTo>
                  <a:lnTo>
                    <a:pt x="234036" y="943901"/>
                  </a:lnTo>
                  <a:lnTo>
                    <a:pt x="233414" y="941806"/>
                  </a:lnTo>
                  <a:lnTo>
                    <a:pt x="232008" y="940409"/>
                  </a:lnTo>
                  <a:lnTo>
                    <a:pt x="205631" y="933244"/>
                  </a:lnTo>
                  <a:lnTo>
                    <a:pt x="167204" y="924347"/>
                  </a:lnTo>
                  <a:lnTo>
                    <a:pt x="128299" y="920161"/>
                  </a:lnTo>
                  <a:lnTo>
                    <a:pt x="86338" y="911679"/>
                  </a:lnTo>
                  <a:lnTo>
                    <a:pt x="68467" y="912072"/>
                  </a:lnTo>
                  <a:lnTo>
                    <a:pt x="25577" y="919400"/>
                  </a:lnTo>
                  <a:lnTo>
                    <a:pt x="0" y="9197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949"/>
            <p:cNvSpPr/>
            <p:nvPr>
              <p:custDataLst>
                <p:tags r:id="rId41"/>
              </p:custDataLst>
            </p:nvPr>
          </p:nvSpPr>
          <p:spPr>
            <a:xfrm>
              <a:off x="3143250" y="3563020"/>
              <a:ext cx="250032" cy="160661"/>
            </a:xfrm>
            <a:custGeom>
              <a:avLst/>
              <a:gdLst/>
              <a:ahLst/>
              <a:cxnLst/>
              <a:rect l="0" t="0" r="0" b="0"/>
              <a:pathLst>
                <a:path w="250032" h="160661">
                  <a:moveTo>
                    <a:pt x="0" y="26714"/>
                  </a:moveTo>
                  <a:lnTo>
                    <a:pt x="0" y="26714"/>
                  </a:lnTo>
                  <a:lnTo>
                    <a:pt x="4740" y="26714"/>
                  </a:lnTo>
                  <a:lnTo>
                    <a:pt x="6137" y="25722"/>
                  </a:lnTo>
                  <a:lnTo>
                    <a:pt x="7068" y="24068"/>
                  </a:lnTo>
                  <a:lnTo>
                    <a:pt x="7688" y="21974"/>
                  </a:lnTo>
                  <a:lnTo>
                    <a:pt x="9094" y="20577"/>
                  </a:lnTo>
                  <a:lnTo>
                    <a:pt x="18480" y="15690"/>
                  </a:lnTo>
                  <a:lnTo>
                    <a:pt x="21249" y="13412"/>
                  </a:lnTo>
                  <a:lnTo>
                    <a:pt x="29619" y="10880"/>
                  </a:lnTo>
                  <a:lnTo>
                    <a:pt x="49798" y="8129"/>
                  </a:lnTo>
                  <a:lnTo>
                    <a:pt x="60285" y="2797"/>
                  </a:lnTo>
                  <a:lnTo>
                    <a:pt x="102128" y="0"/>
                  </a:lnTo>
                  <a:lnTo>
                    <a:pt x="118344" y="940"/>
                  </a:lnTo>
                  <a:lnTo>
                    <a:pt x="136435" y="7617"/>
                  </a:lnTo>
                  <a:lnTo>
                    <a:pt x="148732" y="9602"/>
                  </a:lnTo>
                  <a:lnTo>
                    <a:pt x="160715" y="15874"/>
                  </a:lnTo>
                  <a:lnTo>
                    <a:pt x="163699" y="16511"/>
                  </a:lnTo>
                  <a:lnTo>
                    <a:pt x="176829" y="25361"/>
                  </a:lnTo>
                  <a:lnTo>
                    <a:pt x="177809" y="28759"/>
                  </a:lnTo>
                  <a:lnTo>
                    <a:pt x="178071" y="31054"/>
                  </a:lnTo>
                  <a:lnTo>
                    <a:pt x="175716" y="36250"/>
                  </a:lnTo>
                  <a:lnTo>
                    <a:pt x="172354" y="41866"/>
                  </a:lnTo>
                  <a:lnTo>
                    <a:pt x="169469" y="50607"/>
                  </a:lnTo>
                  <a:lnTo>
                    <a:pt x="157340" y="65420"/>
                  </a:lnTo>
                  <a:lnTo>
                    <a:pt x="114708" y="92199"/>
                  </a:lnTo>
                  <a:lnTo>
                    <a:pt x="99913" y="101128"/>
                  </a:lnTo>
                  <a:lnTo>
                    <a:pt x="56173" y="116563"/>
                  </a:lnTo>
                  <a:lnTo>
                    <a:pt x="21765" y="138853"/>
                  </a:lnTo>
                  <a:lnTo>
                    <a:pt x="15296" y="141046"/>
                  </a:lnTo>
                  <a:lnTo>
                    <a:pt x="13174" y="142623"/>
                  </a:lnTo>
                  <a:lnTo>
                    <a:pt x="11759" y="144666"/>
                  </a:lnTo>
                  <a:lnTo>
                    <a:pt x="10816" y="147021"/>
                  </a:lnTo>
                  <a:lnTo>
                    <a:pt x="9195" y="148591"/>
                  </a:lnTo>
                  <a:lnTo>
                    <a:pt x="417" y="151608"/>
                  </a:lnTo>
                  <a:lnTo>
                    <a:pt x="124" y="156434"/>
                  </a:lnTo>
                  <a:lnTo>
                    <a:pt x="1075" y="157843"/>
                  </a:lnTo>
                  <a:lnTo>
                    <a:pt x="2701" y="158782"/>
                  </a:lnTo>
                  <a:lnTo>
                    <a:pt x="9730" y="160103"/>
                  </a:lnTo>
                  <a:lnTo>
                    <a:pt x="48997" y="160638"/>
                  </a:lnTo>
                  <a:lnTo>
                    <a:pt x="92472" y="160658"/>
                  </a:lnTo>
                  <a:lnTo>
                    <a:pt x="134364" y="160659"/>
                  </a:lnTo>
                  <a:lnTo>
                    <a:pt x="175131" y="160660"/>
                  </a:lnTo>
                  <a:lnTo>
                    <a:pt x="216269" y="160660"/>
                  </a:lnTo>
                  <a:lnTo>
                    <a:pt x="250031" y="160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950"/>
            <p:cNvSpPr/>
            <p:nvPr>
              <p:custDataLst>
                <p:tags r:id="rId42"/>
              </p:custDataLst>
            </p:nvPr>
          </p:nvSpPr>
          <p:spPr>
            <a:xfrm>
              <a:off x="3527227" y="3571875"/>
              <a:ext cx="8930" cy="178595"/>
            </a:xfrm>
            <a:custGeom>
              <a:avLst/>
              <a:gdLst/>
              <a:ahLst/>
              <a:cxnLst/>
              <a:rect l="0" t="0" r="0" b="0"/>
              <a:pathLst>
                <a:path w="8930" h="178595">
                  <a:moveTo>
                    <a:pt x="0" y="0"/>
                  </a:moveTo>
                  <a:lnTo>
                    <a:pt x="0" y="0"/>
                  </a:lnTo>
                  <a:lnTo>
                    <a:pt x="0" y="39147"/>
                  </a:lnTo>
                  <a:lnTo>
                    <a:pt x="0" y="80590"/>
                  </a:lnTo>
                  <a:lnTo>
                    <a:pt x="992" y="118821"/>
                  </a:lnTo>
                  <a:lnTo>
                    <a:pt x="8561" y="154249"/>
                  </a:lnTo>
                  <a:lnTo>
                    <a:pt x="8929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951"/>
            <p:cNvSpPr/>
            <p:nvPr>
              <p:custDataLst>
                <p:tags r:id="rId43"/>
              </p:custDataLst>
            </p:nvPr>
          </p:nvSpPr>
          <p:spPr>
            <a:xfrm>
              <a:off x="3518297" y="3571875"/>
              <a:ext cx="205384" cy="89298"/>
            </a:xfrm>
            <a:custGeom>
              <a:avLst/>
              <a:gdLst/>
              <a:ahLst/>
              <a:cxnLst/>
              <a:rect l="0" t="0" r="0" b="0"/>
              <a:pathLst>
                <a:path w="205384" h="89298">
                  <a:moveTo>
                    <a:pt x="0" y="89297"/>
                  </a:moveTo>
                  <a:lnTo>
                    <a:pt x="0" y="89297"/>
                  </a:lnTo>
                  <a:lnTo>
                    <a:pt x="0" y="84556"/>
                  </a:lnTo>
                  <a:lnTo>
                    <a:pt x="2645" y="79583"/>
                  </a:lnTo>
                  <a:lnTo>
                    <a:pt x="4740" y="76868"/>
                  </a:lnTo>
                  <a:lnTo>
                    <a:pt x="12359" y="73851"/>
                  </a:lnTo>
                  <a:lnTo>
                    <a:pt x="17169" y="73046"/>
                  </a:lnTo>
                  <a:lnTo>
                    <a:pt x="57680" y="48198"/>
                  </a:lnTo>
                  <a:lnTo>
                    <a:pt x="98767" y="32818"/>
                  </a:lnTo>
                  <a:lnTo>
                    <a:pt x="133232" y="20515"/>
                  </a:lnTo>
                  <a:lnTo>
                    <a:pt x="151593" y="16001"/>
                  </a:lnTo>
                  <a:lnTo>
                    <a:pt x="195336" y="909"/>
                  </a:lnTo>
                  <a:lnTo>
                    <a:pt x="2053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952"/>
            <p:cNvSpPr/>
            <p:nvPr>
              <p:custDataLst>
                <p:tags r:id="rId44"/>
              </p:custDataLst>
            </p:nvPr>
          </p:nvSpPr>
          <p:spPr>
            <a:xfrm>
              <a:off x="3500438" y="3643313"/>
              <a:ext cx="205383" cy="107157"/>
            </a:xfrm>
            <a:custGeom>
              <a:avLst/>
              <a:gdLst/>
              <a:ahLst/>
              <a:cxnLst/>
              <a:rect l="0" t="0" r="0" b="0"/>
              <a:pathLst>
                <a:path w="205383" h="107157">
                  <a:moveTo>
                    <a:pt x="0" y="0"/>
                  </a:moveTo>
                  <a:lnTo>
                    <a:pt x="0" y="0"/>
                  </a:lnTo>
                  <a:lnTo>
                    <a:pt x="12428" y="0"/>
                  </a:lnTo>
                  <a:lnTo>
                    <a:pt x="25731" y="4740"/>
                  </a:lnTo>
                  <a:lnTo>
                    <a:pt x="70201" y="29503"/>
                  </a:lnTo>
                  <a:lnTo>
                    <a:pt x="113036" y="56191"/>
                  </a:lnTo>
                  <a:lnTo>
                    <a:pt x="154776" y="77368"/>
                  </a:lnTo>
                  <a:lnTo>
                    <a:pt x="189977" y="96461"/>
                  </a:lnTo>
                  <a:lnTo>
                    <a:pt x="199274" y="97703"/>
                  </a:lnTo>
                  <a:lnTo>
                    <a:pt x="201310" y="98869"/>
                  </a:lnTo>
                  <a:lnTo>
                    <a:pt x="202667" y="100639"/>
                  </a:lnTo>
                  <a:lnTo>
                    <a:pt x="205382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953"/>
            <p:cNvSpPr/>
            <p:nvPr>
              <p:custDataLst>
                <p:tags r:id="rId45"/>
              </p:custDataLst>
            </p:nvPr>
          </p:nvSpPr>
          <p:spPr>
            <a:xfrm>
              <a:off x="3866555" y="3509367"/>
              <a:ext cx="1" cy="116087"/>
            </a:xfrm>
            <a:custGeom>
              <a:avLst/>
              <a:gdLst/>
              <a:ahLst/>
              <a:cxnLst/>
              <a:rect l="0" t="0" r="0" b="0"/>
              <a:pathLst>
                <a:path w="1" h="116087">
                  <a:moveTo>
                    <a:pt x="0" y="0"/>
                  </a:moveTo>
                  <a:lnTo>
                    <a:pt x="0" y="0"/>
                  </a:lnTo>
                  <a:lnTo>
                    <a:pt x="0" y="43449"/>
                  </a:lnTo>
                  <a:lnTo>
                    <a:pt x="0" y="86299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954"/>
            <p:cNvSpPr/>
            <p:nvPr>
              <p:custDataLst>
                <p:tags r:id="rId46"/>
              </p:custDataLst>
            </p:nvPr>
          </p:nvSpPr>
          <p:spPr>
            <a:xfrm>
              <a:off x="3804047" y="3554016"/>
              <a:ext cx="196454" cy="8930"/>
            </a:xfrm>
            <a:custGeom>
              <a:avLst/>
              <a:gdLst/>
              <a:ahLst/>
              <a:cxnLst/>
              <a:rect l="0" t="0" r="0" b="0"/>
              <a:pathLst>
                <a:path w="196454" h="8930">
                  <a:moveTo>
                    <a:pt x="0" y="0"/>
                  </a:moveTo>
                  <a:lnTo>
                    <a:pt x="0" y="0"/>
                  </a:lnTo>
                  <a:lnTo>
                    <a:pt x="37519" y="0"/>
                  </a:lnTo>
                  <a:lnTo>
                    <a:pt x="80604" y="0"/>
                  </a:lnTo>
                  <a:lnTo>
                    <a:pt x="125047" y="0"/>
                  </a:lnTo>
                  <a:lnTo>
                    <a:pt x="166167" y="7688"/>
                  </a:lnTo>
                  <a:lnTo>
                    <a:pt x="196453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3955"/>
          <p:cNvSpPr/>
          <p:nvPr>
            <p:custDataLst>
              <p:tags r:id="rId3"/>
            </p:custDataLst>
          </p:nvPr>
        </p:nvSpPr>
        <p:spPr>
          <a:xfrm>
            <a:off x="4750594" y="2536065"/>
            <a:ext cx="303497" cy="866104"/>
          </a:xfrm>
          <a:custGeom>
            <a:avLst/>
            <a:gdLst/>
            <a:ahLst/>
            <a:cxnLst/>
            <a:rect l="0" t="0" r="0" b="0"/>
            <a:pathLst>
              <a:path w="303497" h="866104">
                <a:moveTo>
                  <a:pt x="232172" y="178560"/>
                </a:moveTo>
                <a:lnTo>
                  <a:pt x="232172" y="178560"/>
                </a:lnTo>
                <a:lnTo>
                  <a:pt x="236912" y="178560"/>
                </a:lnTo>
                <a:lnTo>
                  <a:pt x="237316" y="177568"/>
                </a:lnTo>
                <a:lnTo>
                  <a:pt x="235120" y="173819"/>
                </a:lnTo>
                <a:lnTo>
                  <a:pt x="235129" y="171431"/>
                </a:lnTo>
                <a:lnTo>
                  <a:pt x="240119" y="157569"/>
                </a:lnTo>
                <a:lnTo>
                  <a:pt x="241076" y="123242"/>
                </a:lnTo>
                <a:lnTo>
                  <a:pt x="238444" y="116602"/>
                </a:lnTo>
                <a:lnTo>
                  <a:pt x="234959" y="110343"/>
                </a:lnTo>
                <a:lnTo>
                  <a:pt x="232005" y="101242"/>
                </a:lnTo>
                <a:lnTo>
                  <a:pt x="226280" y="92261"/>
                </a:lnTo>
                <a:lnTo>
                  <a:pt x="224142" y="82324"/>
                </a:lnTo>
                <a:lnTo>
                  <a:pt x="222516" y="68245"/>
                </a:lnTo>
                <a:lnTo>
                  <a:pt x="212234" y="44778"/>
                </a:lnTo>
                <a:lnTo>
                  <a:pt x="191411" y="20809"/>
                </a:lnTo>
                <a:lnTo>
                  <a:pt x="189251" y="14852"/>
                </a:lnTo>
                <a:lnTo>
                  <a:pt x="187683" y="12866"/>
                </a:lnTo>
                <a:lnTo>
                  <a:pt x="171028" y="1253"/>
                </a:lnTo>
                <a:lnTo>
                  <a:pt x="165328" y="348"/>
                </a:lnTo>
                <a:lnTo>
                  <a:pt x="148709" y="0"/>
                </a:lnTo>
                <a:lnTo>
                  <a:pt x="142822" y="2627"/>
                </a:lnTo>
                <a:lnTo>
                  <a:pt x="104147" y="38698"/>
                </a:lnTo>
                <a:lnTo>
                  <a:pt x="77390" y="81702"/>
                </a:lnTo>
                <a:lnTo>
                  <a:pt x="53578" y="125151"/>
                </a:lnTo>
                <a:lnTo>
                  <a:pt x="48617" y="136963"/>
                </a:lnTo>
                <a:lnTo>
                  <a:pt x="37868" y="178750"/>
                </a:lnTo>
                <a:lnTo>
                  <a:pt x="29271" y="204799"/>
                </a:lnTo>
                <a:lnTo>
                  <a:pt x="24361" y="248087"/>
                </a:lnTo>
                <a:lnTo>
                  <a:pt x="15784" y="288194"/>
                </a:lnTo>
                <a:lnTo>
                  <a:pt x="9832" y="324554"/>
                </a:lnTo>
                <a:lnTo>
                  <a:pt x="9009" y="369150"/>
                </a:lnTo>
                <a:lnTo>
                  <a:pt x="6299" y="402408"/>
                </a:lnTo>
                <a:lnTo>
                  <a:pt x="829" y="440393"/>
                </a:lnTo>
                <a:lnTo>
                  <a:pt x="109" y="482548"/>
                </a:lnTo>
                <a:lnTo>
                  <a:pt x="14" y="519800"/>
                </a:lnTo>
                <a:lnTo>
                  <a:pt x="2" y="562788"/>
                </a:lnTo>
                <a:lnTo>
                  <a:pt x="0" y="607218"/>
                </a:lnTo>
                <a:lnTo>
                  <a:pt x="0" y="644770"/>
                </a:lnTo>
                <a:lnTo>
                  <a:pt x="992" y="660600"/>
                </a:lnTo>
                <a:lnTo>
                  <a:pt x="7688" y="697832"/>
                </a:lnTo>
                <a:lnTo>
                  <a:pt x="11412" y="734240"/>
                </a:lnTo>
                <a:lnTo>
                  <a:pt x="24361" y="776244"/>
                </a:lnTo>
                <a:lnTo>
                  <a:pt x="28715" y="794529"/>
                </a:lnTo>
                <a:lnTo>
                  <a:pt x="36289" y="809869"/>
                </a:lnTo>
                <a:lnTo>
                  <a:pt x="39076" y="813745"/>
                </a:lnTo>
                <a:lnTo>
                  <a:pt x="42172" y="823343"/>
                </a:lnTo>
                <a:lnTo>
                  <a:pt x="44540" y="833232"/>
                </a:lnTo>
                <a:lnTo>
                  <a:pt x="48900" y="840934"/>
                </a:lnTo>
                <a:lnTo>
                  <a:pt x="54144" y="845019"/>
                </a:lnTo>
                <a:lnTo>
                  <a:pt x="59783" y="847827"/>
                </a:lnTo>
                <a:lnTo>
                  <a:pt x="77412" y="862398"/>
                </a:lnTo>
                <a:lnTo>
                  <a:pt x="86327" y="865035"/>
                </a:lnTo>
                <a:lnTo>
                  <a:pt x="102444" y="866103"/>
                </a:lnTo>
                <a:lnTo>
                  <a:pt x="107708" y="863481"/>
                </a:lnTo>
                <a:lnTo>
                  <a:pt x="110501" y="861392"/>
                </a:lnTo>
                <a:lnTo>
                  <a:pt x="113603" y="856426"/>
                </a:lnTo>
                <a:lnTo>
                  <a:pt x="115975" y="850912"/>
                </a:lnTo>
                <a:lnTo>
                  <a:pt x="131467" y="830407"/>
                </a:lnTo>
                <a:lnTo>
                  <a:pt x="133836" y="824465"/>
                </a:lnTo>
                <a:lnTo>
                  <a:pt x="146229" y="804849"/>
                </a:lnTo>
                <a:lnTo>
                  <a:pt x="158607" y="764839"/>
                </a:lnTo>
                <a:lnTo>
                  <a:pt x="175997" y="723265"/>
                </a:lnTo>
                <a:lnTo>
                  <a:pt x="179424" y="710370"/>
                </a:lnTo>
                <a:lnTo>
                  <a:pt x="201826" y="666551"/>
                </a:lnTo>
                <a:lnTo>
                  <a:pt x="219222" y="621976"/>
                </a:lnTo>
                <a:lnTo>
                  <a:pt x="227453" y="584732"/>
                </a:lnTo>
                <a:lnTo>
                  <a:pt x="245686" y="546718"/>
                </a:lnTo>
                <a:lnTo>
                  <a:pt x="259363" y="506492"/>
                </a:lnTo>
                <a:lnTo>
                  <a:pt x="269787" y="462232"/>
                </a:lnTo>
                <a:lnTo>
                  <a:pt x="278849" y="417617"/>
                </a:lnTo>
                <a:lnTo>
                  <a:pt x="292211" y="372972"/>
                </a:lnTo>
                <a:lnTo>
                  <a:pt x="297108" y="330970"/>
                </a:lnTo>
                <a:lnTo>
                  <a:pt x="301683" y="312684"/>
                </a:lnTo>
                <a:lnTo>
                  <a:pt x="303496" y="270844"/>
                </a:lnTo>
                <a:lnTo>
                  <a:pt x="300913" y="261578"/>
                </a:lnTo>
                <a:lnTo>
                  <a:pt x="297450" y="253160"/>
                </a:lnTo>
                <a:lnTo>
                  <a:pt x="293930" y="227116"/>
                </a:lnTo>
                <a:lnTo>
                  <a:pt x="287660" y="214462"/>
                </a:lnTo>
                <a:lnTo>
                  <a:pt x="286127" y="202409"/>
                </a:lnTo>
                <a:lnTo>
                  <a:pt x="285009" y="200412"/>
                </a:lnTo>
                <a:lnTo>
                  <a:pt x="283272" y="199081"/>
                </a:lnTo>
                <a:lnTo>
                  <a:pt x="281121" y="198194"/>
                </a:lnTo>
                <a:lnTo>
                  <a:pt x="279687" y="196610"/>
                </a:lnTo>
                <a:lnTo>
                  <a:pt x="276820" y="18749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Shape-3956"/>
          <p:cNvSpPr/>
          <p:nvPr>
            <p:custDataLst>
              <p:tags r:id="rId4"/>
            </p:custDataLst>
          </p:nvPr>
        </p:nvSpPr>
        <p:spPr>
          <a:xfrm>
            <a:off x="5572135" y="2473594"/>
            <a:ext cx="366107" cy="839165"/>
          </a:xfrm>
          <a:custGeom>
            <a:avLst/>
            <a:gdLst/>
            <a:ahLst/>
            <a:cxnLst/>
            <a:rect l="0" t="0" r="0" b="0"/>
            <a:pathLst>
              <a:path w="366107" h="839165">
                <a:moveTo>
                  <a:pt x="276810" y="205312"/>
                </a:moveTo>
                <a:lnTo>
                  <a:pt x="276810" y="205312"/>
                </a:lnTo>
                <a:lnTo>
                  <a:pt x="276810" y="162505"/>
                </a:lnTo>
                <a:lnTo>
                  <a:pt x="275818" y="139887"/>
                </a:lnTo>
                <a:lnTo>
                  <a:pt x="269742" y="122899"/>
                </a:lnTo>
                <a:lnTo>
                  <a:pt x="265398" y="96114"/>
                </a:lnTo>
                <a:lnTo>
                  <a:pt x="260861" y="79692"/>
                </a:lnTo>
                <a:lnTo>
                  <a:pt x="258808" y="69114"/>
                </a:lnTo>
                <a:lnTo>
                  <a:pt x="252073" y="57580"/>
                </a:lnTo>
                <a:lnTo>
                  <a:pt x="220245" y="15193"/>
                </a:lnTo>
                <a:lnTo>
                  <a:pt x="211322" y="5995"/>
                </a:lnTo>
                <a:lnTo>
                  <a:pt x="202726" y="2625"/>
                </a:lnTo>
                <a:lnTo>
                  <a:pt x="158793" y="0"/>
                </a:lnTo>
                <a:lnTo>
                  <a:pt x="147960" y="953"/>
                </a:lnTo>
                <a:lnTo>
                  <a:pt x="131697" y="7068"/>
                </a:lnTo>
                <a:lnTo>
                  <a:pt x="87051" y="33694"/>
                </a:lnTo>
                <a:lnTo>
                  <a:pt x="72162" y="54298"/>
                </a:lnTo>
                <a:lnTo>
                  <a:pt x="50635" y="95226"/>
                </a:lnTo>
                <a:lnTo>
                  <a:pt x="30750" y="137846"/>
                </a:lnTo>
                <a:lnTo>
                  <a:pt x="22562" y="179046"/>
                </a:lnTo>
                <a:lnTo>
                  <a:pt x="11402" y="218818"/>
                </a:lnTo>
                <a:lnTo>
                  <a:pt x="7009" y="246025"/>
                </a:lnTo>
                <a:lnTo>
                  <a:pt x="2070" y="269300"/>
                </a:lnTo>
                <a:lnTo>
                  <a:pt x="264" y="312663"/>
                </a:lnTo>
                <a:lnTo>
                  <a:pt x="44" y="350871"/>
                </a:lnTo>
                <a:lnTo>
                  <a:pt x="0" y="391602"/>
                </a:lnTo>
                <a:lnTo>
                  <a:pt x="984" y="428311"/>
                </a:lnTo>
                <a:lnTo>
                  <a:pt x="7058" y="464225"/>
                </a:lnTo>
                <a:lnTo>
                  <a:pt x="8552" y="499982"/>
                </a:lnTo>
                <a:lnTo>
                  <a:pt x="14984" y="535709"/>
                </a:lnTo>
                <a:lnTo>
                  <a:pt x="17284" y="571429"/>
                </a:lnTo>
                <a:lnTo>
                  <a:pt x="20327" y="595573"/>
                </a:lnTo>
                <a:lnTo>
                  <a:pt x="24868" y="617940"/>
                </a:lnTo>
                <a:lnTo>
                  <a:pt x="26527" y="660971"/>
                </a:lnTo>
                <a:lnTo>
                  <a:pt x="29375" y="693848"/>
                </a:lnTo>
                <a:lnTo>
                  <a:pt x="40079" y="737965"/>
                </a:lnTo>
                <a:lnTo>
                  <a:pt x="51105" y="767862"/>
                </a:lnTo>
                <a:lnTo>
                  <a:pt x="55484" y="785736"/>
                </a:lnTo>
                <a:lnTo>
                  <a:pt x="63066" y="800953"/>
                </a:lnTo>
                <a:lnTo>
                  <a:pt x="92274" y="833321"/>
                </a:lnTo>
                <a:lnTo>
                  <a:pt x="98220" y="836654"/>
                </a:lnTo>
                <a:lnTo>
                  <a:pt x="110124" y="838793"/>
                </a:lnTo>
                <a:lnTo>
                  <a:pt x="123793" y="839164"/>
                </a:lnTo>
                <a:lnTo>
                  <a:pt x="132073" y="836605"/>
                </a:lnTo>
                <a:lnTo>
                  <a:pt x="139061" y="833152"/>
                </a:lnTo>
                <a:lnTo>
                  <a:pt x="148573" y="830217"/>
                </a:lnTo>
                <a:lnTo>
                  <a:pt x="163668" y="818069"/>
                </a:lnTo>
                <a:lnTo>
                  <a:pt x="195230" y="778382"/>
                </a:lnTo>
                <a:lnTo>
                  <a:pt x="221003" y="738034"/>
                </a:lnTo>
                <a:lnTo>
                  <a:pt x="239181" y="711642"/>
                </a:lnTo>
                <a:lnTo>
                  <a:pt x="258784" y="667560"/>
                </a:lnTo>
                <a:lnTo>
                  <a:pt x="265821" y="651857"/>
                </a:lnTo>
                <a:lnTo>
                  <a:pt x="287465" y="614714"/>
                </a:lnTo>
                <a:lnTo>
                  <a:pt x="299012" y="571250"/>
                </a:lnTo>
                <a:lnTo>
                  <a:pt x="317878" y="527750"/>
                </a:lnTo>
                <a:lnTo>
                  <a:pt x="333285" y="489818"/>
                </a:lnTo>
                <a:lnTo>
                  <a:pt x="348237" y="446250"/>
                </a:lnTo>
                <a:lnTo>
                  <a:pt x="354528" y="419576"/>
                </a:lnTo>
                <a:lnTo>
                  <a:pt x="362966" y="374970"/>
                </a:lnTo>
                <a:lnTo>
                  <a:pt x="365693" y="330327"/>
                </a:lnTo>
                <a:lnTo>
                  <a:pt x="366071" y="289178"/>
                </a:lnTo>
                <a:lnTo>
                  <a:pt x="366105" y="245049"/>
                </a:lnTo>
                <a:lnTo>
                  <a:pt x="366106" y="221704"/>
                </a:lnTo>
                <a:lnTo>
                  <a:pt x="363461" y="214912"/>
                </a:lnTo>
                <a:lnTo>
                  <a:pt x="350662" y="196441"/>
                </a:lnTo>
                <a:lnTo>
                  <a:pt x="348248" y="18745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1233"/>
          <p:cNvGrpSpPr/>
          <p:nvPr/>
        </p:nvGrpSpPr>
        <p:grpSpPr>
          <a:xfrm>
            <a:off x="4652367" y="3509367"/>
            <a:ext cx="428626" cy="347732"/>
            <a:chOff x="4652367" y="3509367"/>
            <a:chExt cx="428626" cy="347732"/>
          </a:xfrm>
        </p:grpSpPr>
        <p:sp>
          <p:nvSpPr>
            <p:cNvPr id="28" name="SMARTInkShape-3957"/>
            <p:cNvSpPr/>
            <p:nvPr>
              <p:custDataLst>
                <p:tags r:id="rId35"/>
              </p:custDataLst>
            </p:nvPr>
          </p:nvSpPr>
          <p:spPr>
            <a:xfrm>
              <a:off x="4652367" y="3509367"/>
              <a:ext cx="98228" cy="223243"/>
            </a:xfrm>
            <a:custGeom>
              <a:avLst/>
              <a:gdLst/>
              <a:ahLst/>
              <a:cxnLst/>
              <a:rect l="0" t="0" r="0" b="0"/>
              <a:pathLst>
                <a:path w="98228" h="223243">
                  <a:moveTo>
                    <a:pt x="8930" y="0"/>
                  </a:moveTo>
                  <a:lnTo>
                    <a:pt x="8930" y="0"/>
                  </a:lnTo>
                  <a:lnTo>
                    <a:pt x="8930" y="40312"/>
                  </a:lnTo>
                  <a:lnTo>
                    <a:pt x="6284" y="72345"/>
                  </a:lnTo>
                  <a:lnTo>
                    <a:pt x="828" y="116205"/>
                  </a:lnTo>
                  <a:lnTo>
                    <a:pt x="109" y="160750"/>
                  </a:lnTo>
                  <a:lnTo>
                    <a:pt x="4" y="204367"/>
                  </a:lnTo>
                  <a:lnTo>
                    <a:pt x="0" y="221829"/>
                  </a:lnTo>
                  <a:lnTo>
                    <a:pt x="0" y="210689"/>
                  </a:lnTo>
                  <a:lnTo>
                    <a:pt x="2646" y="205095"/>
                  </a:lnTo>
                  <a:lnTo>
                    <a:pt x="4741" y="202215"/>
                  </a:lnTo>
                  <a:lnTo>
                    <a:pt x="18480" y="160495"/>
                  </a:lnTo>
                  <a:lnTo>
                    <a:pt x="38732" y="123789"/>
                  </a:lnTo>
                  <a:lnTo>
                    <a:pt x="49617" y="110479"/>
                  </a:lnTo>
                  <a:lnTo>
                    <a:pt x="51817" y="104333"/>
                  </a:lnTo>
                  <a:lnTo>
                    <a:pt x="53397" y="102298"/>
                  </a:lnTo>
                  <a:lnTo>
                    <a:pt x="65853" y="94022"/>
                  </a:lnTo>
                  <a:lnTo>
                    <a:pt x="68706" y="93439"/>
                  </a:lnTo>
                  <a:lnTo>
                    <a:pt x="71601" y="94043"/>
                  </a:lnTo>
                  <a:lnTo>
                    <a:pt x="78636" y="97400"/>
                  </a:lnTo>
                  <a:lnTo>
                    <a:pt x="84595" y="102723"/>
                  </a:lnTo>
                  <a:lnTo>
                    <a:pt x="94505" y="119546"/>
                  </a:lnTo>
                  <a:lnTo>
                    <a:pt x="97124" y="131222"/>
                  </a:lnTo>
                  <a:lnTo>
                    <a:pt x="98184" y="175743"/>
                  </a:lnTo>
                  <a:lnTo>
                    <a:pt x="98226" y="219243"/>
                  </a:lnTo>
                  <a:lnTo>
                    <a:pt x="98227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958"/>
            <p:cNvSpPr/>
            <p:nvPr>
              <p:custDataLst>
                <p:tags r:id="rId36"/>
              </p:custDataLst>
            </p:nvPr>
          </p:nvSpPr>
          <p:spPr>
            <a:xfrm>
              <a:off x="4795242" y="3652242"/>
              <a:ext cx="8931" cy="80368"/>
            </a:xfrm>
            <a:custGeom>
              <a:avLst/>
              <a:gdLst/>
              <a:ahLst/>
              <a:cxnLst/>
              <a:rect l="0" t="0" r="0" b="0"/>
              <a:pathLst>
                <a:path w="8931" h="80368">
                  <a:moveTo>
                    <a:pt x="8930" y="0"/>
                  </a:moveTo>
                  <a:lnTo>
                    <a:pt x="8930" y="0"/>
                  </a:lnTo>
                  <a:lnTo>
                    <a:pt x="4189" y="4741"/>
                  </a:lnTo>
                  <a:lnTo>
                    <a:pt x="1862" y="12360"/>
                  </a:lnTo>
                  <a:lnTo>
                    <a:pt x="73" y="55696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959"/>
            <p:cNvSpPr/>
            <p:nvPr>
              <p:custDataLst>
                <p:tags r:id="rId37"/>
              </p:custDataLst>
            </p:nvPr>
          </p:nvSpPr>
          <p:spPr>
            <a:xfrm>
              <a:off x="4822031" y="3580805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960"/>
            <p:cNvSpPr/>
            <p:nvPr>
              <p:custDataLst>
                <p:tags r:id="rId38"/>
              </p:custDataLst>
            </p:nvPr>
          </p:nvSpPr>
          <p:spPr>
            <a:xfrm>
              <a:off x="4844097" y="3616523"/>
              <a:ext cx="93639" cy="240576"/>
            </a:xfrm>
            <a:custGeom>
              <a:avLst/>
              <a:gdLst/>
              <a:ahLst/>
              <a:cxnLst/>
              <a:rect l="0" t="0" r="0" b="0"/>
              <a:pathLst>
                <a:path w="93639" h="240576">
                  <a:moveTo>
                    <a:pt x="76161" y="0"/>
                  </a:moveTo>
                  <a:lnTo>
                    <a:pt x="76161" y="0"/>
                  </a:lnTo>
                  <a:lnTo>
                    <a:pt x="33472" y="41696"/>
                  </a:lnTo>
                  <a:lnTo>
                    <a:pt x="11914" y="56558"/>
                  </a:lnTo>
                  <a:lnTo>
                    <a:pt x="7919" y="65155"/>
                  </a:lnTo>
                  <a:lnTo>
                    <a:pt x="6854" y="70226"/>
                  </a:lnTo>
                  <a:lnTo>
                    <a:pt x="5152" y="73607"/>
                  </a:lnTo>
                  <a:lnTo>
                    <a:pt x="3024" y="75860"/>
                  </a:lnTo>
                  <a:lnTo>
                    <a:pt x="614" y="77362"/>
                  </a:lnTo>
                  <a:lnTo>
                    <a:pt x="0" y="79356"/>
                  </a:lnTo>
                  <a:lnTo>
                    <a:pt x="582" y="81678"/>
                  </a:lnTo>
                  <a:lnTo>
                    <a:pt x="3906" y="87792"/>
                  </a:lnTo>
                  <a:lnTo>
                    <a:pt x="7006" y="88628"/>
                  </a:lnTo>
                  <a:lnTo>
                    <a:pt x="9221" y="88852"/>
                  </a:lnTo>
                  <a:lnTo>
                    <a:pt x="14329" y="86453"/>
                  </a:lnTo>
                  <a:lnTo>
                    <a:pt x="17080" y="84425"/>
                  </a:lnTo>
                  <a:lnTo>
                    <a:pt x="34762" y="79185"/>
                  </a:lnTo>
                  <a:lnTo>
                    <a:pt x="75562" y="37690"/>
                  </a:lnTo>
                  <a:lnTo>
                    <a:pt x="83208" y="28942"/>
                  </a:lnTo>
                  <a:lnTo>
                    <a:pt x="84254" y="25100"/>
                  </a:lnTo>
                  <a:lnTo>
                    <a:pt x="84533" y="22687"/>
                  </a:lnTo>
                  <a:lnTo>
                    <a:pt x="85711" y="21078"/>
                  </a:lnTo>
                  <a:lnTo>
                    <a:pt x="87489" y="20005"/>
                  </a:lnTo>
                  <a:lnTo>
                    <a:pt x="93638" y="17985"/>
                  </a:lnTo>
                  <a:lnTo>
                    <a:pt x="89166" y="17897"/>
                  </a:lnTo>
                  <a:lnTo>
                    <a:pt x="87808" y="18877"/>
                  </a:lnTo>
                  <a:lnTo>
                    <a:pt x="86298" y="22611"/>
                  </a:lnTo>
                  <a:lnTo>
                    <a:pt x="85138" y="65455"/>
                  </a:lnTo>
                  <a:lnTo>
                    <a:pt x="85097" y="107545"/>
                  </a:lnTo>
                  <a:lnTo>
                    <a:pt x="85092" y="147115"/>
                  </a:lnTo>
                  <a:lnTo>
                    <a:pt x="85091" y="185436"/>
                  </a:lnTo>
                  <a:lnTo>
                    <a:pt x="84098" y="197510"/>
                  </a:lnTo>
                  <a:lnTo>
                    <a:pt x="80350" y="206184"/>
                  </a:lnTo>
                  <a:lnTo>
                    <a:pt x="55279" y="235092"/>
                  </a:lnTo>
                  <a:lnTo>
                    <a:pt x="49352" y="238431"/>
                  </a:lnTo>
                  <a:lnTo>
                    <a:pt x="37462" y="240575"/>
                  </a:lnTo>
                  <a:lnTo>
                    <a:pt x="31510" y="238222"/>
                  </a:lnTo>
                  <a:lnTo>
                    <a:pt x="19606" y="228627"/>
                  </a:lnTo>
                  <a:lnTo>
                    <a:pt x="16299" y="222990"/>
                  </a:lnTo>
                  <a:lnTo>
                    <a:pt x="13653" y="214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961"/>
            <p:cNvSpPr/>
            <p:nvPr>
              <p:custDataLst>
                <p:tags r:id="rId39"/>
              </p:custDataLst>
            </p:nvPr>
          </p:nvSpPr>
          <p:spPr>
            <a:xfrm>
              <a:off x="4973872" y="3527227"/>
              <a:ext cx="107121" cy="223243"/>
            </a:xfrm>
            <a:custGeom>
              <a:avLst/>
              <a:gdLst/>
              <a:ahLst/>
              <a:cxnLst/>
              <a:rect l="0" t="0" r="0" b="0"/>
              <a:pathLst>
                <a:path w="107121" h="223243">
                  <a:moveTo>
                    <a:pt x="53542" y="0"/>
                  </a:moveTo>
                  <a:lnTo>
                    <a:pt x="53542" y="0"/>
                  </a:lnTo>
                  <a:lnTo>
                    <a:pt x="45853" y="7688"/>
                  </a:lnTo>
                  <a:lnTo>
                    <a:pt x="38548" y="46448"/>
                  </a:lnTo>
                  <a:lnTo>
                    <a:pt x="31319" y="89533"/>
                  </a:lnTo>
                  <a:lnTo>
                    <a:pt x="24708" y="133976"/>
                  </a:lnTo>
                  <a:lnTo>
                    <a:pt x="11360" y="177812"/>
                  </a:lnTo>
                  <a:lnTo>
                    <a:pt x="8997" y="189160"/>
                  </a:lnTo>
                  <a:lnTo>
                    <a:pt x="888" y="204820"/>
                  </a:lnTo>
                  <a:lnTo>
                    <a:pt x="238" y="210067"/>
                  </a:lnTo>
                  <a:lnTo>
                    <a:pt x="0" y="201455"/>
                  </a:lnTo>
                  <a:lnTo>
                    <a:pt x="12396" y="172034"/>
                  </a:lnTo>
                  <a:lnTo>
                    <a:pt x="42204" y="129180"/>
                  </a:lnTo>
                  <a:lnTo>
                    <a:pt x="71477" y="108096"/>
                  </a:lnTo>
                  <a:lnTo>
                    <a:pt x="86637" y="101150"/>
                  </a:lnTo>
                  <a:lnTo>
                    <a:pt x="100649" y="98804"/>
                  </a:lnTo>
                  <a:lnTo>
                    <a:pt x="102806" y="99604"/>
                  </a:lnTo>
                  <a:lnTo>
                    <a:pt x="104244" y="101129"/>
                  </a:lnTo>
                  <a:lnTo>
                    <a:pt x="105842" y="105469"/>
                  </a:lnTo>
                  <a:lnTo>
                    <a:pt x="107087" y="147225"/>
                  </a:lnTo>
                  <a:lnTo>
                    <a:pt x="107117" y="188713"/>
                  </a:lnTo>
                  <a:lnTo>
                    <a:pt x="107120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234"/>
          <p:cNvGrpSpPr/>
          <p:nvPr/>
        </p:nvGrpSpPr>
        <p:grpSpPr>
          <a:xfrm>
            <a:off x="5393531" y="3482578"/>
            <a:ext cx="473275" cy="294681"/>
            <a:chOff x="5393531" y="3482578"/>
            <a:chExt cx="473275" cy="294681"/>
          </a:xfrm>
        </p:grpSpPr>
        <p:sp>
          <p:nvSpPr>
            <p:cNvPr id="34" name="SMARTInkShape-3962"/>
            <p:cNvSpPr/>
            <p:nvPr>
              <p:custDataLst>
                <p:tags r:id="rId30"/>
              </p:custDataLst>
            </p:nvPr>
          </p:nvSpPr>
          <p:spPr>
            <a:xfrm>
              <a:off x="5393531" y="3545086"/>
              <a:ext cx="53579" cy="214313"/>
            </a:xfrm>
            <a:custGeom>
              <a:avLst/>
              <a:gdLst/>
              <a:ahLst/>
              <a:cxnLst/>
              <a:rect l="0" t="0" r="0" b="0"/>
              <a:pathLst>
                <a:path w="53579" h="214313">
                  <a:moveTo>
                    <a:pt x="53578" y="0"/>
                  </a:moveTo>
                  <a:lnTo>
                    <a:pt x="53578" y="0"/>
                  </a:lnTo>
                  <a:lnTo>
                    <a:pt x="53578" y="4740"/>
                  </a:lnTo>
                  <a:lnTo>
                    <a:pt x="45457" y="23352"/>
                  </a:lnTo>
                  <a:lnTo>
                    <a:pt x="24900" y="63231"/>
                  </a:lnTo>
                  <a:lnTo>
                    <a:pt x="11719" y="107251"/>
                  </a:lnTo>
                  <a:lnTo>
                    <a:pt x="3161" y="150825"/>
                  </a:lnTo>
                  <a:lnTo>
                    <a:pt x="123" y="194563"/>
                  </a:lnTo>
                  <a:lnTo>
                    <a:pt x="0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963"/>
            <p:cNvSpPr/>
            <p:nvPr>
              <p:custDataLst>
                <p:tags r:id="rId31"/>
              </p:custDataLst>
            </p:nvPr>
          </p:nvSpPr>
          <p:spPr>
            <a:xfrm>
              <a:off x="5393531" y="3554016"/>
              <a:ext cx="241103" cy="125016"/>
            </a:xfrm>
            <a:custGeom>
              <a:avLst/>
              <a:gdLst/>
              <a:ahLst/>
              <a:cxnLst/>
              <a:rect l="0" t="0" r="0" b="0"/>
              <a:pathLst>
                <a:path w="241103" h="125016">
                  <a:moveTo>
                    <a:pt x="0" y="125015"/>
                  </a:moveTo>
                  <a:lnTo>
                    <a:pt x="0" y="125015"/>
                  </a:lnTo>
                  <a:lnTo>
                    <a:pt x="8121" y="117886"/>
                  </a:lnTo>
                  <a:lnTo>
                    <a:pt x="46276" y="93970"/>
                  </a:lnTo>
                  <a:lnTo>
                    <a:pt x="83335" y="71184"/>
                  </a:lnTo>
                  <a:lnTo>
                    <a:pt x="123838" y="47575"/>
                  </a:lnTo>
                  <a:lnTo>
                    <a:pt x="160502" y="24794"/>
                  </a:lnTo>
                  <a:lnTo>
                    <a:pt x="203802" y="7299"/>
                  </a:lnTo>
                  <a:lnTo>
                    <a:pt x="210633" y="3244"/>
                  </a:lnTo>
                  <a:lnTo>
                    <a:pt x="223104" y="641"/>
                  </a:lnTo>
                  <a:lnTo>
                    <a:pt x="24110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964"/>
            <p:cNvSpPr/>
            <p:nvPr>
              <p:custDataLst>
                <p:tags r:id="rId32"/>
              </p:custDataLst>
            </p:nvPr>
          </p:nvSpPr>
          <p:spPr>
            <a:xfrm>
              <a:off x="5420320" y="3634383"/>
              <a:ext cx="196454" cy="142876"/>
            </a:xfrm>
            <a:custGeom>
              <a:avLst/>
              <a:gdLst/>
              <a:ahLst/>
              <a:cxnLst/>
              <a:rect l="0" t="0" r="0" b="0"/>
              <a:pathLst>
                <a:path w="196454" h="142876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7689" y="4740"/>
                  </a:lnTo>
                  <a:lnTo>
                    <a:pt x="10087" y="6137"/>
                  </a:lnTo>
                  <a:lnTo>
                    <a:pt x="22943" y="10086"/>
                  </a:lnTo>
                  <a:lnTo>
                    <a:pt x="65277" y="45064"/>
                  </a:lnTo>
                  <a:lnTo>
                    <a:pt x="109262" y="77757"/>
                  </a:lnTo>
                  <a:lnTo>
                    <a:pt x="131924" y="91169"/>
                  </a:lnTo>
                  <a:lnTo>
                    <a:pt x="174363" y="121763"/>
                  </a:lnTo>
                  <a:lnTo>
                    <a:pt x="184175" y="129895"/>
                  </a:lnTo>
                  <a:lnTo>
                    <a:pt x="190335" y="132145"/>
                  </a:lnTo>
                  <a:lnTo>
                    <a:pt x="192375" y="133737"/>
                  </a:lnTo>
                  <a:lnTo>
                    <a:pt x="196453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965"/>
            <p:cNvSpPr/>
            <p:nvPr>
              <p:custDataLst>
                <p:tags r:id="rId33"/>
              </p:custDataLst>
            </p:nvPr>
          </p:nvSpPr>
          <p:spPr>
            <a:xfrm>
              <a:off x="5732859" y="3482578"/>
              <a:ext cx="35720" cy="116087"/>
            </a:xfrm>
            <a:custGeom>
              <a:avLst/>
              <a:gdLst/>
              <a:ahLst/>
              <a:cxnLst/>
              <a:rect l="0" t="0" r="0" b="0"/>
              <a:pathLst>
                <a:path w="35720" h="116087">
                  <a:moveTo>
                    <a:pt x="35719" y="0"/>
                  </a:moveTo>
                  <a:lnTo>
                    <a:pt x="35719" y="0"/>
                  </a:lnTo>
                  <a:lnTo>
                    <a:pt x="34727" y="22360"/>
                  </a:lnTo>
                  <a:lnTo>
                    <a:pt x="20898" y="66352"/>
                  </a:lnTo>
                  <a:lnTo>
                    <a:pt x="17768" y="82608"/>
                  </a:lnTo>
                  <a:lnTo>
                    <a:pt x="10969" y="97493"/>
                  </a:lnTo>
                  <a:lnTo>
                    <a:pt x="9333" y="105248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966"/>
            <p:cNvSpPr/>
            <p:nvPr>
              <p:custDataLst>
                <p:tags r:id="rId34"/>
              </p:custDataLst>
            </p:nvPr>
          </p:nvSpPr>
          <p:spPr>
            <a:xfrm>
              <a:off x="5652492" y="3518460"/>
              <a:ext cx="214314" cy="8768"/>
            </a:xfrm>
            <a:custGeom>
              <a:avLst/>
              <a:gdLst/>
              <a:ahLst/>
              <a:cxnLst/>
              <a:rect l="0" t="0" r="0" b="0"/>
              <a:pathLst>
                <a:path w="214314" h="8768">
                  <a:moveTo>
                    <a:pt x="0" y="8767"/>
                  </a:moveTo>
                  <a:lnTo>
                    <a:pt x="0" y="8767"/>
                  </a:lnTo>
                  <a:lnTo>
                    <a:pt x="22360" y="7774"/>
                  </a:lnTo>
                  <a:lnTo>
                    <a:pt x="50241" y="1699"/>
                  </a:lnTo>
                  <a:lnTo>
                    <a:pt x="84671" y="388"/>
                  </a:lnTo>
                  <a:lnTo>
                    <a:pt x="123645" y="0"/>
                  </a:lnTo>
                  <a:lnTo>
                    <a:pt x="167629" y="4609"/>
                  </a:lnTo>
                  <a:lnTo>
                    <a:pt x="214313" y="8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235"/>
          <p:cNvGrpSpPr/>
          <p:nvPr/>
        </p:nvGrpSpPr>
        <p:grpSpPr>
          <a:xfrm>
            <a:off x="5081112" y="1518047"/>
            <a:ext cx="669608" cy="1946673"/>
            <a:chOff x="5081112" y="1518047"/>
            <a:chExt cx="669608" cy="1946673"/>
          </a:xfrm>
        </p:grpSpPr>
        <p:sp>
          <p:nvSpPr>
            <p:cNvPr id="40" name="SMARTInkShape-3967"/>
            <p:cNvSpPr/>
            <p:nvPr>
              <p:custDataLst>
                <p:tags r:id="rId24"/>
              </p:custDataLst>
            </p:nvPr>
          </p:nvSpPr>
          <p:spPr>
            <a:xfrm>
              <a:off x="5179219" y="2071698"/>
              <a:ext cx="294648" cy="1393022"/>
            </a:xfrm>
            <a:custGeom>
              <a:avLst/>
              <a:gdLst/>
              <a:ahLst/>
              <a:cxnLst/>
              <a:rect l="0" t="0" r="0" b="0"/>
              <a:pathLst>
                <a:path w="294648" h="1393022">
                  <a:moveTo>
                    <a:pt x="169664" y="1393021"/>
                  </a:moveTo>
                  <a:lnTo>
                    <a:pt x="169664" y="1393021"/>
                  </a:lnTo>
                  <a:lnTo>
                    <a:pt x="169664" y="1361971"/>
                  </a:lnTo>
                  <a:lnTo>
                    <a:pt x="180247" y="1356731"/>
                  </a:lnTo>
                  <a:lnTo>
                    <a:pt x="194211" y="1351095"/>
                  </a:lnTo>
                  <a:lnTo>
                    <a:pt x="200417" y="1345283"/>
                  </a:lnTo>
                  <a:lnTo>
                    <a:pt x="203176" y="1339392"/>
                  </a:lnTo>
                  <a:lnTo>
                    <a:pt x="205254" y="1326292"/>
                  </a:lnTo>
                  <a:lnTo>
                    <a:pt x="205383" y="1282519"/>
                  </a:lnTo>
                  <a:lnTo>
                    <a:pt x="205383" y="1238239"/>
                  </a:lnTo>
                  <a:lnTo>
                    <a:pt x="205383" y="1229309"/>
                  </a:lnTo>
                  <a:lnTo>
                    <a:pt x="208028" y="1223357"/>
                  </a:lnTo>
                  <a:lnTo>
                    <a:pt x="211519" y="1217404"/>
                  </a:lnTo>
                  <a:lnTo>
                    <a:pt x="213760" y="1205497"/>
                  </a:lnTo>
                  <a:lnTo>
                    <a:pt x="214309" y="1166802"/>
                  </a:lnTo>
                  <a:lnTo>
                    <a:pt x="211665" y="1160849"/>
                  </a:lnTo>
                  <a:lnTo>
                    <a:pt x="208175" y="1154896"/>
                  </a:lnTo>
                  <a:lnTo>
                    <a:pt x="206210" y="1144974"/>
                  </a:lnTo>
                  <a:lnTo>
                    <a:pt x="205491" y="1123395"/>
                  </a:lnTo>
                  <a:lnTo>
                    <a:pt x="202785" y="1116752"/>
                  </a:lnTo>
                  <a:lnTo>
                    <a:pt x="199267" y="1110492"/>
                  </a:lnTo>
                  <a:lnTo>
                    <a:pt x="197009" y="1098389"/>
                  </a:lnTo>
                  <a:lnTo>
                    <a:pt x="196459" y="1055923"/>
                  </a:lnTo>
                  <a:lnTo>
                    <a:pt x="196453" y="1015065"/>
                  </a:lnTo>
                  <a:lnTo>
                    <a:pt x="196453" y="980639"/>
                  </a:lnTo>
                  <a:lnTo>
                    <a:pt x="199098" y="973930"/>
                  </a:lnTo>
                  <a:lnTo>
                    <a:pt x="202590" y="967641"/>
                  </a:lnTo>
                  <a:lnTo>
                    <a:pt x="204555" y="957530"/>
                  </a:lnTo>
                  <a:lnTo>
                    <a:pt x="205361" y="913877"/>
                  </a:lnTo>
                  <a:lnTo>
                    <a:pt x="205382" y="872635"/>
                  </a:lnTo>
                  <a:lnTo>
                    <a:pt x="205383" y="828827"/>
                  </a:lnTo>
                  <a:lnTo>
                    <a:pt x="205383" y="787418"/>
                  </a:lnTo>
                  <a:lnTo>
                    <a:pt x="205383" y="743727"/>
                  </a:lnTo>
                  <a:lnTo>
                    <a:pt x="202737" y="734691"/>
                  </a:lnTo>
                  <a:lnTo>
                    <a:pt x="199246" y="726375"/>
                  </a:lnTo>
                  <a:lnTo>
                    <a:pt x="196526" y="681731"/>
                  </a:lnTo>
                  <a:lnTo>
                    <a:pt x="195463" y="639048"/>
                  </a:lnTo>
                  <a:lnTo>
                    <a:pt x="188351" y="604152"/>
                  </a:lnTo>
                  <a:lnTo>
                    <a:pt x="186776" y="587341"/>
                  </a:lnTo>
                  <a:lnTo>
                    <a:pt x="180504" y="569623"/>
                  </a:lnTo>
                  <a:lnTo>
                    <a:pt x="177853" y="542470"/>
                  </a:lnTo>
                  <a:lnTo>
                    <a:pt x="171575" y="524930"/>
                  </a:lnTo>
                  <a:lnTo>
                    <a:pt x="167186" y="490954"/>
                  </a:lnTo>
                  <a:lnTo>
                    <a:pt x="162008" y="472017"/>
                  </a:lnTo>
                  <a:lnTo>
                    <a:pt x="158256" y="445918"/>
                  </a:lnTo>
                  <a:lnTo>
                    <a:pt x="153716" y="428450"/>
                  </a:lnTo>
                  <a:lnTo>
                    <a:pt x="151879" y="387120"/>
                  </a:lnTo>
                  <a:lnTo>
                    <a:pt x="150819" y="353955"/>
                  </a:lnTo>
                  <a:lnTo>
                    <a:pt x="143427" y="315160"/>
                  </a:lnTo>
                  <a:lnTo>
                    <a:pt x="142896" y="273587"/>
                  </a:lnTo>
                  <a:lnTo>
                    <a:pt x="142876" y="233887"/>
                  </a:lnTo>
                  <a:lnTo>
                    <a:pt x="143867" y="199530"/>
                  </a:lnTo>
                  <a:lnTo>
                    <a:pt x="150563" y="176993"/>
                  </a:lnTo>
                  <a:lnTo>
                    <a:pt x="151772" y="135551"/>
                  </a:lnTo>
                  <a:lnTo>
                    <a:pt x="151804" y="93170"/>
                  </a:lnTo>
                  <a:lnTo>
                    <a:pt x="151804" y="49318"/>
                  </a:lnTo>
                  <a:lnTo>
                    <a:pt x="151804" y="44639"/>
                  </a:lnTo>
                  <a:lnTo>
                    <a:pt x="165107" y="57940"/>
                  </a:lnTo>
                  <a:lnTo>
                    <a:pt x="167639" y="63118"/>
                  </a:lnTo>
                  <a:lnTo>
                    <a:pt x="168314" y="65887"/>
                  </a:lnTo>
                  <a:lnTo>
                    <a:pt x="174004" y="74526"/>
                  </a:lnTo>
                  <a:lnTo>
                    <a:pt x="183824" y="86334"/>
                  </a:lnTo>
                  <a:lnTo>
                    <a:pt x="189438" y="98221"/>
                  </a:lnTo>
                  <a:lnTo>
                    <a:pt x="223257" y="141003"/>
                  </a:lnTo>
                  <a:lnTo>
                    <a:pt x="246063" y="166604"/>
                  </a:lnTo>
                  <a:lnTo>
                    <a:pt x="251893" y="178569"/>
                  </a:lnTo>
                  <a:lnTo>
                    <a:pt x="254249" y="181550"/>
                  </a:lnTo>
                  <a:lnTo>
                    <a:pt x="259513" y="184863"/>
                  </a:lnTo>
                  <a:lnTo>
                    <a:pt x="265159" y="187327"/>
                  </a:lnTo>
                  <a:lnTo>
                    <a:pt x="285230" y="204882"/>
                  </a:lnTo>
                  <a:lnTo>
                    <a:pt x="285595" y="209967"/>
                  </a:lnTo>
                  <a:lnTo>
                    <a:pt x="286639" y="211412"/>
                  </a:lnTo>
                  <a:lnTo>
                    <a:pt x="288327" y="212376"/>
                  </a:lnTo>
                  <a:lnTo>
                    <a:pt x="294569" y="214269"/>
                  </a:lnTo>
                  <a:lnTo>
                    <a:pt x="294647" y="209552"/>
                  </a:lnTo>
                  <a:lnTo>
                    <a:pt x="293666" y="208159"/>
                  </a:lnTo>
                  <a:lnTo>
                    <a:pt x="292019" y="207230"/>
                  </a:lnTo>
                  <a:lnTo>
                    <a:pt x="289929" y="206611"/>
                  </a:lnTo>
                  <a:lnTo>
                    <a:pt x="288536" y="205206"/>
                  </a:lnTo>
                  <a:lnTo>
                    <a:pt x="286988" y="200999"/>
                  </a:lnTo>
                  <a:lnTo>
                    <a:pt x="284830" y="181478"/>
                  </a:lnTo>
                  <a:lnTo>
                    <a:pt x="276051" y="169637"/>
                  </a:lnTo>
                  <a:lnTo>
                    <a:pt x="250011" y="131840"/>
                  </a:lnTo>
                  <a:lnTo>
                    <a:pt x="220265" y="87669"/>
                  </a:lnTo>
                  <a:lnTo>
                    <a:pt x="199098" y="54172"/>
                  </a:lnTo>
                  <a:lnTo>
                    <a:pt x="192235" y="37040"/>
                  </a:lnTo>
                  <a:lnTo>
                    <a:pt x="184326" y="28693"/>
                  </a:lnTo>
                  <a:lnTo>
                    <a:pt x="153230" y="1395"/>
                  </a:lnTo>
                  <a:lnTo>
                    <a:pt x="142995" y="0"/>
                  </a:lnTo>
                  <a:lnTo>
                    <a:pt x="118787" y="25070"/>
                  </a:lnTo>
                  <a:lnTo>
                    <a:pt x="95239" y="68616"/>
                  </a:lnTo>
                  <a:lnTo>
                    <a:pt x="77720" y="98238"/>
                  </a:lnTo>
                  <a:lnTo>
                    <a:pt x="50969" y="139889"/>
                  </a:lnTo>
                  <a:lnTo>
                    <a:pt x="22677" y="180568"/>
                  </a:lnTo>
                  <a:lnTo>
                    <a:pt x="16165" y="195659"/>
                  </a:lnTo>
                  <a:lnTo>
                    <a:pt x="3745" y="211222"/>
                  </a:lnTo>
                  <a:lnTo>
                    <a:pt x="493" y="221454"/>
                  </a:lnTo>
                  <a:lnTo>
                    <a:pt x="0" y="2321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968"/>
            <p:cNvSpPr/>
            <p:nvPr>
              <p:custDataLst>
                <p:tags r:id="rId25"/>
              </p:custDataLst>
            </p:nvPr>
          </p:nvSpPr>
          <p:spPr>
            <a:xfrm>
              <a:off x="5081112" y="1598414"/>
              <a:ext cx="62389" cy="410767"/>
            </a:xfrm>
            <a:custGeom>
              <a:avLst/>
              <a:gdLst/>
              <a:ahLst/>
              <a:cxnLst/>
              <a:rect l="0" t="0" r="0" b="0"/>
              <a:pathLst>
                <a:path w="62389" h="410767">
                  <a:moveTo>
                    <a:pt x="62388" y="0"/>
                  </a:moveTo>
                  <a:lnTo>
                    <a:pt x="62388" y="0"/>
                  </a:lnTo>
                  <a:lnTo>
                    <a:pt x="62388" y="41863"/>
                  </a:lnTo>
                  <a:lnTo>
                    <a:pt x="62388" y="84557"/>
                  </a:lnTo>
                  <a:lnTo>
                    <a:pt x="57648" y="119422"/>
                  </a:lnTo>
                  <a:lnTo>
                    <a:pt x="49959" y="159628"/>
                  </a:lnTo>
                  <a:lnTo>
                    <a:pt x="41397" y="202961"/>
                  </a:lnTo>
                  <a:lnTo>
                    <a:pt x="32577" y="247219"/>
                  </a:lnTo>
                  <a:lnTo>
                    <a:pt x="23680" y="287011"/>
                  </a:lnTo>
                  <a:lnTo>
                    <a:pt x="17920" y="328884"/>
                  </a:lnTo>
                  <a:lnTo>
                    <a:pt x="10206" y="370107"/>
                  </a:lnTo>
                  <a:lnTo>
                    <a:pt x="0" y="410073"/>
                  </a:lnTo>
                  <a:lnTo>
                    <a:pt x="8981" y="410725"/>
                  </a:lnTo>
                  <a:lnTo>
                    <a:pt x="17740" y="4107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969"/>
            <p:cNvSpPr/>
            <p:nvPr>
              <p:custDataLst>
                <p:tags r:id="rId26"/>
              </p:custDataLst>
            </p:nvPr>
          </p:nvSpPr>
          <p:spPr>
            <a:xfrm>
              <a:off x="5089922" y="1625203"/>
              <a:ext cx="267892" cy="178595"/>
            </a:xfrm>
            <a:custGeom>
              <a:avLst/>
              <a:gdLst/>
              <a:ahLst/>
              <a:cxnLst/>
              <a:rect l="0" t="0" r="0" b="0"/>
              <a:pathLst>
                <a:path w="267892" h="178595">
                  <a:moveTo>
                    <a:pt x="0" y="178594"/>
                  </a:moveTo>
                  <a:lnTo>
                    <a:pt x="0" y="178594"/>
                  </a:lnTo>
                  <a:lnTo>
                    <a:pt x="0" y="173853"/>
                  </a:lnTo>
                  <a:lnTo>
                    <a:pt x="4740" y="161424"/>
                  </a:lnTo>
                  <a:lnTo>
                    <a:pt x="17169" y="145174"/>
                  </a:lnTo>
                  <a:lnTo>
                    <a:pt x="57309" y="113351"/>
                  </a:lnTo>
                  <a:lnTo>
                    <a:pt x="101940" y="84567"/>
                  </a:lnTo>
                  <a:lnTo>
                    <a:pt x="142837" y="59773"/>
                  </a:lnTo>
                  <a:lnTo>
                    <a:pt x="185458" y="35767"/>
                  </a:lnTo>
                  <a:lnTo>
                    <a:pt x="228560" y="9718"/>
                  </a:lnTo>
                  <a:lnTo>
                    <a:pt x="232741" y="6479"/>
                  </a:lnTo>
                  <a:lnTo>
                    <a:pt x="242677" y="2879"/>
                  </a:lnTo>
                  <a:lnTo>
                    <a:pt x="26789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970"/>
            <p:cNvSpPr/>
            <p:nvPr>
              <p:custDataLst>
                <p:tags r:id="rId27"/>
              </p:custDataLst>
            </p:nvPr>
          </p:nvSpPr>
          <p:spPr>
            <a:xfrm>
              <a:off x="5152430" y="1768078"/>
              <a:ext cx="196454" cy="178595"/>
            </a:xfrm>
            <a:custGeom>
              <a:avLst/>
              <a:gdLst/>
              <a:ahLst/>
              <a:cxnLst/>
              <a:rect l="0" t="0" r="0" b="0"/>
              <a:pathLst>
                <a:path w="196454" h="178595">
                  <a:moveTo>
                    <a:pt x="0" y="0"/>
                  </a:moveTo>
                  <a:lnTo>
                    <a:pt x="0" y="0"/>
                  </a:lnTo>
                  <a:lnTo>
                    <a:pt x="7129" y="8121"/>
                  </a:lnTo>
                  <a:lnTo>
                    <a:pt x="36571" y="47595"/>
                  </a:lnTo>
                  <a:lnTo>
                    <a:pt x="71512" y="88772"/>
                  </a:lnTo>
                  <a:lnTo>
                    <a:pt x="114230" y="124970"/>
                  </a:lnTo>
                  <a:lnTo>
                    <a:pt x="158592" y="160501"/>
                  </a:lnTo>
                  <a:lnTo>
                    <a:pt x="175335" y="174594"/>
                  </a:lnTo>
                  <a:lnTo>
                    <a:pt x="184463" y="177409"/>
                  </a:lnTo>
                  <a:lnTo>
                    <a:pt x="196453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971"/>
            <p:cNvSpPr/>
            <p:nvPr>
              <p:custDataLst>
                <p:tags r:id="rId28"/>
              </p:custDataLst>
            </p:nvPr>
          </p:nvSpPr>
          <p:spPr>
            <a:xfrm>
              <a:off x="5527477" y="1518047"/>
              <a:ext cx="17860" cy="151806"/>
            </a:xfrm>
            <a:custGeom>
              <a:avLst/>
              <a:gdLst/>
              <a:ahLst/>
              <a:cxnLst/>
              <a:rect l="0" t="0" r="0" b="0"/>
              <a:pathLst>
                <a:path w="17860" h="151806">
                  <a:moveTo>
                    <a:pt x="17859" y="0"/>
                  </a:moveTo>
                  <a:lnTo>
                    <a:pt x="17859" y="0"/>
                  </a:lnTo>
                  <a:lnTo>
                    <a:pt x="17859" y="7688"/>
                  </a:lnTo>
                  <a:lnTo>
                    <a:pt x="10791" y="28193"/>
                  </a:lnTo>
                  <a:lnTo>
                    <a:pt x="6447" y="62631"/>
                  </a:lnTo>
                  <a:lnTo>
                    <a:pt x="1910" y="80403"/>
                  </a:lnTo>
                  <a:lnTo>
                    <a:pt x="33" y="123649"/>
                  </a:lnTo>
                  <a:lnTo>
                    <a:pt x="0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72"/>
            <p:cNvSpPr/>
            <p:nvPr>
              <p:custDataLst>
                <p:tags r:id="rId29"/>
              </p:custDataLst>
            </p:nvPr>
          </p:nvSpPr>
          <p:spPr>
            <a:xfrm>
              <a:off x="5456039" y="1571631"/>
              <a:ext cx="294681" cy="8925"/>
            </a:xfrm>
            <a:custGeom>
              <a:avLst/>
              <a:gdLst/>
              <a:ahLst/>
              <a:cxnLst/>
              <a:rect l="0" t="0" r="0" b="0"/>
              <a:pathLst>
                <a:path w="294681" h="8925">
                  <a:moveTo>
                    <a:pt x="0" y="8924"/>
                  </a:moveTo>
                  <a:lnTo>
                    <a:pt x="0" y="8924"/>
                  </a:lnTo>
                  <a:lnTo>
                    <a:pt x="42901" y="4183"/>
                  </a:lnTo>
                  <a:lnTo>
                    <a:pt x="75660" y="1235"/>
                  </a:lnTo>
                  <a:lnTo>
                    <a:pt x="115243" y="362"/>
                  </a:lnTo>
                  <a:lnTo>
                    <a:pt x="158390" y="103"/>
                  </a:lnTo>
                  <a:lnTo>
                    <a:pt x="202594" y="26"/>
                  </a:lnTo>
                  <a:lnTo>
                    <a:pt x="246724" y="0"/>
                  </a:lnTo>
                  <a:lnTo>
                    <a:pt x="269005" y="988"/>
                  </a:lnTo>
                  <a:lnTo>
                    <a:pt x="294680" y="89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236"/>
          <p:cNvGrpSpPr/>
          <p:nvPr/>
        </p:nvGrpSpPr>
        <p:grpSpPr>
          <a:xfrm>
            <a:off x="6840249" y="2866430"/>
            <a:ext cx="642830" cy="464344"/>
            <a:chOff x="6840249" y="2866430"/>
            <a:chExt cx="642830" cy="464344"/>
          </a:xfrm>
        </p:grpSpPr>
        <p:sp>
          <p:nvSpPr>
            <p:cNvPr id="47" name="SMARTInkShape-3973"/>
            <p:cNvSpPr/>
            <p:nvPr>
              <p:custDataLst>
                <p:tags r:id="rId21"/>
              </p:custDataLst>
            </p:nvPr>
          </p:nvSpPr>
          <p:spPr>
            <a:xfrm>
              <a:off x="6840249" y="2937867"/>
              <a:ext cx="44531" cy="392907"/>
            </a:xfrm>
            <a:custGeom>
              <a:avLst/>
              <a:gdLst/>
              <a:ahLst/>
              <a:cxnLst/>
              <a:rect l="0" t="0" r="0" b="0"/>
              <a:pathLst>
                <a:path w="44531" h="392907">
                  <a:moveTo>
                    <a:pt x="8821" y="0"/>
                  </a:moveTo>
                  <a:lnTo>
                    <a:pt x="8821" y="0"/>
                  </a:lnTo>
                  <a:lnTo>
                    <a:pt x="260" y="0"/>
                  </a:lnTo>
                  <a:lnTo>
                    <a:pt x="0" y="4741"/>
                  </a:lnTo>
                  <a:lnTo>
                    <a:pt x="956" y="6137"/>
                  </a:lnTo>
                  <a:lnTo>
                    <a:pt x="2586" y="7068"/>
                  </a:lnTo>
                  <a:lnTo>
                    <a:pt x="4664" y="7689"/>
                  </a:lnTo>
                  <a:lnTo>
                    <a:pt x="6050" y="9094"/>
                  </a:lnTo>
                  <a:lnTo>
                    <a:pt x="7590" y="13302"/>
                  </a:lnTo>
                  <a:lnTo>
                    <a:pt x="9792" y="57510"/>
                  </a:lnTo>
                  <a:lnTo>
                    <a:pt x="17914" y="99486"/>
                  </a:lnTo>
                  <a:lnTo>
                    <a:pt x="25330" y="143041"/>
                  </a:lnTo>
                  <a:lnTo>
                    <a:pt x="26502" y="187545"/>
                  </a:lnTo>
                  <a:lnTo>
                    <a:pt x="26657" y="231183"/>
                  </a:lnTo>
                  <a:lnTo>
                    <a:pt x="26679" y="270519"/>
                  </a:lnTo>
                  <a:lnTo>
                    <a:pt x="26680" y="295847"/>
                  </a:lnTo>
                  <a:lnTo>
                    <a:pt x="29326" y="302805"/>
                  </a:lnTo>
                  <a:lnTo>
                    <a:pt x="32818" y="309205"/>
                  </a:lnTo>
                  <a:lnTo>
                    <a:pt x="35058" y="321398"/>
                  </a:lnTo>
                  <a:lnTo>
                    <a:pt x="35242" y="324398"/>
                  </a:lnTo>
                  <a:lnTo>
                    <a:pt x="38092" y="330377"/>
                  </a:lnTo>
                  <a:lnTo>
                    <a:pt x="40242" y="333361"/>
                  </a:lnTo>
                  <a:lnTo>
                    <a:pt x="44163" y="354181"/>
                  </a:lnTo>
                  <a:lnTo>
                    <a:pt x="44530" y="378100"/>
                  </a:lnTo>
                  <a:lnTo>
                    <a:pt x="43542" y="380059"/>
                  </a:lnTo>
                  <a:lnTo>
                    <a:pt x="41890" y="381365"/>
                  </a:lnTo>
                  <a:lnTo>
                    <a:pt x="36851" y="383461"/>
                  </a:lnTo>
                  <a:lnTo>
                    <a:pt x="36162" y="386393"/>
                  </a:lnTo>
                  <a:lnTo>
                    <a:pt x="35610" y="392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974"/>
            <p:cNvSpPr/>
            <p:nvPr>
              <p:custDataLst>
                <p:tags r:id="rId22"/>
              </p:custDataLst>
            </p:nvPr>
          </p:nvSpPr>
          <p:spPr>
            <a:xfrm>
              <a:off x="6849179" y="2893233"/>
              <a:ext cx="302102" cy="232159"/>
            </a:xfrm>
            <a:custGeom>
              <a:avLst/>
              <a:gdLst/>
              <a:ahLst/>
              <a:cxnLst/>
              <a:rect l="0" t="0" r="0" b="0"/>
              <a:pathLst>
                <a:path w="302102" h="232159">
                  <a:moveTo>
                    <a:pt x="8821" y="17845"/>
                  </a:moveTo>
                  <a:lnTo>
                    <a:pt x="8821" y="17845"/>
                  </a:lnTo>
                  <a:lnTo>
                    <a:pt x="0" y="17845"/>
                  </a:lnTo>
                  <a:lnTo>
                    <a:pt x="4664" y="17845"/>
                  </a:lnTo>
                  <a:lnTo>
                    <a:pt x="9619" y="15199"/>
                  </a:lnTo>
                  <a:lnTo>
                    <a:pt x="12329" y="13104"/>
                  </a:lnTo>
                  <a:lnTo>
                    <a:pt x="20633" y="10777"/>
                  </a:lnTo>
                  <a:lnTo>
                    <a:pt x="46654" y="6433"/>
                  </a:lnTo>
                  <a:lnTo>
                    <a:pt x="63025" y="1896"/>
                  </a:lnTo>
                  <a:lnTo>
                    <a:pt x="100818" y="153"/>
                  </a:lnTo>
                  <a:lnTo>
                    <a:pt x="142220" y="0"/>
                  </a:lnTo>
                  <a:lnTo>
                    <a:pt x="154429" y="985"/>
                  </a:lnTo>
                  <a:lnTo>
                    <a:pt x="171468" y="7117"/>
                  </a:lnTo>
                  <a:lnTo>
                    <a:pt x="200142" y="22909"/>
                  </a:lnTo>
                  <a:lnTo>
                    <a:pt x="216432" y="26622"/>
                  </a:lnTo>
                  <a:lnTo>
                    <a:pt x="256253" y="47721"/>
                  </a:lnTo>
                  <a:lnTo>
                    <a:pt x="265304" y="56259"/>
                  </a:lnTo>
                  <a:lnTo>
                    <a:pt x="290505" y="92200"/>
                  </a:lnTo>
                  <a:lnTo>
                    <a:pt x="294359" y="103266"/>
                  </a:lnTo>
                  <a:lnTo>
                    <a:pt x="300350" y="113821"/>
                  </a:lnTo>
                  <a:lnTo>
                    <a:pt x="302101" y="123670"/>
                  </a:lnTo>
                  <a:lnTo>
                    <a:pt x="300233" y="132016"/>
                  </a:lnTo>
                  <a:lnTo>
                    <a:pt x="297087" y="139033"/>
                  </a:lnTo>
                  <a:lnTo>
                    <a:pt x="295689" y="145459"/>
                  </a:lnTo>
                  <a:lnTo>
                    <a:pt x="289777" y="151622"/>
                  </a:lnTo>
                  <a:lnTo>
                    <a:pt x="281526" y="158661"/>
                  </a:lnTo>
                  <a:lnTo>
                    <a:pt x="265048" y="180305"/>
                  </a:lnTo>
                  <a:lnTo>
                    <a:pt x="225795" y="202319"/>
                  </a:lnTo>
                  <a:lnTo>
                    <a:pt x="181548" y="220578"/>
                  </a:lnTo>
                  <a:lnTo>
                    <a:pt x="140552" y="229261"/>
                  </a:lnTo>
                  <a:lnTo>
                    <a:pt x="99374" y="232124"/>
                  </a:lnTo>
                  <a:lnTo>
                    <a:pt x="71329" y="2321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975"/>
            <p:cNvSpPr/>
            <p:nvPr>
              <p:custDataLst>
                <p:tags r:id="rId23"/>
              </p:custDataLst>
            </p:nvPr>
          </p:nvSpPr>
          <p:spPr>
            <a:xfrm>
              <a:off x="7313414" y="2866430"/>
              <a:ext cx="169665" cy="8930"/>
            </a:xfrm>
            <a:custGeom>
              <a:avLst/>
              <a:gdLst/>
              <a:ahLst/>
              <a:cxnLst/>
              <a:rect l="0" t="0" r="0" b="0"/>
              <a:pathLst>
                <a:path w="169665" h="8930">
                  <a:moveTo>
                    <a:pt x="0" y="0"/>
                  </a:moveTo>
                  <a:lnTo>
                    <a:pt x="0" y="0"/>
                  </a:lnTo>
                  <a:lnTo>
                    <a:pt x="39902" y="992"/>
                  </a:lnTo>
                  <a:lnTo>
                    <a:pt x="74520" y="8102"/>
                  </a:lnTo>
                  <a:lnTo>
                    <a:pt x="117303" y="8897"/>
                  </a:lnTo>
                  <a:lnTo>
                    <a:pt x="160550" y="8929"/>
                  </a:lnTo>
                  <a:lnTo>
                    <a:pt x="169664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237"/>
          <p:cNvGrpSpPr/>
          <p:nvPr/>
        </p:nvGrpSpPr>
        <p:grpSpPr>
          <a:xfrm>
            <a:off x="4330898" y="1714500"/>
            <a:ext cx="500064" cy="241103"/>
            <a:chOff x="4330898" y="1714500"/>
            <a:chExt cx="500064" cy="241103"/>
          </a:xfrm>
        </p:grpSpPr>
        <p:sp>
          <p:nvSpPr>
            <p:cNvPr id="51" name="SMARTInkShape-3976"/>
            <p:cNvSpPr/>
            <p:nvPr>
              <p:custDataLst>
                <p:tags r:id="rId18"/>
              </p:custDataLst>
            </p:nvPr>
          </p:nvSpPr>
          <p:spPr>
            <a:xfrm>
              <a:off x="4330898" y="1714500"/>
              <a:ext cx="17861" cy="241103"/>
            </a:xfrm>
            <a:custGeom>
              <a:avLst/>
              <a:gdLst/>
              <a:ahLst/>
              <a:cxnLst/>
              <a:rect l="0" t="0" r="0" b="0"/>
              <a:pathLst>
                <a:path w="17861" h="241103">
                  <a:moveTo>
                    <a:pt x="0" y="0"/>
                  </a:moveTo>
                  <a:lnTo>
                    <a:pt x="0" y="0"/>
                  </a:lnTo>
                  <a:lnTo>
                    <a:pt x="0" y="39217"/>
                  </a:lnTo>
                  <a:lnTo>
                    <a:pt x="0" y="82536"/>
                  </a:lnTo>
                  <a:lnTo>
                    <a:pt x="2646" y="107799"/>
                  </a:lnTo>
                  <a:lnTo>
                    <a:pt x="9095" y="145752"/>
                  </a:lnTo>
                  <a:lnTo>
                    <a:pt x="16960" y="189577"/>
                  </a:lnTo>
                  <a:lnTo>
                    <a:pt x="17856" y="233960"/>
                  </a:lnTo>
                  <a:lnTo>
                    <a:pt x="17860" y="2411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977"/>
            <p:cNvSpPr/>
            <p:nvPr>
              <p:custDataLst>
                <p:tags r:id="rId19"/>
              </p:custDataLst>
            </p:nvPr>
          </p:nvSpPr>
          <p:spPr>
            <a:xfrm>
              <a:off x="4438218" y="1777008"/>
              <a:ext cx="87785" cy="167746"/>
            </a:xfrm>
            <a:custGeom>
              <a:avLst/>
              <a:gdLst/>
              <a:ahLst/>
              <a:cxnLst/>
              <a:rect l="0" t="0" r="0" b="0"/>
              <a:pathLst>
                <a:path w="87785" h="167746">
                  <a:moveTo>
                    <a:pt x="44485" y="35719"/>
                  </a:moveTo>
                  <a:lnTo>
                    <a:pt x="44485" y="35719"/>
                  </a:lnTo>
                  <a:lnTo>
                    <a:pt x="19326" y="63524"/>
                  </a:lnTo>
                  <a:lnTo>
                    <a:pt x="4020" y="92407"/>
                  </a:lnTo>
                  <a:lnTo>
                    <a:pt x="82" y="133953"/>
                  </a:lnTo>
                  <a:lnTo>
                    <a:pt x="0" y="139903"/>
                  </a:lnTo>
                  <a:lnTo>
                    <a:pt x="1930" y="144863"/>
                  </a:lnTo>
                  <a:lnTo>
                    <a:pt x="19968" y="163188"/>
                  </a:lnTo>
                  <a:lnTo>
                    <a:pt x="28959" y="166786"/>
                  </a:lnTo>
                  <a:lnTo>
                    <a:pt x="34134" y="167745"/>
                  </a:lnTo>
                  <a:lnTo>
                    <a:pt x="45177" y="166165"/>
                  </a:lnTo>
                  <a:lnTo>
                    <a:pt x="59904" y="159697"/>
                  </a:lnTo>
                  <a:lnTo>
                    <a:pt x="67212" y="153328"/>
                  </a:lnTo>
                  <a:lnTo>
                    <a:pt x="83038" y="127409"/>
                  </a:lnTo>
                  <a:lnTo>
                    <a:pt x="87327" y="109960"/>
                  </a:lnTo>
                  <a:lnTo>
                    <a:pt x="87784" y="79157"/>
                  </a:lnTo>
                  <a:lnTo>
                    <a:pt x="84235" y="61970"/>
                  </a:lnTo>
                  <a:lnTo>
                    <a:pt x="71917" y="40300"/>
                  </a:lnTo>
                  <a:lnTo>
                    <a:pt x="50969" y="17184"/>
                  </a:lnTo>
                  <a:lnTo>
                    <a:pt x="26831" y="2345"/>
                  </a:lnTo>
                  <a:lnTo>
                    <a:pt x="1769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978"/>
            <p:cNvSpPr/>
            <p:nvPr>
              <p:custDataLst>
                <p:tags r:id="rId20"/>
              </p:custDataLst>
            </p:nvPr>
          </p:nvSpPr>
          <p:spPr>
            <a:xfrm>
              <a:off x="4581048" y="1777008"/>
              <a:ext cx="249914" cy="151615"/>
            </a:xfrm>
            <a:custGeom>
              <a:avLst/>
              <a:gdLst/>
              <a:ahLst/>
              <a:cxnLst/>
              <a:rect l="0" t="0" r="0" b="0"/>
              <a:pathLst>
                <a:path w="249914" h="151615">
                  <a:moveTo>
                    <a:pt x="17741" y="0"/>
                  </a:moveTo>
                  <a:lnTo>
                    <a:pt x="17741" y="0"/>
                  </a:lnTo>
                  <a:lnTo>
                    <a:pt x="13001" y="4740"/>
                  </a:lnTo>
                  <a:lnTo>
                    <a:pt x="10673" y="9714"/>
                  </a:lnTo>
                  <a:lnTo>
                    <a:pt x="10052" y="12429"/>
                  </a:lnTo>
                  <a:lnTo>
                    <a:pt x="2919" y="24908"/>
                  </a:lnTo>
                  <a:lnTo>
                    <a:pt x="0" y="68620"/>
                  </a:lnTo>
                  <a:lnTo>
                    <a:pt x="881" y="109150"/>
                  </a:lnTo>
                  <a:lnTo>
                    <a:pt x="4625" y="117303"/>
                  </a:lnTo>
                  <a:lnTo>
                    <a:pt x="7013" y="119874"/>
                  </a:lnTo>
                  <a:lnTo>
                    <a:pt x="16133" y="124338"/>
                  </a:lnTo>
                  <a:lnTo>
                    <a:pt x="26746" y="120074"/>
                  </a:lnTo>
                  <a:lnTo>
                    <a:pt x="29697" y="117753"/>
                  </a:lnTo>
                  <a:lnTo>
                    <a:pt x="35836" y="109745"/>
                  </a:lnTo>
                  <a:lnTo>
                    <a:pt x="79572" y="71982"/>
                  </a:lnTo>
                  <a:lnTo>
                    <a:pt x="82774" y="68824"/>
                  </a:lnTo>
                  <a:lnTo>
                    <a:pt x="91624" y="65315"/>
                  </a:lnTo>
                  <a:lnTo>
                    <a:pt x="110876" y="62672"/>
                  </a:lnTo>
                  <a:lnTo>
                    <a:pt x="112573" y="63609"/>
                  </a:lnTo>
                  <a:lnTo>
                    <a:pt x="113705" y="65226"/>
                  </a:lnTo>
                  <a:lnTo>
                    <a:pt x="115297" y="72243"/>
                  </a:lnTo>
                  <a:lnTo>
                    <a:pt x="118555" y="99081"/>
                  </a:lnTo>
                  <a:lnTo>
                    <a:pt x="131779" y="136790"/>
                  </a:lnTo>
                  <a:lnTo>
                    <a:pt x="137216" y="144470"/>
                  </a:lnTo>
                  <a:lnTo>
                    <a:pt x="142940" y="148545"/>
                  </a:lnTo>
                  <a:lnTo>
                    <a:pt x="151741" y="150839"/>
                  </a:lnTo>
                  <a:lnTo>
                    <a:pt x="163603" y="151614"/>
                  </a:lnTo>
                  <a:lnTo>
                    <a:pt x="172196" y="146428"/>
                  </a:lnTo>
                  <a:lnTo>
                    <a:pt x="181638" y="137508"/>
                  </a:lnTo>
                  <a:lnTo>
                    <a:pt x="212169" y="95441"/>
                  </a:lnTo>
                  <a:lnTo>
                    <a:pt x="225169" y="73258"/>
                  </a:lnTo>
                  <a:lnTo>
                    <a:pt x="233955" y="60340"/>
                  </a:lnTo>
                  <a:lnTo>
                    <a:pt x="249913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238"/>
          <p:cNvGrpSpPr/>
          <p:nvPr/>
        </p:nvGrpSpPr>
        <p:grpSpPr>
          <a:xfrm>
            <a:off x="7831636" y="1402235"/>
            <a:ext cx="557540" cy="544246"/>
            <a:chOff x="7831636" y="1402235"/>
            <a:chExt cx="557540" cy="544246"/>
          </a:xfrm>
        </p:grpSpPr>
        <p:sp>
          <p:nvSpPr>
            <p:cNvPr id="55" name="SMARTInkShape-3979"/>
            <p:cNvSpPr/>
            <p:nvPr>
              <p:custDataLst>
                <p:tags r:id="rId15"/>
              </p:custDataLst>
            </p:nvPr>
          </p:nvSpPr>
          <p:spPr>
            <a:xfrm>
              <a:off x="8045648" y="1535906"/>
              <a:ext cx="44650" cy="348259"/>
            </a:xfrm>
            <a:custGeom>
              <a:avLst/>
              <a:gdLst/>
              <a:ahLst/>
              <a:cxnLst/>
              <a:rect l="0" t="0" r="0" b="0"/>
              <a:pathLst>
                <a:path w="44650" h="348259">
                  <a:moveTo>
                    <a:pt x="44649" y="0"/>
                  </a:moveTo>
                  <a:lnTo>
                    <a:pt x="44649" y="0"/>
                  </a:lnTo>
                  <a:lnTo>
                    <a:pt x="44649" y="42241"/>
                  </a:lnTo>
                  <a:lnTo>
                    <a:pt x="43657" y="78863"/>
                  </a:lnTo>
                  <a:lnTo>
                    <a:pt x="37580" y="118435"/>
                  </a:lnTo>
                  <a:lnTo>
                    <a:pt x="31347" y="159435"/>
                  </a:lnTo>
                  <a:lnTo>
                    <a:pt x="26697" y="196197"/>
                  </a:lnTo>
                  <a:lnTo>
                    <a:pt x="19899" y="232121"/>
                  </a:lnTo>
                  <a:lnTo>
                    <a:pt x="15818" y="256300"/>
                  </a:lnTo>
                  <a:lnTo>
                    <a:pt x="10291" y="282248"/>
                  </a:lnTo>
                  <a:lnTo>
                    <a:pt x="8206" y="299353"/>
                  </a:lnTo>
                  <a:lnTo>
                    <a:pt x="1915" y="312286"/>
                  </a:lnTo>
                  <a:lnTo>
                    <a:pt x="0" y="348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980"/>
            <p:cNvSpPr/>
            <p:nvPr>
              <p:custDataLst>
                <p:tags r:id="rId16"/>
              </p:custDataLst>
            </p:nvPr>
          </p:nvSpPr>
          <p:spPr>
            <a:xfrm>
              <a:off x="7859766" y="1696641"/>
              <a:ext cx="328758" cy="8930"/>
            </a:xfrm>
            <a:custGeom>
              <a:avLst/>
              <a:gdLst/>
              <a:ahLst/>
              <a:cxnLst/>
              <a:rect l="0" t="0" r="0" b="0"/>
              <a:pathLst>
                <a:path w="328758" h="8930">
                  <a:moveTo>
                    <a:pt x="25148" y="8929"/>
                  </a:moveTo>
                  <a:lnTo>
                    <a:pt x="25148" y="8929"/>
                  </a:lnTo>
                  <a:lnTo>
                    <a:pt x="11846" y="8929"/>
                  </a:lnTo>
                  <a:lnTo>
                    <a:pt x="6669" y="6283"/>
                  </a:lnTo>
                  <a:lnTo>
                    <a:pt x="0" y="1241"/>
                  </a:lnTo>
                  <a:lnTo>
                    <a:pt x="446" y="827"/>
                  </a:lnTo>
                  <a:lnTo>
                    <a:pt x="37595" y="14"/>
                  </a:lnTo>
                  <a:lnTo>
                    <a:pt x="79190" y="2"/>
                  </a:lnTo>
                  <a:lnTo>
                    <a:pt x="123436" y="0"/>
                  </a:lnTo>
                  <a:lnTo>
                    <a:pt x="168031" y="0"/>
                  </a:lnTo>
                  <a:lnTo>
                    <a:pt x="211680" y="0"/>
                  </a:lnTo>
                  <a:lnTo>
                    <a:pt x="251019" y="0"/>
                  </a:lnTo>
                  <a:lnTo>
                    <a:pt x="293019" y="0"/>
                  </a:lnTo>
                  <a:lnTo>
                    <a:pt x="3287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981"/>
            <p:cNvSpPr/>
            <p:nvPr>
              <p:custDataLst>
                <p:tags r:id="rId17"/>
              </p:custDataLst>
            </p:nvPr>
          </p:nvSpPr>
          <p:spPr>
            <a:xfrm>
              <a:off x="7831636" y="1402235"/>
              <a:ext cx="557540" cy="544246"/>
            </a:xfrm>
            <a:custGeom>
              <a:avLst/>
              <a:gdLst/>
              <a:ahLst/>
              <a:cxnLst/>
              <a:rect l="0" t="0" r="0" b="0"/>
              <a:pathLst>
                <a:path w="557540" h="544246">
                  <a:moveTo>
                    <a:pt x="419395" y="89023"/>
                  </a:moveTo>
                  <a:lnTo>
                    <a:pt x="419395" y="89023"/>
                  </a:lnTo>
                  <a:lnTo>
                    <a:pt x="419395" y="67773"/>
                  </a:lnTo>
                  <a:lnTo>
                    <a:pt x="416749" y="62050"/>
                  </a:lnTo>
                  <a:lnTo>
                    <a:pt x="413258" y="56199"/>
                  </a:lnTo>
                  <a:lnTo>
                    <a:pt x="410300" y="47327"/>
                  </a:lnTo>
                  <a:lnTo>
                    <a:pt x="398146" y="32465"/>
                  </a:lnTo>
                  <a:lnTo>
                    <a:pt x="392422" y="29159"/>
                  </a:lnTo>
                  <a:lnTo>
                    <a:pt x="375923" y="22297"/>
                  </a:lnTo>
                  <a:lnTo>
                    <a:pt x="358700" y="12379"/>
                  </a:lnTo>
                  <a:lnTo>
                    <a:pt x="318743" y="2846"/>
                  </a:lnTo>
                  <a:lnTo>
                    <a:pt x="276385" y="0"/>
                  </a:lnTo>
                  <a:lnTo>
                    <a:pt x="237082" y="742"/>
                  </a:lnTo>
                  <a:lnTo>
                    <a:pt x="194026" y="8822"/>
                  </a:lnTo>
                  <a:lnTo>
                    <a:pt x="151395" y="23814"/>
                  </a:lnTo>
                  <a:lnTo>
                    <a:pt x="131518" y="33542"/>
                  </a:lnTo>
                  <a:lnTo>
                    <a:pt x="89046" y="71400"/>
                  </a:lnTo>
                  <a:lnTo>
                    <a:pt x="53281" y="109549"/>
                  </a:lnTo>
                  <a:lnTo>
                    <a:pt x="29650" y="151882"/>
                  </a:lnTo>
                  <a:lnTo>
                    <a:pt x="15739" y="178424"/>
                  </a:lnTo>
                  <a:lnTo>
                    <a:pt x="7389" y="216705"/>
                  </a:lnTo>
                  <a:lnTo>
                    <a:pt x="1218" y="257450"/>
                  </a:lnTo>
                  <a:lnTo>
                    <a:pt x="0" y="294161"/>
                  </a:lnTo>
                  <a:lnTo>
                    <a:pt x="2405" y="330076"/>
                  </a:lnTo>
                  <a:lnTo>
                    <a:pt x="15931" y="373774"/>
                  </a:lnTo>
                  <a:lnTo>
                    <a:pt x="37201" y="411732"/>
                  </a:lnTo>
                  <a:lnTo>
                    <a:pt x="55766" y="452657"/>
                  </a:lnTo>
                  <a:lnTo>
                    <a:pt x="84363" y="484579"/>
                  </a:lnTo>
                  <a:lnTo>
                    <a:pt x="127885" y="514459"/>
                  </a:lnTo>
                  <a:lnTo>
                    <a:pt x="169781" y="537084"/>
                  </a:lnTo>
                  <a:lnTo>
                    <a:pt x="214067" y="543469"/>
                  </a:lnTo>
                  <a:lnTo>
                    <a:pt x="249742" y="544245"/>
                  </a:lnTo>
                  <a:lnTo>
                    <a:pt x="291589" y="543407"/>
                  </a:lnTo>
                  <a:lnTo>
                    <a:pt x="329546" y="534716"/>
                  </a:lnTo>
                  <a:lnTo>
                    <a:pt x="370448" y="523445"/>
                  </a:lnTo>
                  <a:lnTo>
                    <a:pt x="409616" y="505527"/>
                  </a:lnTo>
                  <a:lnTo>
                    <a:pt x="443371" y="488758"/>
                  </a:lnTo>
                  <a:lnTo>
                    <a:pt x="465855" y="475023"/>
                  </a:lnTo>
                  <a:lnTo>
                    <a:pt x="480724" y="466953"/>
                  </a:lnTo>
                  <a:lnTo>
                    <a:pt x="512219" y="427898"/>
                  </a:lnTo>
                  <a:lnTo>
                    <a:pt x="527706" y="408263"/>
                  </a:lnTo>
                  <a:lnTo>
                    <a:pt x="541928" y="370870"/>
                  </a:lnTo>
                  <a:lnTo>
                    <a:pt x="550792" y="340929"/>
                  </a:lnTo>
                  <a:lnTo>
                    <a:pt x="557539" y="296432"/>
                  </a:lnTo>
                  <a:lnTo>
                    <a:pt x="553709" y="251797"/>
                  </a:lnTo>
                  <a:lnTo>
                    <a:pt x="552512" y="238757"/>
                  </a:lnTo>
                  <a:lnTo>
                    <a:pt x="535258" y="196232"/>
                  </a:lnTo>
                  <a:lnTo>
                    <a:pt x="523839" y="178335"/>
                  </a:lnTo>
                  <a:lnTo>
                    <a:pt x="492409" y="136649"/>
                  </a:lnTo>
                  <a:lnTo>
                    <a:pt x="453197" y="96091"/>
                  </a:lnTo>
                  <a:lnTo>
                    <a:pt x="430923" y="78513"/>
                  </a:lnTo>
                  <a:lnTo>
                    <a:pt x="389607" y="56362"/>
                  </a:lnTo>
                  <a:lnTo>
                    <a:pt x="364602" y="41409"/>
                  </a:lnTo>
                  <a:lnTo>
                    <a:pt x="354433" y="32471"/>
                  </a:lnTo>
                  <a:lnTo>
                    <a:pt x="345544" y="29162"/>
                  </a:lnTo>
                  <a:lnTo>
                    <a:pt x="335971" y="26699"/>
                  </a:lnTo>
                  <a:lnTo>
                    <a:pt x="321607" y="18516"/>
                  </a:lnTo>
                  <a:lnTo>
                    <a:pt x="312239" y="17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239"/>
          <p:cNvGrpSpPr/>
          <p:nvPr/>
        </p:nvGrpSpPr>
        <p:grpSpPr>
          <a:xfrm>
            <a:off x="7858134" y="2991445"/>
            <a:ext cx="678645" cy="455415"/>
            <a:chOff x="7858134" y="2991445"/>
            <a:chExt cx="678645" cy="455415"/>
          </a:xfrm>
        </p:grpSpPr>
        <p:sp>
          <p:nvSpPr>
            <p:cNvPr id="59" name="SMARTInkShape-3982"/>
            <p:cNvSpPr/>
            <p:nvPr>
              <p:custDataLst>
                <p:tags r:id="rId13"/>
              </p:custDataLst>
            </p:nvPr>
          </p:nvSpPr>
          <p:spPr>
            <a:xfrm>
              <a:off x="7911735" y="3215929"/>
              <a:ext cx="473243" cy="43408"/>
            </a:xfrm>
            <a:custGeom>
              <a:avLst/>
              <a:gdLst/>
              <a:ahLst/>
              <a:cxnLst/>
              <a:rect l="0" t="0" r="0" b="0"/>
              <a:pathLst>
                <a:path w="473243" h="43408">
                  <a:moveTo>
                    <a:pt x="8898" y="43407"/>
                  </a:moveTo>
                  <a:lnTo>
                    <a:pt x="8898" y="43407"/>
                  </a:lnTo>
                  <a:lnTo>
                    <a:pt x="0" y="43407"/>
                  </a:lnTo>
                  <a:lnTo>
                    <a:pt x="8531" y="43407"/>
                  </a:lnTo>
                  <a:lnTo>
                    <a:pt x="8888" y="34845"/>
                  </a:lnTo>
                  <a:lnTo>
                    <a:pt x="32986" y="33487"/>
                  </a:lnTo>
                  <a:lnTo>
                    <a:pt x="44671" y="27410"/>
                  </a:lnTo>
                  <a:lnTo>
                    <a:pt x="89265" y="25552"/>
                  </a:lnTo>
                  <a:lnTo>
                    <a:pt x="111277" y="24556"/>
                  </a:lnTo>
                  <a:lnTo>
                    <a:pt x="140778" y="17445"/>
                  </a:lnTo>
                  <a:lnTo>
                    <a:pt x="180965" y="16691"/>
                  </a:lnTo>
                  <a:lnTo>
                    <a:pt x="223176" y="16622"/>
                  </a:lnTo>
                  <a:lnTo>
                    <a:pt x="252971" y="15626"/>
                  </a:lnTo>
                  <a:lnTo>
                    <a:pt x="289687" y="8516"/>
                  </a:lnTo>
                  <a:lnTo>
                    <a:pt x="332515" y="7761"/>
                  </a:lnTo>
                  <a:lnTo>
                    <a:pt x="376195" y="7691"/>
                  </a:lnTo>
                  <a:lnTo>
                    <a:pt x="418036" y="7688"/>
                  </a:lnTo>
                  <a:lnTo>
                    <a:pt x="426547" y="5042"/>
                  </a:lnTo>
                  <a:lnTo>
                    <a:pt x="433636" y="1551"/>
                  </a:lnTo>
                  <a:lnTo>
                    <a:pt x="440095" y="0"/>
                  </a:lnTo>
                  <a:lnTo>
                    <a:pt x="443206" y="578"/>
                  </a:lnTo>
                  <a:lnTo>
                    <a:pt x="455329" y="5989"/>
                  </a:lnTo>
                  <a:lnTo>
                    <a:pt x="473242" y="7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983"/>
            <p:cNvSpPr/>
            <p:nvPr>
              <p:custDataLst>
                <p:tags r:id="rId14"/>
              </p:custDataLst>
            </p:nvPr>
          </p:nvSpPr>
          <p:spPr>
            <a:xfrm>
              <a:off x="7858134" y="2991445"/>
              <a:ext cx="678645" cy="455415"/>
            </a:xfrm>
            <a:custGeom>
              <a:avLst/>
              <a:gdLst/>
              <a:ahLst/>
              <a:cxnLst/>
              <a:rect l="0" t="0" r="0" b="0"/>
              <a:pathLst>
                <a:path w="678645" h="455415">
                  <a:moveTo>
                    <a:pt x="589350" y="44649"/>
                  </a:moveTo>
                  <a:lnTo>
                    <a:pt x="589350" y="44649"/>
                  </a:lnTo>
                  <a:lnTo>
                    <a:pt x="581661" y="44649"/>
                  </a:lnTo>
                  <a:lnTo>
                    <a:pt x="560412" y="36960"/>
                  </a:lnTo>
                  <a:lnTo>
                    <a:pt x="538798" y="34799"/>
                  </a:lnTo>
                  <a:lnTo>
                    <a:pt x="526852" y="28665"/>
                  </a:lnTo>
                  <a:lnTo>
                    <a:pt x="484056" y="26804"/>
                  </a:lnTo>
                  <a:lnTo>
                    <a:pt x="444430" y="26790"/>
                  </a:lnTo>
                  <a:lnTo>
                    <a:pt x="422577" y="25797"/>
                  </a:lnTo>
                  <a:lnTo>
                    <a:pt x="400211" y="19101"/>
                  </a:lnTo>
                  <a:lnTo>
                    <a:pt x="358794" y="17892"/>
                  </a:lnTo>
                  <a:lnTo>
                    <a:pt x="336074" y="18858"/>
                  </a:lnTo>
                  <a:lnTo>
                    <a:pt x="297300" y="26238"/>
                  </a:lnTo>
                  <a:lnTo>
                    <a:pt x="288894" y="27536"/>
                  </a:lnTo>
                  <a:lnTo>
                    <a:pt x="249858" y="37799"/>
                  </a:lnTo>
                  <a:lnTo>
                    <a:pt x="232114" y="42619"/>
                  </a:lnTo>
                  <a:lnTo>
                    <a:pt x="214289" y="46693"/>
                  </a:lnTo>
                  <a:lnTo>
                    <a:pt x="199085" y="54184"/>
                  </a:lnTo>
                  <a:lnTo>
                    <a:pt x="158495" y="77415"/>
                  </a:lnTo>
                  <a:lnTo>
                    <a:pt x="118676" y="101204"/>
                  </a:lnTo>
                  <a:lnTo>
                    <a:pt x="95731" y="119063"/>
                  </a:lnTo>
                  <a:lnTo>
                    <a:pt x="77777" y="141013"/>
                  </a:lnTo>
                  <a:lnTo>
                    <a:pt x="68297" y="148993"/>
                  </a:lnTo>
                  <a:lnTo>
                    <a:pt x="38759" y="190417"/>
                  </a:lnTo>
                  <a:lnTo>
                    <a:pt x="23813" y="212697"/>
                  </a:lnTo>
                  <a:lnTo>
                    <a:pt x="10318" y="243959"/>
                  </a:lnTo>
                  <a:lnTo>
                    <a:pt x="8011" y="271044"/>
                  </a:lnTo>
                  <a:lnTo>
                    <a:pt x="1243" y="288358"/>
                  </a:lnTo>
                  <a:lnTo>
                    <a:pt x="0" y="332131"/>
                  </a:lnTo>
                  <a:lnTo>
                    <a:pt x="2640" y="338775"/>
                  </a:lnTo>
                  <a:lnTo>
                    <a:pt x="6129" y="345036"/>
                  </a:lnTo>
                  <a:lnTo>
                    <a:pt x="8369" y="357139"/>
                  </a:lnTo>
                  <a:lnTo>
                    <a:pt x="8553" y="360132"/>
                  </a:lnTo>
                  <a:lnTo>
                    <a:pt x="11403" y="366103"/>
                  </a:lnTo>
                  <a:lnTo>
                    <a:pt x="14985" y="372064"/>
                  </a:lnTo>
                  <a:lnTo>
                    <a:pt x="16577" y="378021"/>
                  </a:lnTo>
                  <a:lnTo>
                    <a:pt x="17993" y="380006"/>
                  </a:lnTo>
                  <a:lnTo>
                    <a:pt x="19929" y="381330"/>
                  </a:lnTo>
                  <a:lnTo>
                    <a:pt x="24727" y="383792"/>
                  </a:lnTo>
                  <a:lnTo>
                    <a:pt x="60589" y="415806"/>
                  </a:lnTo>
                  <a:lnTo>
                    <a:pt x="78511" y="421573"/>
                  </a:lnTo>
                  <a:lnTo>
                    <a:pt x="85490" y="425491"/>
                  </a:lnTo>
                  <a:lnTo>
                    <a:pt x="91899" y="427232"/>
                  </a:lnTo>
                  <a:lnTo>
                    <a:pt x="90037" y="428689"/>
                  </a:lnTo>
                  <a:lnTo>
                    <a:pt x="71760" y="435509"/>
                  </a:lnTo>
                  <a:lnTo>
                    <a:pt x="71649" y="436192"/>
                  </a:lnTo>
                  <a:lnTo>
                    <a:pt x="72568" y="436646"/>
                  </a:lnTo>
                  <a:lnTo>
                    <a:pt x="83817" y="440021"/>
                  </a:lnTo>
                  <a:lnTo>
                    <a:pt x="96596" y="444569"/>
                  </a:lnTo>
                  <a:lnTo>
                    <a:pt x="137198" y="452546"/>
                  </a:lnTo>
                  <a:lnTo>
                    <a:pt x="178601" y="455246"/>
                  </a:lnTo>
                  <a:lnTo>
                    <a:pt x="218108" y="455408"/>
                  </a:lnTo>
                  <a:lnTo>
                    <a:pt x="260197" y="455414"/>
                  </a:lnTo>
                  <a:lnTo>
                    <a:pt x="303765" y="447036"/>
                  </a:lnTo>
                  <a:lnTo>
                    <a:pt x="343130" y="445514"/>
                  </a:lnTo>
                  <a:lnTo>
                    <a:pt x="378087" y="438384"/>
                  </a:lnTo>
                  <a:lnTo>
                    <a:pt x="411571" y="436636"/>
                  </a:lnTo>
                  <a:lnTo>
                    <a:pt x="448040" y="431440"/>
                  </a:lnTo>
                  <a:lnTo>
                    <a:pt x="480151" y="426536"/>
                  </a:lnTo>
                  <a:lnTo>
                    <a:pt x="496803" y="419076"/>
                  </a:lnTo>
                  <a:lnTo>
                    <a:pt x="505554" y="414460"/>
                  </a:lnTo>
                  <a:lnTo>
                    <a:pt x="520645" y="410868"/>
                  </a:lnTo>
                  <a:lnTo>
                    <a:pt x="532834" y="404953"/>
                  </a:lnTo>
                  <a:lnTo>
                    <a:pt x="547579" y="401768"/>
                  </a:lnTo>
                  <a:lnTo>
                    <a:pt x="582036" y="380881"/>
                  </a:lnTo>
                  <a:lnTo>
                    <a:pt x="624502" y="348257"/>
                  </a:lnTo>
                  <a:lnTo>
                    <a:pt x="654825" y="318493"/>
                  </a:lnTo>
                  <a:lnTo>
                    <a:pt x="658138" y="312539"/>
                  </a:lnTo>
                  <a:lnTo>
                    <a:pt x="660603" y="306586"/>
                  </a:lnTo>
                  <a:lnTo>
                    <a:pt x="666575" y="297657"/>
                  </a:lnTo>
                  <a:lnTo>
                    <a:pt x="669779" y="288727"/>
                  </a:lnTo>
                  <a:lnTo>
                    <a:pt x="675578" y="279797"/>
                  </a:lnTo>
                  <a:lnTo>
                    <a:pt x="677738" y="270868"/>
                  </a:lnTo>
                  <a:lnTo>
                    <a:pt x="678644" y="229196"/>
                  </a:lnTo>
                  <a:lnTo>
                    <a:pt x="675999" y="223243"/>
                  </a:lnTo>
                  <a:lnTo>
                    <a:pt x="672510" y="217289"/>
                  </a:lnTo>
                  <a:lnTo>
                    <a:pt x="670269" y="205383"/>
                  </a:lnTo>
                  <a:lnTo>
                    <a:pt x="669749" y="176859"/>
                  </a:lnTo>
                  <a:lnTo>
                    <a:pt x="668747" y="174461"/>
                  </a:lnTo>
                  <a:lnTo>
                    <a:pt x="667086" y="172862"/>
                  </a:lnTo>
                  <a:lnTo>
                    <a:pt x="664986" y="171796"/>
                  </a:lnTo>
                  <a:lnTo>
                    <a:pt x="663587" y="170093"/>
                  </a:lnTo>
                  <a:lnTo>
                    <a:pt x="651767" y="143820"/>
                  </a:lnTo>
                  <a:lnTo>
                    <a:pt x="645988" y="136320"/>
                  </a:lnTo>
                  <a:lnTo>
                    <a:pt x="642842" y="127814"/>
                  </a:lnTo>
                  <a:lnTo>
                    <a:pt x="637061" y="119010"/>
                  </a:lnTo>
                  <a:lnTo>
                    <a:pt x="633914" y="110117"/>
                  </a:lnTo>
                  <a:lnTo>
                    <a:pt x="612760" y="85953"/>
                  </a:lnTo>
                  <a:lnTo>
                    <a:pt x="607030" y="82850"/>
                  </a:lnTo>
                  <a:lnTo>
                    <a:pt x="604114" y="82022"/>
                  </a:lnTo>
                  <a:lnTo>
                    <a:pt x="602169" y="80479"/>
                  </a:lnTo>
                  <a:lnTo>
                    <a:pt x="585022" y="58257"/>
                  </a:lnTo>
                  <a:lnTo>
                    <a:pt x="579819" y="55658"/>
                  </a:lnTo>
                  <a:lnTo>
                    <a:pt x="577043" y="54965"/>
                  </a:lnTo>
                  <a:lnTo>
                    <a:pt x="575192" y="53510"/>
                  </a:lnTo>
                  <a:lnTo>
                    <a:pt x="573136" y="49249"/>
                  </a:lnTo>
                  <a:lnTo>
                    <a:pt x="571596" y="47715"/>
                  </a:lnTo>
                  <a:lnTo>
                    <a:pt x="562493" y="43926"/>
                  </a:lnTo>
                  <a:lnTo>
                    <a:pt x="554035" y="36097"/>
                  </a:lnTo>
                  <a:lnTo>
                    <a:pt x="549011" y="35831"/>
                  </a:lnTo>
                  <a:lnTo>
                    <a:pt x="547575" y="34801"/>
                  </a:lnTo>
                  <a:lnTo>
                    <a:pt x="546617" y="33123"/>
                  </a:lnTo>
                  <a:lnTo>
                    <a:pt x="545080" y="28040"/>
                  </a:lnTo>
                  <a:lnTo>
                    <a:pt x="542225" y="27345"/>
                  </a:lnTo>
                  <a:lnTo>
                    <a:pt x="540074" y="27160"/>
                  </a:lnTo>
                  <a:lnTo>
                    <a:pt x="538640" y="26044"/>
                  </a:lnTo>
                  <a:lnTo>
                    <a:pt x="537047" y="22159"/>
                  </a:lnTo>
                  <a:lnTo>
                    <a:pt x="535630" y="20725"/>
                  </a:lnTo>
                  <a:lnTo>
                    <a:pt x="531409" y="19133"/>
                  </a:lnTo>
                  <a:lnTo>
                    <a:pt x="529887" y="17717"/>
                  </a:lnTo>
                  <a:lnTo>
                    <a:pt x="527244" y="10283"/>
                  </a:lnTo>
                  <a:lnTo>
                    <a:pt x="524374" y="9532"/>
                  </a:lnTo>
                  <a:lnTo>
                    <a:pt x="518291" y="8965"/>
                  </a:lnTo>
                  <a:lnTo>
                    <a:pt x="5089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3984"/>
          <p:cNvSpPr/>
          <p:nvPr>
            <p:custDataLst>
              <p:tags r:id="rId5"/>
            </p:custDataLst>
          </p:nvPr>
        </p:nvSpPr>
        <p:spPr>
          <a:xfrm>
            <a:off x="-774455" y="2210647"/>
            <a:ext cx="2730058" cy="2732942"/>
          </a:xfrm>
          <a:custGeom>
            <a:avLst/>
            <a:gdLst/>
            <a:ahLst/>
            <a:cxnLst/>
            <a:rect l="0" t="0" r="0" b="0"/>
            <a:pathLst>
              <a:path w="2730058" h="2732942">
                <a:moveTo>
                  <a:pt x="2730057" y="754009"/>
                </a:moveTo>
                <a:lnTo>
                  <a:pt x="2730057" y="754009"/>
                </a:lnTo>
                <a:lnTo>
                  <a:pt x="2716754" y="754009"/>
                </a:lnTo>
                <a:lnTo>
                  <a:pt x="2711577" y="751363"/>
                </a:lnTo>
                <a:lnTo>
                  <a:pt x="2705968" y="747872"/>
                </a:lnTo>
                <a:lnTo>
                  <a:pt x="2694284" y="745631"/>
                </a:lnTo>
                <a:lnTo>
                  <a:pt x="2682421" y="745188"/>
                </a:lnTo>
                <a:lnTo>
                  <a:pt x="2676474" y="742482"/>
                </a:lnTo>
                <a:lnTo>
                  <a:pt x="2673499" y="740371"/>
                </a:lnTo>
                <a:lnTo>
                  <a:pt x="2659831" y="737400"/>
                </a:lnTo>
                <a:lnTo>
                  <a:pt x="2619821" y="736223"/>
                </a:lnTo>
                <a:lnTo>
                  <a:pt x="2575600" y="736154"/>
                </a:lnTo>
                <a:lnTo>
                  <a:pt x="2531509" y="736150"/>
                </a:lnTo>
                <a:lnTo>
                  <a:pt x="2489555" y="736150"/>
                </a:lnTo>
                <a:lnTo>
                  <a:pt x="2452139" y="736150"/>
                </a:lnTo>
                <a:lnTo>
                  <a:pt x="2408443" y="736150"/>
                </a:lnTo>
                <a:lnTo>
                  <a:pt x="2363920" y="736150"/>
                </a:lnTo>
                <a:lnTo>
                  <a:pt x="2319289" y="736150"/>
                </a:lnTo>
                <a:lnTo>
                  <a:pt x="2274642" y="736150"/>
                </a:lnTo>
                <a:lnTo>
                  <a:pt x="2229994" y="736150"/>
                </a:lnTo>
                <a:lnTo>
                  <a:pt x="2189535" y="736150"/>
                </a:lnTo>
                <a:lnTo>
                  <a:pt x="2150454" y="730013"/>
                </a:lnTo>
                <a:lnTo>
                  <a:pt x="2111426" y="727772"/>
                </a:lnTo>
                <a:lnTo>
                  <a:pt x="2070533" y="727329"/>
                </a:lnTo>
                <a:lnTo>
                  <a:pt x="2027656" y="721105"/>
                </a:lnTo>
                <a:lnTo>
                  <a:pt x="1989494" y="718846"/>
                </a:lnTo>
                <a:lnTo>
                  <a:pt x="1953293" y="713660"/>
                </a:lnTo>
                <a:lnTo>
                  <a:pt x="1911342" y="709218"/>
                </a:lnTo>
                <a:lnTo>
                  <a:pt x="1870717" y="702461"/>
                </a:lnTo>
                <a:lnTo>
                  <a:pt x="1829509" y="696091"/>
                </a:lnTo>
                <a:lnTo>
                  <a:pt x="1786569" y="691416"/>
                </a:lnTo>
                <a:lnTo>
                  <a:pt x="1745749" y="684613"/>
                </a:lnTo>
                <a:lnTo>
                  <a:pt x="1704503" y="678234"/>
                </a:lnTo>
                <a:lnTo>
                  <a:pt x="1661556" y="673557"/>
                </a:lnTo>
                <a:lnTo>
                  <a:pt x="1623380" y="664107"/>
                </a:lnTo>
                <a:lnTo>
                  <a:pt x="1579199" y="655887"/>
                </a:lnTo>
                <a:lnTo>
                  <a:pt x="1541177" y="643498"/>
                </a:lnTo>
                <a:lnTo>
                  <a:pt x="1505454" y="632888"/>
                </a:lnTo>
                <a:lnTo>
                  <a:pt x="1466501" y="627117"/>
                </a:lnTo>
                <a:lnTo>
                  <a:pt x="1442857" y="622154"/>
                </a:lnTo>
                <a:lnTo>
                  <a:pt x="1403461" y="615736"/>
                </a:lnTo>
                <a:lnTo>
                  <a:pt x="1364590" y="604914"/>
                </a:lnTo>
                <a:lnTo>
                  <a:pt x="1328249" y="595868"/>
                </a:lnTo>
                <a:lnTo>
                  <a:pt x="1303998" y="591397"/>
                </a:lnTo>
                <a:lnTo>
                  <a:pt x="1265759" y="578145"/>
                </a:lnTo>
                <a:lnTo>
                  <a:pt x="1242066" y="566437"/>
                </a:lnTo>
                <a:lnTo>
                  <a:pt x="1214159" y="545976"/>
                </a:lnTo>
                <a:lnTo>
                  <a:pt x="1208004" y="536535"/>
                </a:lnTo>
                <a:lnTo>
                  <a:pt x="1196301" y="503357"/>
                </a:lnTo>
                <a:lnTo>
                  <a:pt x="1194234" y="462466"/>
                </a:lnTo>
                <a:lnTo>
                  <a:pt x="1195167" y="445596"/>
                </a:lnTo>
                <a:lnTo>
                  <a:pt x="1202255" y="403529"/>
                </a:lnTo>
                <a:lnTo>
                  <a:pt x="1203828" y="385139"/>
                </a:lnTo>
                <a:lnTo>
                  <a:pt x="1212153" y="343079"/>
                </a:lnTo>
                <a:lnTo>
                  <a:pt x="1226174" y="298658"/>
                </a:lnTo>
                <a:lnTo>
                  <a:pt x="1234123" y="261513"/>
                </a:lnTo>
                <a:lnTo>
                  <a:pt x="1240829" y="220694"/>
                </a:lnTo>
                <a:lnTo>
                  <a:pt x="1253949" y="181658"/>
                </a:lnTo>
                <a:lnTo>
                  <a:pt x="1268600" y="137749"/>
                </a:lnTo>
                <a:lnTo>
                  <a:pt x="1286427" y="96702"/>
                </a:lnTo>
                <a:lnTo>
                  <a:pt x="1298166" y="55539"/>
                </a:lnTo>
                <a:lnTo>
                  <a:pt x="1301368" y="43795"/>
                </a:lnTo>
                <a:lnTo>
                  <a:pt x="1308191" y="30939"/>
                </a:lnTo>
                <a:lnTo>
                  <a:pt x="1310226" y="13001"/>
                </a:lnTo>
                <a:lnTo>
                  <a:pt x="1305493" y="22372"/>
                </a:lnTo>
                <a:lnTo>
                  <a:pt x="1297876" y="29647"/>
                </a:lnTo>
                <a:lnTo>
                  <a:pt x="1293066" y="32976"/>
                </a:lnTo>
                <a:lnTo>
                  <a:pt x="1285077" y="44613"/>
                </a:lnTo>
                <a:lnTo>
                  <a:pt x="1276234" y="58714"/>
                </a:lnTo>
                <a:lnTo>
                  <a:pt x="1234381" y="103164"/>
                </a:lnTo>
                <a:lnTo>
                  <a:pt x="1190751" y="146925"/>
                </a:lnTo>
                <a:lnTo>
                  <a:pt x="1146409" y="191457"/>
                </a:lnTo>
                <a:lnTo>
                  <a:pt x="1106006" y="222421"/>
                </a:lnTo>
                <a:lnTo>
                  <a:pt x="1070071" y="260783"/>
                </a:lnTo>
                <a:lnTo>
                  <a:pt x="1045507" y="281535"/>
                </a:lnTo>
                <a:lnTo>
                  <a:pt x="1018227" y="295662"/>
                </a:lnTo>
                <a:lnTo>
                  <a:pt x="999437" y="298016"/>
                </a:lnTo>
                <a:lnTo>
                  <a:pt x="990864" y="295692"/>
                </a:lnTo>
                <a:lnTo>
                  <a:pt x="977275" y="286115"/>
                </a:lnTo>
                <a:lnTo>
                  <a:pt x="968054" y="272849"/>
                </a:lnTo>
                <a:lnTo>
                  <a:pt x="953065" y="235048"/>
                </a:lnTo>
                <a:lnTo>
                  <a:pt x="938168" y="191302"/>
                </a:lnTo>
                <a:lnTo>
                  <a:pt x="923284" y="146772"/>
                </a:lnTo>
                <a:lnTo>
                  <a:pt x="910385" y="105923"/>
                </a:lnTo>
                <a:lnTo>
                  <a:pt x="884423" y="63048"/>
                </a:lnTo>
                <a:lnTo>
                  <a:pt x="852246" y="19712"/>
                </a:lnTo>
                <a:lnTo>
                  <a:pt x="834022" y="1019"/>
                </a:lnTo>
                <a:lnTo>
                  <a:pt x="831033" y="0"/>
                </a:lnTo>
                <a:lnTo>
                  <a:pt x="828049" y="313"/>
                </a:lnTo>
                <a:lnTo>
                  <a:pt x="822087" y="3307"/>
                </a:lnTo>
                <a:lnTo>
                  <a:pt x="816130" y="7944"/>
                </a:lnTo>
                <a:lnTo>
                  <a:pt x="789669" y="51483"/>
                </a:lnTo>
                <a:lnTo>
                  <a:pt x="762201" y="94589"/>
                </a:lnTo>
                <a:lnTo>
                  <a:pt x="736022" y="136075"/>
                </a:lnTo>
                <a:lnTo>
                  <a:pt x="707222" y="173227"/>
                </a:lnTo>
                <a:lnTo>
                  <a:pt x="670383" y="214698"/>
                </a:lnTo>
                <a:lnTo>
                  <a:pt x="647476" y="230833"/>
                </a:lnTo>
                <a:lnTo>
                  <a:pt x="634747" y="234530"/>
                </a:lnTo>
                <a:lnTo>
                  <a:pt x="612141" y="235882"/>
                </a:lnTo>
                <a:lnTo>
                  <a:pt x="605412" y="233350"/>
                </a:lnTo>
                <a:lnTo>
                  <a:pt x="602228" y="231286"/>
                </a:lnTo>
                <a:lnTo>
                  <a:pt x="574866" y="187842"/>
                </a:lnTo>
                <a:lnTo>
                  <a:pt x="557537" y="146317"/>
                </a:lnTo>
                <a:lnTo>
                  <a:pt x="535264" y="102080"/>
                </a:lnTo>
                <a:lnTo>
                  <a:pt x="511593" y="58478"/>
                </a:lnTo>
                <a:lnTo>
                  <a:pt x="477859" y="15723"/>
                </a:lnTo>
                <a:lnTo>
                  <a:pt x="467018" y="9163"/>
                </a:lnTo>
                <a:lnTo>
                  <a:pt x="455584" y="6248"/>
                </a:lnTo>
                <a:lnTo>
                  <a:pt x="446534" y="7598"/>
                </a:lnTo>
                <a:lnTo>
                  <a:pt x="422371" y="20275"/>
                </a:lnTo>
                <a:lnTo>
                  <a:pt x="410937" y="29707"/>
                </a:lnTo>
                <a:lnTo>
                  <a:pt x="388567" y="67468"/>
                </a:lnTo>
                <a:lnTo>
                  <a:pt x="378715" y="86731"/>
                </a:lnTo>
                <a:lnTo>
                  <a:pt x="366598" y="125467"/>
                </a:lnTo>
                <a:lnTo>
                  <a:pt x="351873" y="169356"/>
                </a:lnTo>
                <a:lnTo>
                  <a:pt x="344217" y="202460"/>
                </a:lnTo>
                <a:lnTo>
                  <a:pt x="334860" y="237017"/>
                </a:lnTo>
                <a:lnTo>
                  <a:pt x="325080" y="273211"/>
                </a:lnTo>
                <a:lnTo>
                  <a:pt x="317425" y="312449"/>
                </a:lnTo>
                <a:lnTo>
                  <a:pt x="310716" y="350393"/>
                </a:lnTo>
                <a:lnTo>
                  <a:pt x="303435" y="387101"/>
                </a:lnTo>
                <a:lnTo>
                  <a:pt x="293584" y="423259"/>
                </a:lnTo>
                <a:lnTo>
                  <a:pt x="285237" y="459173"/>
                </a:lnTo>
                <a:lnTo>
                  <a:pt x="278220" y="493987"/>
                </a:lnTo>
                <a:lnTo>
                  <a:pt x="271794" y="525996"/>
                </a:lnTo>
                <a:lnTo>
                  <a:pt x="262599" y="567167"/>
                </a:lnTo>
                <a:lnTo>
                  <a:pt x="258330" y="604501"/>
                </a:lnTo>
                <a:lnTo>
                  <a:pt x="256770" y="645196"/>
                </a:lnTo>
                <a:lnTo>
                  <a:pt x="256691" y="651701"/>
                </a:lnTo>
                <a:lnTo>
                  <a:pt x="261895" y="664221"/>
                </a:lnTo>
                <a:lnTo>
                  <a:pt x="266061" y="670338"/>
                </a:lnTo>
                <a:lnTo>
                  <a:pt x="275981" y="677134"/>
                </a:lnTo>
                <a:lnTo>
                  <a:pt x="292723" y="680961"/>
                </a:lnTo>
                <a:lnTo>
                  <a:pt x="337330" y="681367"/>
                </a:lnTo>
                <a:lnTo>
                  <a:pt x="377487" y="675380"/>
                </a:lnTo>
                <a:lnTo>
                  <a:pt x="420805" y="668314"/>
                </a:lnTo>
                <a:lnTo>
                  <a:pt x="464066" y="664787"/>
                </a:lnTo>
                <a:lnTo>
                  <a:pt x="502461" y="658892"/>
                </a:lnTo>
                <a:lnTo>
                  <a:pt x="545699" y="656397"/>
                </a:lnTo>
                <a:lnTo>
                  <a:pt x="583081" y="655819"/>
                </a:lnTo>
                <a:lnTo>
                  <a:pt x="583373" y="656799"/>
                </a:lnTo>
                <a:lnTo>
                  <a:pt x="581050" y="660534"/>
                </a:lnTo>
                <a:lnTo>
                  <a:pt x="543971" y="676522"/>
                </a:lnTo>
                <a:lnTo>
                  <a:pt x="516244" y="686828"/>
                </a:lnTo>
                <a:lnTo>
                  <a:pt x="480770" y="698023"/>
                </a:lnTo>
                <a:lnTo>
                  <a:pt x="441853" y="712259"/>
                </a:lnTo>
                <a:lnTo>
                  <a:pt x="401405" y="728508"/>
                </a:lnTo>
                <a:lnTo>
                  <a:pt x="360278" y="745652"/>
                </a:lnTo>
                <a:lnTo>
                  <a:pt x="321493" y="763193"/>
                </a:lnTo>
                <a:lnTo>
                  <a:pt x="284412" y="780911"/>
                </a:lnTo>
                <a:lnTo>
                  <a:pt x="248088" y="798708"/>
                </a:lnTo>
                <a:lnTo>
                  <a:pt x="214746" y="816539"/>
                </a:lnTo>
                <a:lnTo>
                  <a:pt x="170730" y="840667"/>
                </a:lnTo>
                <a:lnTo>
                  <a:pt x="129782" y="866597"/>
                </a:lnTo>
                <a:lnTo>
                  <a:pt x="113695" y="884824"/>
                </a:lnTo>
                <a:lnTo>
                  <a:pt x="107385" y="898051"/>
                </a:lnTo>
                <a:lnTo>
                  <a:pt x="107492" y="901631"/>
                </a:lnTo>
                <a:lnTo>
                  <a:pt x="110256" y="908254"/>
                </a:lnTo>
                <a:lnTo>
                  <a:pt x="120084" y="914505"/>
                </a:lnTo>
                <a:lnTo>
                  <a:pt x="135366" y="919599"/>
                </a:lnTo>
                <a:lnTo>
                  <a:pt x="167274" y="923458"/>
                </a:lnTo>
                <a:lnTo>
                  <a:pt x="208699" y="929452"/>
                </a:lnTo>
                <a:lnTo>
                  <a:pt x="241227" y="931203"/>
                </a:lnTo>
                <a:lnTo>
                  <a:pt x="275527" y="934627"/>
                </a:lnTo>
                <a:lnTo>
                  <a:pt x="310616" y="939455"/>
                </a:lnTo>
                <a:lnTo>
                  <a:pt x="346054" y="944909"/>
                </a:lnTo>
                <a:lnTo>
                  <a:pt x="389994" y="953557"/>
                </a:lnTo>
                <a:lnTo>
                  <a:pt x="432275" y="966361"/>
                </a:lnTo>
                <a:lnTo>
                  <a:pt x="447419" y="976049"/>
                </a:lnTo>
                <a:lnTo>
                  <a:pt x="451259" y="982403"/>
                </a:lnTo>
                <a:lnTo>
                  <a:pt x="452880" y="997400"/>
                </a:lnTo>
                <a:lnTo>
                  <a:pt x="443474" y="1022578"/>
                </a:lnTo>
                <a:lnTo>
                  <a:pt x="407267" y="1058745"/>
                </a:lnTo>
                <a:lnTo>
                  <a:pt x="366569" y="1091576"/>
                </a:lnTo>
                <a:lnTo>
                  <a:pt x="334212" y="1114714"/>
                </a:lnTo>
                <a:lnTo>
                  <a:pt x="294695" y="1140872"/>
                </a:lnTo>
                <a:lnTo>
                  <a:pt x="253650" y="1168042"/>
                </a:lnTo>
                <a:lnTo>
                  <a:pt x="218872" y="1193346"/>
                </a:lnTo>
                <a:lnTo>
                  <a:pt x="184232" y="1217822"/>
                </a:lnTo>
                <a:lnTo>
                  <a:pt x="149985" y="1241929"/>
                </a:lnTo>
                <a:lnTo>
                  <a:pt x="118228" y="1265873"/>
                </a:lnTo>
                <a:lnTo>
                  <a:pt x="87577" y="1287098"/>
                </a:lnTo>
                <a:lnTo>
                  <a:pt x="50368" y="1315782"/>
                </a:lnTo>
                <a:lnTo>
                  <a:pt x="5766" y="1354183"/>
                </a:lnTo>
                <a:lnTo>
                  <a:pt x="1214" y="1360743"/>
                </a:lnTo>
                <a:lnTo>
                  <a:pt x="0" y="1363881"/>
                </a:lnTo>
                <a:lnTo>
                  <a:pt x="1175" y="1364981"/>
                </a:lnTo>
                <a:lnTo>
                  <a:pt x="19965" y="1359617"/>
                </a:lnTo>
                <a:lnTo>
                  <a:pt x="56786" y="1349004"/>
                </a:lnTo>
                <a:lnTo>
                  <a:pt x="95374" y="1335557"/>
                </a:lnTo>
                <a:lnTo>
                  <a:pt x="129014" y="1324683"/>
                </a:lnTo>
                <a:lnTo>
                  <a:pt x="166124" y="1313236"/>
                </a:lnTo>
                <a:lnTo>
                  <a:pt x="202461" y="1301534"/>
                </a:lnTo>
                <a:lnTo>
                  <a:pt x="241100" y="1292364"/>
                </a:lnTo>
                <a:lnTo>
                  <a:pt x="279440" y="1284981"/>
                </a:lnTo>
                <a:lnTo>
                  <a:pt x="313016" y="1278393"/>
                </a:lnTo>
                <a:lnTo>
                  <a:pt x="344475" y="1274803"/>
                </a:lnTo>
                <a:lnTo>
                  <a:pt x="387431" y="1272782"/>
                </a:lnTo>
                <a:lnTo>
                  <a:pt x="420003" y="1274829"/>
                </a:lnTo>
                <a:lnTo>
                  <a:pt x="428021" y="1276839"/>
                </a:lnTo>
                <a:lnTo>
                  <a:pt x="433366" y="1280164"/>
                </a:lnTo>
                <a:lnTo>
                  <a:pt x="436930" y="1284365"/>
                </a:lnTo>
                <a:lnTo>
                  <a:pt x="439305" y="1289150"/>
                </a:lnTo>
                <a:lnTo>
                  <a:pt x="438905" y="1294324"/>
                </a:lnTo>
                <a:lnTo>
                  <a:pt x="433168" y="1305366"/>
                </a:lnTo>
                <a:lnTo>
                  <a:pt x="392683" y="1346889"/>
                </a:lnTo>
                <a:lnTo>
                  <a:pt x="352767" y="1382776"/>
                </a:lnTo>
                <a:lnTo>
                  <a:pt x="323116" y="1410492"/>
                </a:lnTo>
                <a:lnTo>
                  <a:pt x="290094" y="1439347"/>
                </a:lnTo>
                <a:lnTo>
                  <a:pt x="255574" y="1468708"/>
                </a:lnTo>
                <a:lnTo>
                  <a:pt x="221381" y="1499286"/>
                </a:lnTo>
                <a:lnTo>
                  <a:pt x="189647" y="1532720"/>
                </a:lnTo>
                <a:lnTo>
                  <a:pt x="159006" y="1567423"/>
                </a:lnTo>
                <a:lnTo>
                  <a:pt x="129844" y="1602691"/>
                </a:lnTo>
                <a:lnTo>
                  <a:pt x="103654" y="1638209"/>
                </a:lnTo>
                <a:lnTo>
                  <a:pt x="78785" y="1671192"/>
                </a:lnTo>
                <a:lnTo>
                  <a:pt x="50409" y="1715007"/>
                </a:lnTo>
                <a:lnTo>
                  <a:pt x="35717" y="1750478"/>
                </a:lnTo>
                <a:lnTo>
                  <a:pt x="27726" y="1779840"/>
                </a:lnTo>
                <a:lnTo>
                  <a:pt x="26849" y="1796317"/>
                </a:lnTo>
                <a:lnTo>
                  <a:pt x="29767" y="1806947"/>
                </a:lnTo>
                <a:lnTo>
                  <a:pt x="39662" y="1814979"/>
                </a:lnTo>
                <a:lnTo>
                  <a:pt x="46468" y="1818510"/>
                </a:lnTo>
                <a:lnTo>
                  <a:pt x="64614" y="1819787"/>
                </a:lnTo>
                <a:lnTo>
                  <a:pt x="108601" y="1817263"/>
                </a:lnTo>
                <a:lnTo>
                  <a:pt x="153170" y="1807345"/>
                </a:lnTo>
                <a:lnTo>
                  <a:pt x="186782" y="1797296"/>
                </a:lnTo>
                <a:lnTo>
                  <a:pt x="222556" y="1785224"/>
                </a:lnTo>
                <a:lnTo>
                  <a:pt x="261607" y="1769936"/>
                </a:lnTo>
                <a:lnTo>
                  <a:pt x="302114" y="1753220"/>
                </a:lnTo>
                <a:lnTo>
                  <a:pt x="344260" y="1736860"/>
                </a:lnTo>
                <a:lnTo>
                  <a:pt x="366611" y="1729720"/>
                </a:lnTo>
                <a:lnTo>
                  <a:pt x="389450" y="1722975"/>
                </a:lnTo>
                <a:lnTo>
                  <a:pt x="433347" y="1710189"/>
                </a:lnTo>
                <a:lnTo>
                  <a:pt x="476008" y="1698885"/>
                </a:lnTo>
                <a:lnTo>
                  <a:pt x="518119" y="1690553"/>
                </a:lnTo>
                <a:lnTo>
                  <a:pt x="557341" y="1683542"/>
                </a:lnTo>
                <a:lnTo>
                  <a:pt x="592632" y="1679104"/>
                </a:lnTo>
                <a:lnTo>
                  <a:pt x="633820" y="1682184"/>
                </a:lnTo>
                <a:lnTo>
                  <a:pt x="664325" y="1690372"/>
                </a:lnTo>
                <a:lnTo>
                  <a:pt x="679537" y="1699667"/>
                </a:lnTo>
                <a:lnTo>
                  <a:pt x="684387" y="1705917"/>
                </a:lnTo>
                <a:lnTo>
                  <a:pt x="689777" y="1720798"/>
                </a:lnTo>
                <a:lnTo>
                  <a:pt x="688070" y="1750651"/>
                </a:lnTo>
                <a:lnTo>
                  <a:pt x="676540" y="1784632"/>
                </a:lnTo>
                <a:lnTo>
                  <a:pt x="660556" y="1824576"/>
                </a:lnTo>
                <a:lnTo>
                  <a:pt x="646443" y="1855887"/>
                </a:lnTo>
                <a:lnTo>
                  <a:pt x="630248" y="1889647"/>
                </a:lnTo>
                <a:lnTo>
                  <a:pt x="613129" y="1924494"/>
                </a:lnTo>
                <a:lnTo>
                  <a:pt x="595598" y="1959827"/>
                </a:lnTo>
                <a:lnTo>
                  <a:pt x="578877" y="1995373"/>
                </a:lnTo>
                <a:lnTo>
                  <a:pt x="564831" y="2031016"/>
                </a:lnTo>
                <a:lnTo>
                  <a:pt x="554620" y="2064054"/>
                </a:lnTo>
                <a:lnTo>
                  <a:pt x="547766" y="2095275"/>
                </a:lnTo>
                <a:lnTo>
                  <a:pt x="544900" y="2139750"/>
                </a:lnTo>
                <a:lnTo>
                  <a:pt x="550886" y="2177512"/>
                </a:lnTo>
                <a:lnTo>
                  <a:pt x="564786" y="2207001"/>
                </a:lnTo>
                <a:lnTo>
                  <a:pt x="575766" y="2221976"/>
                </a:lnTo>
                <a:lnTo>
                  <a:pt x="592553" y="2232601"/>
                </a:lnTo>
                <a:lnTo>
                  <a:pt x="614235" y="2239638"/>
                </a:lnTo>
                <a:lnTo>
                  <a:pt x="654332" y="2243599"/>
                </a:lnTo>
                <a:lnTo>
                  <a:pt x="698624" y="2243780"/>
                </a:lnTo>
                <a:lnTo>
                  <a:pt x="731823" y="2240307"/>
                </a:lnTo>
                <a:lnTo>
                  <a:pt x="766422" y="2232810"/>
                </a:lnTo>
                <a:lnTo>
                  <a:pt x="801642" y="2222863"/>
                </a:lnTo>
                <a:lnTo>
                  <a:pt x="837140" y="2211828"/>
                </a:lnTo>
                <a:lnTo>
                  <a:pt x="872760" y="2200309"/>
                </a:lnTo>
                <a:lnTo>
                  <a:pt x="907443" y="2188574"/>
                </a:lnTo>
                <a:lnTo>
                  <a:pt x="939394" y="2176745"/>
                </a:lnTo>
                <a:lnTo>
                  <a:pt x="970131" y="2162227"/>
                </a:lnTo>
                <a:lnTo>
                  <a:pt x="1000329" y="2146844"/>
                </a:lnTo>
                <a:lnTo>
                  <a:pt x="1030286" y="2133394"/>
                </a:lnTo>
                <a:lnTo>
                  <a:pt x="1060137" y="2120801"/>
                </a:lnTo>
                <a:lnTo>
                  <a:pt x="1102188" y="2105200"/>
                </a:lnTo>
                <a:lnTo>
                  <a:pt x="1137137" y="2096940"/>
                </a:lnTo>
                <a:lnTo>
                  <a:pt x="1175612" y="2094149"/>
                </a:lnTo>
                <a:lnTo>
                  <a:pt x="1198139" y="2098406"/>
                </a:lnTo>
                <a:lnTo>
                  <a:pt x="1212640" y="2105952"/>
                </a:lnTo>
                <a:lnTo>
                  <a:pt x="1223221" y="2119211"/>
                </a:lnTo>
                <a:lnTo>
                  <a:pt x="1232640" y="2135708"/>
                </a:lnTo>
                <a:lnTo>
                  <a:pt x="1237582" y="2173318"/>
                </a:lnTo>
                <a:lnTo>
                  <a:pt x="1238438" y="2208294"/>
                </a:lnTo>
                <a:lnTo>
                  <a:pt x="1237700" y="2250628"/>
                </a:lnTo>
                <a:lnTo>
                  <a:pt x="1234011" y="2283368"/>
                </a:lnTo>
                <a:lnTo>
                  <a:pt x="1229064" y="2317763"/>
                </a:lnTo>
                <a:lnTo>
                  <a:pt x="1224550" y="2352894"/>
                </a:lnTo>
                <a:lnTo>
                  <a:pt x="1222544" y="2388351"/>
                </a:lnTo>
                <a:lnTo>
                  <a:pt x="1219007" y="2423954"/>
                </a:lnTo>
                <a:lnTo>
                  <a:pt x="1215120" y="2458628"/>
                </a:lnTo>
                <a:lnTo>
                  <a:pt x="1213392" y="2490576"/>
                </a:lnTo>
                <a:lnTo>
                  <a:pt x="1215270" y="2521311"/>
                </a:lnTo>
                <a:lnTo>
                  <a:pt x="1218420" y="2551508"/>
                </a:lnTo>
                <a:lnTo>
                  <a:pt x="1222177" y="2595407"/>
                </a:lnTo>
                <a:lnTo>
                  <a:pt x="1234976" y="2632998"/>
                </a:lnTo>
                <a:lnTo>
                  <a:pt x="1257079" y="2672870"/>
                </a:lnTo>
                <a:lnTo>
                  <a:pt x="1269744" y="2690305"/>
                </a:lnTo>
                <a:lnTo>
                  <a:pt x="1310784" y="2723911"/>
                </a:lnTo>
                <a:lnTo>
                  <a:pt x="1328339" y="2730849"/>
                </a:lnTo>
                <a:lnTo>
                  <a:pt x="1346063" y="2732941"/>
                </a:lnTo>
                <a:lnTo>
                  <a:pt x="1390618" y="2723646"/>
                </a:lnTo>
                <a:lnTo>
                  <a:pt x="1426325" y="2704298"/>
                </a:lnTo>
                <a:lnTo>
                  <a:pt x="1466231" y="2664263"/>
                </a:lnTo>
                <a:lnTo>
                  <a:pt x="1497528" y="2620222"/>
                </a:lnTo>
                <a:lnTo>
                  <a:pt x="1512905" y="2590851"/>
                </a:lnTo>
                <a:lnTo>
                  <a:pt x="1526989" y="2550112"/>
                </a:lnTo>
                <a:lnTo>
                  <a:pt x="1533189" y="2507265"/>
                </a:lnTo>
                <a:lnTo>
                  <a:pt x="1540293" y="2466463"/>
                </a:lnTo>
                <a:lnTo>
                  <a:pt x="1546731" y="2425220"/>
                </a:lnTo>
                <a:lnTo>
                  <a:pt x="1563362" y="2382831"/>
                </a:lnTo>
                <a:lnTo>
                  <a:pt x="1576166" y="2359495"/>
                </a:lnTo>
                <a:lnTo>
                  <a:pt x="1590224" y="2348676"/>
                </a:lnTo>
                <a:lnTo>
                  <a:pt x="1597725" y="2345797"/>
                </a:lnTo>
                <a:lnTo>
                  <a:pt x="1607012" y="2347163"/>
                </a:lnTo>
                <a:lnTo>
                  <a:pt x="1629143" y="2356125"/>
                </a:lnTo>
                <a:lnTo>
                  <a:pt x="1669224" y="2390492"/>
                </a:lnTo>
                <a:lnTo>
                  <a:pt x="1697361" y="2425317"/>
                </a:lnTo>
                <a:lnTo>
                  <a:pt x="1730553" y="2469384"/>
                </a:lnTo>
                <a:lnTo>
                  <a:pt x="1754259" y="2504487"/>
                </a:lnTo>
                <a:lnTo>
                  <a:pt x="1779142" y="2542669"/>
                </a:lnTo>
                <a:lnTo>
                  <a:pt x="1809005" y="2580110"/>
                </a:lnTo>
                <a:lnTo>
                  <a:pt x="1845762" y="2624169"/>
                </a:lnTo>
                <a:lnTo>
                  <a:pt x="1875549" y="2662968"/>
                </a:lnTo>
                <a:lnTo>
                  <a:pt x="1918694" y="2699606"/>
                </a:lnTo>
                <a:lnTo>
                  <a:pt x="1933036" y="2706647"/>
                </a:lnTo>
                <a:lnTo>
                  <a:pt x="1942030" y="2709026"/>
                </a:lnTo>
                <a:lnTo>
                  <a:pt x="1945906" y="2704059"/>
                </a:lnTo>
                <a:lnTo>
                  <a:pt x="1949944" y="2695236"/>
                </a:lnTo>
                <a:lnTo>
                  <a:pt x="1960053" y="2650597"/>
                </a:lnTo>
                <a:lnTo>
                  <a:pt x="1966439" y="2612074"/>
                </a:lnTo>
                <a:lnTo>
                  <a:pt x="1970126" y="2568673"/>
                </a:lnTo>
                <a:lnTo>
                  <a:pt x="1970764" y="2533686"/>
                </a:lnTo>
                <a:lnTo>
                  <a:pt x="1970954" y="2499176"/>
                </a:lnTo>
                <a:lnTo>
                  <a:pt x="1971018" y="2457700"/>
                </a:lnTo>
                <a:lnTo>
                  <a:pt x="1973674" y="2423303"/>
                </a:lnTo>
                <a:lnTo>
                  <a:pt x="1983461" y="2380867"/>
                </a:lnTo>
                <a:lnTo>
                  <a:pt x="1995941" y="2343820"/>
                </a:lnTo>
                <a:lnTo>
                  <a:pt x="2019132" y="2307839"/>
                </a:lnTo>
                <a:lnTo>
                  <a:pt x="2054647" y="2264127"/>
                </a:lnTo>
                <a:lnTo>
                  <a:pt x="2090406" y="2237123"/>
                </a:lnTo>
                <a:lnTo>
                  <a:pt x="2133817" y="2206675"/>
                </a:lnTo>
                <a:lnTo>
                  <a:pt x="2176686" y="2176819"/>
                </a:lnTo>
                <a:lnTo>
                  <a:pt x="2221100" y="2149688"/>
                </a:lnTo>
                <a:lnTo>
                  <a:pt x="2258589" y="2131514"/>
                </a:lnTo>
                <a:lnTo>
                  <a:pt x="2294112" y="2109632"/>
                </a:lnTo>
                <a:lnTo>
                  <a:pt x="2338533" y="2098287"/>
                </a:lnTo>
                <a:lnTo>
                  <a:pt x="2374913" y="2087030"/>
                </a:lnTo>
                <a:lnTo>
                  <a:pt x="2417787" y="2078725"/>
                </a:lnTo>
                <a:lnTo>
                  <a:pt x="2462202" y="2071274"/>
                </a:lnTo>
                <a:lnTo>
                  <a:pt x="2499751" y="2067279"/>
                </a:lnTo>
                <a:lnTo>
                  <a:pt x="2536642" y="2066753"/>
                </a:lnTo>
                <a:lnTo>
                  <a:pt x="2573912" y="2066684"/>
                </a:lnTo>
                <a:lnTo>
                  <a:pt x="2613971" y="207560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1241"/>
          <p:cNvGrpSpPr/>
          <p:nvPr/>
        </p:nvGrpSpPr>
        <p:grpSpPr>
          <a:xfrm>
            <a:off x="7537024" y="2495554"/>
            <a:ext cx="2312239" cy="1513768"/>
            <a:chOff x="7537024" y="2495554"/>
            <a:chExt cx="2312239" cy="1513768"/>
          </a:xfrm>
        </p:grpSpPr>
        <p:sp>
          <p:nvSpPr>
            <p:cNvPr id="63" name="SMARTInkShape-3985"/>
            <p:cNvSpPr/>
            <p:nvPr>
              <p:custDataLst>
                <p:tags r:id="rId11"/>
              </p:custDataLst>
            </p:nvPr>
          </p:nvSpPr>
          <p:spPr>
            <a:xfrm>
              <a:off x="7599164" y="2691700"/>
              <a:ext cx="1973462" cy="237239"/>
            </a:xfrm>
            <a:custGeom>
              <a:avLst/>
              <a:gdLst/>
              <a:ahLst/>
              <a:cxnLst/>
              <a:rect l="0" t="0" r="0" b="0"/>
              <a:pathLst>
                <a:path w="1973462" h="237239">
                  <a:moveTo>
                    <a:pt x="0" y="22925"/>
                  </a:moveTo>
                  <a:lnTo>
                    <a:pt x="0" y="22925"/>
                  </a:lnTo>
                  <a:lnTo>
                    <a:pt x="13302" y="9623"/>
                  </a:lnTo>
                  <a:lnTo>
                    <a:pt x="18480" y="7091"/>
                  </a:lnTo>
                  <a:lnTo>
                    <a:pt x="42842" y="2598"/>
                  </a:lnTo>
                  <a:lnTo>
                    <a:pt x="46420" y="443"/>
                  </a:lnTo>
                  <a:lnTo>
                    <a:pt x="49799" y="0"/>
                  </a:lnTo>
                  <a:lnTo>
                    <a:pt x="92451" y="6007"/>
                  </a:lnTo>
                  <a:lnTo>
                    <a:pt x="109249" y="12124"/>
                  </a:lnTo>
                  <a:lnTo>
                    <a:pt x="148951" y="13886"/>
                  </a:lnTo>
                  <a:lnTo>
                    <a:pt x="172665" y="12981"/>
                  </a:lnTo>
                  <a:lnTo>
                    <a:pt x="214314" y="5616"/>
                  </a:lnTo>
                  <a:lnTo>
                    <a:pt x="255984" y="5098"/>
                  </a:lnTo>
                  <a:lnTo>
                    <a:pt x="289554" y="6059"/>
                  </a:lnTo>
                  <a:lnTo>
                    <a:pt x="325510" y="13168"/>
                  </a:lnTo>
                  <a:lnTo>
                    <a:pt x="369264" y="13923"/>
                  </a:lnTo>
                  <a:lnTo>
                    <a:pt x="413834" y="14981"/>
                  </a:lnTo>
                  <a:lnTo>
                    <a:pt x="458476" y="22097"/>
                  </a:lnTo>
                  <a:lnTo>
                    <a:pt x="503124" y="23844"/>
                  </a:lnTo>
                  <a:lnTo>
                    <a:pt x="547773" y="32013"/>
                  </a:lnTo>
                  <a:lnTo>
                    <a:pt x="589763" y="39433"/>
                  </a:lnTo>
                  <a:lnTo>
                    <a:pt x="634061" y="47674"/>
                  </a:lnTo>
                  <a:lnTo>
                    <a:pt x="678663" y="55582"/>
                  </a:lnTo>
                  <a:lnTo>
                    <a:pt x="723306" y="62981"/>
                  </a:lnTo>
                  <a:lnTo>
                    <a:pt x="760885" y="69614"/>
                  </a:lnTo>
                  <a:lnTo>
                    <a:pt x="803917" y="81733"/>
                  </a:lnTo>
                  <a:lnTo>
                    <a:pt x="848352" y="89686"/>
                  </a:lnTo>
                  <a:lnTo>
                    <a:pt x="892972" y="96392"/>
                  </a:lnTo>
                  <a:lnTo>
                    <a:pt x="937618" y="103376"/>
                  </a:lnTo>
                  <a:lnTo>
                    <a:pt x="982266" y="115601"/>
                  </a:lnTo>
                  <a:lnTo>
                    <a:pt x="1026914" y="123066"/>
                  </a:lnTo>
                  <a:lnTo>
                    <a:pt x="1062633" y="128696"/>
                  </a:lnTo>
                  <a:lnTo>
                    <a:pt x="1104488" y="135944"/>
                  </a:lnTo>
                  <a:lnTo>
                    <a:pt x="1142448" y="141051"/>
                  </a:lnTo>
                  <a:lnTo>
                    <a:pt x="1178610" y="146580"/>
                  </a:lnTo>
                  <a:lnTo>
                    <a:pt x="1215408" y="153808"/>
                  </a:lnTo>
                  <a:lnTo>
                    <a:pt x="1257219" y="158911"/>
                  </a:lnTo>
                  <a:lnTo>
                    <a:pt x="1294436" y="164439"/>
                  </a:lnTo>
                  <a:lnTo>
                    <a:pt x="1336587" y="171668"/>
                  </a:lnTo>
                  <a:lnTo>
                    <a:pt x="1374606" y="176771"/>
                  </a:lnTo>
                  <a:lnTo>
                    <a:pt x="1415520" y="182299"/>
                  </a:lnTo>
                  <a:lnTo>
                    <a:pt x="1454690" y="189527"/>
                  </a:lnTo>
                  <a:lnTo>
                    <a:pt x="1493735" y="194630"/>
                  </a:lnTo>
                  <a:lnTo>
                    <a:pt x="1527711" y="199478"/>
                  </a:lnTo>
                  <a:lnTo>
                    <a:pt x="1562913" y="200914"/>
                  </a:lnTo>
                  <a:lnTo>
                    <a:pt x="1598478" y="203985"/>
                  </a:lnTo>
                  <a:lnTo>
                    <a:pt x="1641312" y="209172"/>
                  </a:lnTo>
                  <a:lnTo>
                    <a:pt x="1678813" y="210070"/>
                  </a:lnTo>
                  <a:lnTo>
                    <a:pt x="1722664" y="210374"/>
                  </a:lnTo>
                  <a:lnTo>
                    <a:pt x="1756826" y="211419"/>
                  </a:lnTo>
                  <a:lnTo>
                    <a:pt x="1792084" y="216579"/>
                  </a:lnTo>
                  <a:lnTo>
                    <a:pt x="1826675" y="218549"/>
                  </a:lnTo>
                  <a:lnTo>
                    <a:pt x="1865532" y="221860"/>
                  </a:lnTo>
                  <a:lnTo>
                    <a:pt x="1906612" y="227034"/>
                  </a:lnTo>
                  <a:lnTo>
                    <a:pt x="1945316" y="230786"/>
                  </a:lnTo>
                  <a:lnTo>
                    <a:pt x="1973461" y="2372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986"/>
            <p:cNvSpPr/>
            <p:nvPr>
              <p:custDataLst>
                <p:tags r:id="rId12"/>
              </p:custDataLst>
            </p:nvPr>
          </p:nvSpPr>
          <p:spPr>
            <a:xfrm>
              <a:off x="7537024" y="2495554"/>
              <a:ext cx="2312239" cy="1513768"/>
            </a:xfrm>
            <a:custGeom>
              <a:avLst/>
              <a:gdLst/>
              <a:ahLst/>
              <a:cxnLst/>
              <a:rect l="0" t="0" r="0" b="0"/>
              <a:pathLst>
                <a:path w="2312239" h="1513768">
                  <a:moveTo>
                    <a:pt x="8562" y="1504946"/>
                  </a:moveTo>
                  <a:lnTo>
                    <a:pt x="8562" y="1504946"/>
                  </a:lnTo>
                  <a:lnTo>
                    <a:pt x="3821" y="1504946"/>
                  </a:lnTo>
                  <a:lnTo>
                    <a:pt x="2425" y="1505938"/>
                  </a:lnTo>
                  <a:lnTo>
                    <a:pt x="1494" y="1507592"/>
                  </a:lnTo>
                  <a:lnTo>
                    <a:pt x="0" y="1512635"/>
                  </a:lnTo>
                  <a:lnTo>
                    <a:pt x="869" y="1513048"/>
                  </a:lnTo>
                  <a:lnTo>
                    <a:pt x="12094" y="1513767"/>
                  </a:lnTo>
                  <a:lnTo>
                    <a:pt x="53465" y="1502847"/>
                  </a:lnTo>
                  <a:lnTo>
                    <a:pt x="66222" y="1499052"/>
                  </a:lnTo>
                  <a:lnTo>
                    <a:pt x="101311" y="1493970"/>
                  </a:lnTo>
                  <a:lnTo>
                    <a:pt x="141425" y="1483706"/>
                  </a:lnTo>
                  <a:lnTo>
                    <a:pt x="184149" y="1473116"/>
                  </a:lnTo>
                  <a:lnTo>
                    <a:pt x="224927" y="1467349"/>
                  </a:lnTo>
                  <a:lnTo>
                    <a:pt x="259202" y="1459741"/>
                  </a:lnTo>
                  <a:lnTo>
                    <a:pt x="294492" y="1451203"/>
                  </a:lnTo>
                  <a:lnTo>
                    <a:pt x="337232" y="1444169"/>
                  </a:lnTo>
                  <a:lnTo>
                    <a:pt x="381466" y="1435651"/>
                  </a:lnTo>
                  <a:lnTo>
                    <a:pt x="416598" y="1427308"/>
                  </a:lnTo>
                  <a:lnTo>
                    <a:pt x="451150" y="1418552"/>
                  </a:lnTo>
                  <a:lnTo>
                    <a:pt x="492642" y="1406705"/>
                  </a:lnTo>
                  <a:lnTo>
                    <a:pt x="534020" y="1394810"/>
                  </a:lnTo>
                  <a:lnTo>
                    <a:pt x="576002" y="1381914"/>
                  </a:lnTo>
                  <a:lnTo>
                    <a:pt x="610752" y="1363933"/>
                  </a:lnTo>
                  <a:lnTo>
                    <a:pt x="650506" y="1345792"/>
                  </a:lnTo>
                  <a:lnTo>
                    <a:pt x="693159" y="1329237"/>
                  </a:lnTo>
                  <a:lnTo>
                    <a:pt x="731277" y="1307887"/>
                  </a:lnTo>
                  <a:lnTo>
                    <a:pt x="767469" y="1289301"/>
                  </a:lnTo>
                  <a:lnTo>
                    <a:pt x="803282" y="1268946"/>
                  </a:lnTo>
                  <a:lnTo>
                    <a:pt x="843209" y="1239920"/>
                  </a:lnTo>
                  <a:lnTo>
                    <a:pt x="884222" y="1212897"/>
                  </a:lnTo>
                  <a:lnTo>
                    <a:pt x="907978" y="1199470"/>
                  </a:lnTo>
                  <a:lnTo>
                    <a:pt x="947029" y="1171325"/>
                  </a:lnTo>
                  <a:lnTo>
                    <a:pt x="990939" y="1141773"/>
                  </a:lnTo>
                  <a:lnTo>
                    <a:pt x="1032706" y="1117987"/>
                  </a:lnTo>
                  <a:lnTo>
                    <a:pt x="1070647" y="1094179"/>
                  </a:lnTo>
                  <a:lnTo>
                    <a:pt x="1106805" y="1070367"/>
                  </a:lnTo>
                  <a:lnTo>
                    <a:pt x="1143603" y="1046555"/>
                  </a:lnTo>
                  <a:lnTo>
                    <a:pt x="1185414" y="1025388"/>
                  </a:lnTo>
                  <a:lnTo>
                    <a:pt x="1204311" y="1015981"/>
                  </a:lnTo>
                  <a:lnTo>
                    <a:pt x="1243340" y="988334"/>
                  </a:lnTo>
                  <a:lnTo>
                    <a:pt x="1284234" y="968211"/>
                  </a:lnTo>
                  <a:lnTo>
                    <a:pt x="1316659" y="953117"/>
                  </a:lnTo>
                  <a:lnTo>
                    <a:pt x="1356143" y="936077"/>
                  </a:lnTo>
                  <a:lnTo>
                    <a:pt x="1394521" y="918461"/>
                  </a:lnTo>
                  <a:lnTo>
                    <a:pt x="1431027" y="900673"/>
                  </a:lnTo>
                  <a:lnTo>
                    <a:pt x="1471789" y="877877"/>
                  </a:lnTo>
                  <a:lnTo>
                    <a:pt x="1508504" y="860145"/>
                  </a:lnTo>
                  <a:lnTo>
                    <a:pt x="1544419" y="837828"/>
                  </a:lnTo>
                  <a:lnTo>
                    <a:pt x="1580177" y="820447"/>
                  </a:lnTo>
                  <a:lnTo>
                    <a:pt x="1618550" y="801580"/>
                  </a:lnTo>
                  <a:lnTo>
                    <a:pt x="1652408" y="788541"/>
                  </a:lnTo>
                  <a:lnTo>
                    <a:pt x="1687576" y="774756"/>
                  </a:lnTo>
                  <a:lnTo>
                    <a:pt x="1723130" y="764388"/>
                  </a:lnTo>
                  <a:lnTo>
                    <a:pt x="1765960" y="747255"/>
                  </a:lnTo>
                  <a:lnTo>
                    <a:pt x="1809220" y="731891"/>
                  </a:lnTo>
                  <a:lnTo>
                    <a:pt x="1850104" y="719302"/>
                  </a:lnTo>
                  <a:lnTo>
                    <a:pt x="1886622" y="707260"/>
                  </a:lnTo>
                  <a:lnTo>
                    <a:pt x="1926210" y="701464"/>
                  </a:lnTo>
                  <a:lnTo>
                    <a:pt x="1963722" y="694440"/>
                  </a:lnTo>
                  <a:lnTo>
                    <a:pt x="1988177" y="690320"/>
                  </a:lnTo>
                  <a:lnTo>
                    <a:pt x="2014216" y="684779"/>
                  </a:lnTo>
                  <a:lnTo>
                    <a:pt x="2044458" y="680949"/>
                  </a:lnTo>
                  <a:lnTo>
                    <a:pt x="2063588" y="675762"/>
                  </a:lnTo>
                  <a:lnTo>
                    <a:pt x="2080249" y="674485"/>
                  </a:lnTo>
                  <a:lnTo>
                    <a:pt x="2080249" y="679225"/>
                  </a:lnTo>
                  <a:lnTo>
                    <a:pt x="2082895" y="684198"/>
                  </a:lnTo>
                  <a:lnTo>
                    <a:pt x="2086386" y="689716"/>
                  </a:lnTo>
                  <a:lnTo>
                    <a:pt x="2089343" y="698401"/>
                  </a:lnTo>
                  <a:lnTo>
                    <a:pt x="2095070" y="707258"/>
                  </a:lnTo>
                  <a:lnTo>
                    <a:pt x="2097209" y="717158"/>
                  </a:lnTo>
                  <a:lnTo>
                    <a:pt x="2099022" y="743111"/>
                  </a:lnTo>
                  <a:lnTo>
                    <a:pt x="2119097" y="787717"/>
                  </a:lnTo>
                  <a:lnTo>
                    <a:pt x="2127919" y="800749"/>
                  </a:lnTo>
                  <a:lnTo>
                    <a:pt x="2163227" y="829221"/>
                  </a:lnTo>
                  <a:lnTo>
                    <a:pt x="2172028" y="832554"/>
                  </a:lnTo>
                  <a:lnTo>
                    <a:pt x="2198934" y="835063"/>
                  </a:lnTo>
                  <a:lnTo>
                    <a:pt x="2205097" y="832504"/>
                  </a:lnTo>
                  <a:lnTo>
                    <a:pt x="2230832" y="809484"/>
                  </a:lnTo>
                  <a:lnTo>
                    <a:pt x="2246108" y="786222"/>
                  </a:lnTo>
                  <a:lnTo>
                    <a:pt x="2266450" y="745350"/>
                  </a:lnTo>
                  <a:lnTo>
                    <a:pt x="2281806" y="709098"/>
                  </a:lnTo>
                  <a:lnTo>
                    <a:pt x="2294395" y="664749"/>
                  </a:lnTo>
                  <a:lnTo>
                    <a:pt x="2300796" y="629598"/>
                  </a:lnTo>
                  <a:lnTo>
                    <a:pt x="2305338" y="594047"/>
                  </a:lnTo>
                  <a:lnTo>
                    <a:pt x="2310322" y="558378"/>
                  </a:lnTo>
                  <a:lnTo>
                    <a:pt x="2311800" y="520028"/>
                  </a:lnTo>
                  <a:lnTo>
                    <a:pt x="2312238" y="479892"/>
                  </a:lnTo>
                  <a:lnTo>
                    <a:pt x="2309721" y="440219"/>
                  </a:lnTo>
                  <a:lnTo>
                    <a:pt x="2305336" y="399690"/>
                  </a:lnTo>
                  <a:lnTo>
                    <a:pt x="2301393" y="359900"/>
                  </a:lnTo>
                  <a:lnTo>
                    <a:pt x="2293940" y="319337"/>
                  </a:lnTo>
                  <a:lnTo>
                    <a:pt x="2285449" y="282183"/>
                  </a:lnTo>
                  <a:lnTo>
                    <a:pt x="2276648" y="246039"/>
                  </a:lnTo>
                  <a:lnTo>
                    <a:pt x="2265111" y="210194"/>
                  </a:lnTo>
                  <a:lnTo>
                    <a:pt x="2248176" y="167267"/>
                  </a:lnTo>
                  <a:lnTo>
                    <a:pt x="2235275" y="123988"/>
                  </a:lnTo>
                  <a:lnTo>
                    <a:pt x="2220180" y="81350"/>
                  </a:lnTo>
                  <a:lnTo>
                    <a:pt x="2212337" y="42626"/>
                  </a:lnTo>
                  <a:lnTo>
                    <a:pt x="2204715" y="25900"/>
                  </a:lnTo>
                  <a:lnTo>
                    <a:pt x="2183179" y="598"/>
                  </a:lnTo>
                  <a:lnTo>
                    <a:pt x="2181611" y="0"/>
                  </a:lnTo>
                  <a:lnTo>
                    <a:pt x="2180566" y="594"/>
                  </a:lnTo>
                  <a:lnTo>
                    <a:pt x="2179869" y="1982"/>
                  </a:lnTo>
                  <a:lnTo>
                    <a:pt x="2177758" y="11339"/>
                  </a:lnTo>
                  <a:lnTo>
                    <a:pt x="2173858" y="16943"/>
                  </a:lnTo>
                  <a:lnTo>
                    <a:pt x="2160444" y="59406"/>
                  </a:lnTo>
                  <a:lnTo>
                    <a:pt x="2146287" y="95259"/>
                  </a:lnTo>
                  <a:lnTo>
                    <a:pt x="2131291" y="139530"/>
                  </a:lnTo>
                  <a:lnTo>
                    <a:pt x="2117863" y="177313"/>
                  </a:lnTo>
                  <a:lnTo>
                    <a:pt x="2107600" y="217282"/>
                  </a:lnTo>
                  <a:lnTo>
                    <a:pt x="2098275" y="254260"/>
                  </a:lnTo>
                  <a:lnTo>
                    <a:pt x="2089229" y="290351"/>
                  </a:lnTo>
                  <a:lnTo>
                    <a:pt x="2082910" y="326181"/>
                  </a:lnTo>
                  <a:lnTo>
                    <a:pt x="2080775" y="369103"/>
                  </a:lnTo>
                  <a:lnTo>
                    <a:pt x="2080318" y="412645"/>
                  </a:lnTo>
                  <a:lnTo>
                    <a:pt x="2081272" y="426151"/>
                  </a:lnTo>
                  <a:lnTo>
                    <a:pt x="2089347" y="455908"/>
                  </a:lnTo>
                  <a:lnTo>
                    <a:pt x="2096083" y="468848"/>
                  </a:lnTo>
                  <a:lnTo>
                    <a:pt x="2097990" y="477494"/>
                  </a:lnTo>
                  <a:lnTo>
                    <a:pt x="2105786" y="477985"/>
                  </a:lnTo>
                  <a:lnTo>
                    <a:pt x="2106204" y="477008"/>
                  </a:lnTo>
                  <a:lnTo>
                    <a:pt x="2107039" y="4691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242"/>
          <p:cNvGrpSpPr/>
          <p:nvPr/>
        </p:nvGrpSpPr>
        <p:grpSpPr>
          <a:xfrm>
            <a:off x="6411516" y="3562945"/>
            <a:ext cx="1169790" cy="276822"/>
            <a:chOff x="6411516" y="3562945"/>
            <a:chExt cx="1169790" cy="276822"/>
          </a:xfrm>
        </p:grpSpPr>
        <p:sp>
          <p:nvSpPr>
            <p:cNvPr id="66" name="SMARTInkShape-3987"/>
            <p:cNvSpPr/>
            <p:nvPr>
              <p:custDataLst>
                <p:tags r:id="rId6"/>
              </p:custDataLst>
            </p:nvPr>
          </p:nvSpPr>
          <p:spPr>
            <a:xfrm>
              <a:off x="6411516" y="3696891"/>
              <a:ext cx="169665" cy="8928"/>
            </a:xfrm>
            <a:custGeom>
              <a:avLst/>
              <a:gdLst/>
              <a:ahLst/>
              <a:cxnLst/>
              <a:rect l="0" t="0" r="0" b="0"/>
              <a:pathLst>
                <a:path w="169665" h="8928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6"/>
                  </a:lnTo>
                  <a:lnTo>
                    <a:pt x="2645" y="7067"/>
                  </a:lnTo>
                  <a:lnTo>
                    <a:pt x="12428" y="8562"/>
                  </a:lnTo>
                  <a:lnTo>
                    <a:pt x="54141" y="8908"/>
                  </a:lnTo>
                  <a:lnTo>
                    <a:pt x="98198" y="8927"/>
                  </a:lnTo>
                  <a:lnTo>
                    <a:pt x="127068" y="6283"/>
                  </a:lnTo>
                  <a:lnTo>
                    <a:pt x="16966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988"/>
            <p:cNvSpPr/>
            <p:nvPr>
              <p:custDataLst>
                <p:tags r:id="rId7"/>
              </p:custDataLst>
            </p:nvPr>
          </p:nvSpPr>
          <p:spPr>
            <a:xfrm>
              <a:off x="6618139" y="3580814"/>
              <a:ext cx="185711" cy="258953"/>
            </a:xfrm>
            <a:custGeom>
              <a:avLst/>
              <a:gdLst/>
              <a:ahLst/>
              <a:cxnLst/>
              <a:rect l="0" t="0" r="0" b="0"/>
              <a:pathLst>
                <a:path w="185711" h="258953">
                  <a:moveTo>
                    <a:pt x="7689" y="8920"/>
                  </a:moveTo>
                  <a:lnTo>
                    <a:pt x="7689" y="8920"/>
                  </a:lnTo>
                  <a:lnTo>
                    <a:pt x="0" y="8920"/>
                  </a:lnTo>
                  <a:lnTo>
                    <a:pt x="3868" y="4180"/>
                  </a:lnTo>
                  <a:lnTo>
                    <a:pt x="8636" y="1853"/>
                  </a:lnTo>
                  <a:lnTo>
                    <a:pt x="47763" y="64"/>
                  </a:lnTo>
                  <a:lnTo>
                    <a:pt x="88630" y="0"/>
                  </a:lnTo>
                  <a:lnTo>
                    <a:pt x="122896" y="7121"/>
                  </a:lnTo>
                  <a:lnTo>
                    <a:pt x="161139" y="23906"/>
                  </a:lnTo>
                  <a:lnTo>
                    <a:pt x="169485" y="29802"/>
                  </a:lnTo>
                  <a:lnTo>
                    <a:pt x="179762" y="43440"/>
                  </a:lnTo>
                  <a:lnTo>
                    <a:pt x="184351" y="60048"/>
                  </a:lnTo>
                  <a:lnTo>
                    <a:pt x="185710" y="77537"/>
                  </a:lnTo>
                  <a:lnTo>
                    <a:pt x="179041" y="107362"/>
                  </a:lnTo>
                  <a:lnTo>
                    <a:pt x="156220" y="151736"/>
                  </a:lnTo>
                  <a:lnTo>
                    <a:pt x="128787" y="196361"/>
                  </a:lnTo>
                  <a:lnTo>
                    <a:pt x="95068" y="238267"/>
                  </a:lnTo>
                  <a:lnTo>
                    <a:pt x="86212" y="245790"/>
                  </a:lnTo>
                  <a:lnTo>
                    <a:pt x="80234" y="254611"/>
                  </a:lnTo>
                  <a:lnTo>
                    <a:pt x="70197" y="2589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989"/>
            <p:cNvSpPr/>
            <p:nvPr>
              <p:custDataLst>
                <p:tags r:id="rId8"/>
              </p:custDataLst>
            </p:nvPr>
          </p:nvSpPr>
          <p:spPr>
            <a:xfrm>
              <a:off x="6801179" y="3616523"/>
              <a:ext cx="223958" cy="221799"/>
            </a:xfrm>
            <a:custGeom>
              <a:avLst/>
              <a:gdLst/>
              <a:ahLst/>
              <a:cxnLst/>
              <a:rect l="0" t="0" r="0" b="0"/>
              <a:pathLst>
                <a:path w="223958" h="221799">
                  <a:moveTo>
                    <a:pt x="137188" y="26790"/>
                  </a:moveTo>
                  <a:lnTo>
                    <a:pt x="137188" y="26790"/>
                  </a:lnTo>
                  <a:lnTo>
                    <a:pt x="137188" y="18228"/>
                  </a:lnTo>
                  <a:lnTo>
                    <a:pt x="124759" y="17892"/>
                  </a:lnTo>
                  <a:lnTo>
                    <a:pt x="119097" y="20520"/>
                  </a:lnTo>
                  <a:lnTo>
                    <a:pt x="116197" y="22610"/>
                  </a:lnTo>
                  <a:lnTo>
                    <a:pt x="97287" y="27948"/>
                  </a:lnTo>
                  <a:lnTo>
                    <a:pt x="68568" y="51538"/>
                  </a:lnTo>
                  <a:lnTo>
                    <a:pt x="36294" y="90204"/>
                  </a:lnTo>
                  <a:lnTo>
                    <a:pt x="16674" y="116355"/>
                  </a:lnTo>
                  <a:lnTo>
                    <a:pt x="1155" y="147118"/>
                  </a:lnTo>
                  <a:lnTo>
                    <a:pt x="0" y="159974"/>
                  </a:lnTo>
                  <a:lnTo>
                    <a:pt x="7343" y="184397"/>
                  </a:lnTo>
                  <a:lnTo>
                    <a:pt x="20222" y="202362"/>
                  </a:lnTo>
                  <a:lnTo>
                    <a:pt x="36607" y="215512"/>
                  </a:lnTo>
                  <a:lnTo>
                    <a:pt x="58768" y="220952"/>
                  </a:lnTo>
                  <a:lnTo>
                    <a:pt x="93916" y="221798"/>
                  </a:lnTo>
                  <a:lnTo>
                    <a:pt x="125580" y="214987"/>
                  </a:lnTo>
                  <a:lnTo>
                    <a:pt x="160802" y="195411"/>
                  </a:lnTo>
                  <a:lnTo>
                    <a:pt x="199417" y="157997"/>
                  </a:lnTo>
                  <a:lnTo>
                    <a:pt x="214827" y="133135"/>
                  </a:lnTo>
                  <a:lnTo>
                    <a:pt x="221303" y="115726"/>
                  </a:lnTo>
                  <a:lnTo>
                    <a:pt x="223957" y="90183"/>
                  </a:lnTo>
                  <a:lnTo>
                    <a:pt x="221062" y="76131"/>
                  </a:lnTo>
                  <a:lnTo>
                    <a:pt x="197746" y="38846"/>
                  </a:lnTo>
                  <a:lnTo>
                    <a:pt x="183354" y="25621"/>
                  </a:lnTo>
                  <a:lnTo>
                    <a:pt x="146845" y="2717"/>
                  </a:lnTo>
                  <a:lnTo>
                    <a:pt x="1371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990"/>
            <p:cNvSpPr/>
            <p:nvPr>
              <p:custDataLst>
                <p:tags r:id="rId9"/>
              </p:custDataLst>
            </p:nvPr>
          </p:nvSpPr>
          <p:spPr>
            <a:xfrm>
              <a:off x="7108033" y="3697427"/>
              <a:ext cx="178593" cy="120398"/>
            </a:xfrm>
            <a:custGeom>
              <a:avLst/>
              <a:gdLst/>
              <a:ahLst/>
              <a:cxnLst/>
              <a:rect l="0" t="0" r="0" b="0"/>
              <a:pathLst>
                <a:path w="178593" h="120398">
                  <a:moveTo>
                    <a:pt x="17858" y="61971"/>
                  </a:moveTo>
                  <a:lnTo>
                    <a:pt x="17858" y="61971"/>
                  </a:lnTo>
                  <a:lnTo>
                    <a:pt x="17858" y="83221"/>
                  </a:lnTo>
                  <a:lnTo>
                    <a:pt x="9295" y="110481"/>
                  </a:lnTo>
                  <a:lnTo>
                    <a:pt x="8181" y="112170"/>
                  </a:lnTo>
                  <a:lnTo>
                    <a:pt x="6446" y="113297"/>
                  </a:lnTo>
                  <a:lnTo>
                    <a:pt x="4296" y="114048"/>
                  </a:lnTo>
                  <a:lnTo>
                    <a:pt x="2864" y="115540"/>
                  </a:lnTo>
                  <a:lnTo>
                    <a:pt x="848" y="120397"/>
                  </a:lnTo>
                  <a:lnTo>
                    <a:pt x="564" y="119774"/>
                  </a:lnTo>
                  <a:lnTo>
                    <a:pt x="0" y="78987"/>
                  </a:lnTo>
                  <a:lnTo>
                    <a:pt x="990" y="49954"/>
                  </a:lnTo>
                  <a:lnTo>
                    <a:pt x="9093" y="21465"/>
                  </a:lnTo>
                  <a:lnTo>
                    <a:pt x="25146" y="1273"/>
                  </a:lnTo>
                  <a:lnTo>
                    <a:pt x="28704" y="267"/>
                  </a:lnTo>
                  <a:lnTo>
                    <a:pt x="31041" y="0"/>
                  </a:lnTo>
                  <a:lnTo>
                    <a:pt x="36285" y="2348"/>
                  </a:lnTo>
                  <a:lnTo>
                    <a:pt x="39072" y="4363"/>
                  </a:lnTo>
                  <a:lnTo>
                    <a:pt x="42169" y="9248"/>
                  </a:lnTo>
                  <a:lnTo>
                    <a:pt x="44537" y="14726"/>
                  </a:lnTo>
                  <a:lnTo>
                    <a:pt x="48898" y="20468"/>
                  </a:lnTo>
                  <a:lnTo>
                    <a:pt x="51497" y="28973"/>
                  </a:lnTo>
                  <a:lnTo>
                    <a:pt x="54294" y="49247"/>
                  </a:lnTo>
                  <a:lnTo>
                    <a:pt x="62394" y="61807"/>
                  </a:lnTo>
                  <a:lnTo>
                    <a:pt x="70185" y="61957"/>
                  </a:lnTo>
                  <a:lnTo>
                    <a:pt x="103432" y="39048"/>
                  </a:lnTo>
                  <a:lnTo>
                    <a:pt x="109799" y="36900"/>
                  </a:lnTo>
                  <a:lnTo>
                    <a:pt x="135649" y="35333"/>
                  </a:lnTo>
                  <a:lnTo>
                    <a:pt x="142308" y="37895"/>
                  </a:lnTo>
                  <a:lnTo>
                    <a:pt x="145473" y="39967"/>
                  </a:lnTo>
                  <a:lnTo>
                    <a:pt x="147583" y="42341"/>
                  </a:lnTo>
                  <a:lnTo>
                    <a:pt x="157569" y="65238"/>
                  </a:lnTo>
                  <a:lnTo>
                    <a:pt x="160455" y="85548"/>
                  </a:lnTo>
                  <a:lnTo>
                    <a:pt x="160609" y="91632"/>
                  </a:lnTo>
                  <a:lnTo>
                    <a:pt x="163324" y="97644"/>
                  </a:lnTo>
                  <a:lnTo>
                    <a:pt x="168410" y="104847"/>
                  </a:lnTo>
                  <a:lnTo>
                    <a:pt x="171751" y="105832"/>
                  </a:lnTo>
                  <a:lnTo>
                    <a:pt x="178592" y="1066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991"/>
            <p:cNvSpPr/>
            <p:nvPr>
              <p:custDataLst>
                <p:tags r:id="rId10"/>
              </p:custDataLst>
            </p:nvPr>
          </p:nvSpPr>
          <p:spPr>
            <a:xfrm>
              <a:off x="7393781" y="3562945"/>
              <a:ext cx="187525" cy="258435"/>
            </a:xfrm>
            <a:custGeom>
              <a:avLst/>
              <a:gdLst/>
              <a:ahLst/>
              <a:cxnLst/>
              <a:rect l="0" t="0" r="0" b="0"/>
              <a:pathLst>
                <a:path w="187525" h="258435">
                  <a:moveTo>
                    <a:pt x="0" y="44649"/>
                  </a:moveTo>
                  <a:lnTo>
                    <a:pt x="0" y="44649"/>
                  </a:lnTo>
                  <a:lnTo>
                    <a:pt x="0" y="84788"/>
                  </a:lnTo>
                  <a:lnTo>
                    <a:pt x="992" y="107474"/>
                  </a:lnTo>
                  <a:lnTo>
                    <a:pt x="7689" y="144289"/>
                  </a:lnTo>
                  <a:lnTo>
                    <a:pt x="15835" y="185064"/>
                  </a:lnTo>
                  <a:lnTo>
                    <a:pt x="19904" y="204654"/>
                  </a:lnTo>
                  <a:lnTo>
                    <a:pt x="28831" y="231324"/>
                  </a:lnTo>
                  <a:lnTo>
                    <a:pt x="32657" y="237748"/>
                  </a:lnTo>
                  <a:lnTo>
                    <a:pt x="35114" y="249957"/>
                  </a:lnTo>
                  <a:lnTo>
                    <a:pt x="35316" y="252959"/>
                  </a:lnTo>
                  <a:lnTo>
                    <a:pt x="36442" y="254960"/>
                  </a:lnTo>
                  <a:lnTo>
                    <a:pt x="38186" y="256293"/>
                  </a:lnTo>
                  <a:lnTo>
                    <a:pt x="42768" y="257775"/>
                  </a:lnTo>
                  <a:lnTo>
                    <a:pt x="48112" y="258434"/>
                  </a:lnTo>
                  <a:lnTo>
                    <a:pt x="49934" y="257618"/>
                  </a:lnTo>
                  <a:lnTo>
                    <a:pt x="51149" y="256081"/>
                  </a:lnTo>
                  <a:lnTo>
                    <a:pt x="51958" y="254065"/>
                  </a:lnTo>
                  <a:lnTo>
                    <a:pt x="76817" y="218813"/>
                  </a:lnTo>
                  <a:lnTo>
                    <a:pt x="89184" y="184003"/>
                  </a:lnTo>
                  <a:lnTo>
                    <a:pt x="105921" y="143943"/>
                  </a:lnTo>
                  <a:lnTo>
                    <a:pt x="124462" y="101013"/>
                  </a:lnTo>
                  <a:lnTo>
                    <a:pt x="145819" y="56718"/>
                  </a:lnTo>
                  <a:lnTo>
                    <a:pt x="167017" y="19960"/>
                  </a:lnTo>
                  <a:lnTo>
                    <a:pt x="167899" y="16283"/>
                  </a:lnTo>
                  <a:lnTo>
                    <a:pt x="169480" y="13832"/>
                  </a:lnTo>
                  <a:lnTo>
                    <a:pt x="171526" y="12198"/>
                  </a:lnTo>
                  <a:lnTo>
                    <a:pt x="173881" y="11109"/>
                  </a:lnTo>
                  <a:lnTo>
                    <a:pt x="175452" y="9390"/>
                  </a:lnTo>
                  <a:lnTo>
                    <a:pt x="177198" y="4835"/>
                  </a:lnTo>
                  <a:lnTo>
                    <a:pt x="178656" y="3223"/>
                  </a:lnTo>
                  <a:lnTo>
                    <a:pt x="18752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31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FC3B-A66F-4675-A5E8-DA285CF7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membrane potential</a:t>
            </a:r>
          </a:p>
        </p:txBody>
      </p:sp>
      <p:pic>
        <p:nvPicPr>
          <p:cNvPr id="4" name="irc_mi" descr="http://cnx.org/content/m46526/latest/1220_Resting_Membrane_Potential.jpg">
            <a:extLst>
              <a:ext uri="{FF2B5EF4-FFF2-40B4-BE49-F238E27FC236}">
                <a16:creationId xmlns:a16="http://schemas.microsoft.com/office/drawing/2014/main" id="{62FFED38-70ED-4799-A4B0-5B24CF5AAEE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ARTInkShape-3992"/>
          <p:cNvSpPr/>
          <p:nvPr>
            <p:custDataLst>
              <p:tags r:id="rId1"/>
            </p:custDataLst>
          </p:nvPr>
        </p:nvSpPr>
        <p:spPr>
          <a:xfrm>
            <a:off x="3459628" y="2099245"/>
            <a:ext cx="909678" cy="361454"/>
          </a:xfrm>
          <a:custGeom>
            <a:avLst/>
            <a:gdLst/>
            <a:ahLst/>
            <a:cxnLst/>
            <a:rect l="0" t="0" r="0" b="0"/>
            <a:pathLst>
              <a:path w="909678" h="361454">
                <a:moveTo>
                  <a:pt x="764114" y="43880"/>
                </a:moveTo>
                <a:lnTo>
                  <a:pt x="764114" y="43880"/>
                </a:lnTo>
                <a:lnTo>
                  <a:pt x="764114" y="30578"/>
                </a:lnTo>
                <a:lnTo>
                  <a:pt x="763122" y="29059"/>
                </a:lnTo>
                <a:lnTo>
                  <a:pt x="761469" y="28046"/>
                </a:lnTo>
                <a:lnTo>
                  <a:pt x="717838" y="10868"/>
                </a:lnTo>
                <a:lnTo>
                  <a:pt x="689218" y="3120"/>
                </a:lnTo>
                <a:lnTo>
                  <a:pt x="660382" y="960"/>
                </a:lnTo>
                <a:lnTo>
                  <a:pt x="627722" y="0"/>
                </a:lnTo>
                <a:lnTo>
                  <a:pt x="592370" y="565"/>
                </a:lnTo>
                <a:lnTo>
                  <a:pt x="553508" y="4124"/>
                </a:lnTo>
                <a:lnTo>
                  <a:pt x="513084" y="9013"/>
                </a:lnTo>
                <a:lnTo>
                  <a:pt x="470975" y="14493"/>
                </a:lnTo>
                <a:lnTo>
                  <a:pt x="448633" y="17343"/>
                </a:lnTo>
                <a:lnTo>
                  <a:pt x="425802" y="20236"/>
                </a:lnTo>
                <a:lnTo>
                  <a:pt x="402642" y="24148"/>
                </a:lnTo>
                <a:lnTo>
                  <a:pt x="379266" y="28741"/>
                </a:lnTo>
                <a:lnTo>
                  <a:pt x="355744" y="33787"/>
                </a:lnTo>
                <a:lnTo>
                  <a:pt x="332125" y="40128"/>
                </a:lnTo>
                <a:lnTo>
                  <a:pt x="308442" y="47332"/>
                </a:lnTo>
                <a:lnTo>
                  <a:pt x="284716" y="55111"/>
                </a:lnTo>
                <a:lnTo>
                  <a:pt x="261953" y="62281"/>
                </a:lnTo>
                <a:lnTo>
                  <a:pt x="218139" y="75540"/>
                </a:lnTo>
                <a:lnTo>
                  <a:pt x="178162" y="90693"/>
                </a:lnTo>
                <a:lnTo>
                  <a:pt x="141542" y="107350"/>
                </a:lnTo>
                <a:lnTo>
                  <a:pt x="108731" y="124675"/>
                </a:lnTo>
                <a:lnTo>
                  <a:pt x="67108" y="151163"/>
                </a:lnTo>
                <a:lnTo>
                  <a:pt x="25609" y="186780"/>
                </a:lnTo>
                <a:lnTo>
                  <a:pt x="10572" y="204625"/>
                </a:lnTo>
                <a:lnTo>
                  <a:pt x="2566" y="222479"/>
                </a:lnTo>
                <a:lnTo>
                  <a:pt x="0" y="240335"/>
                </a:lnTo>
                <a:lnTo>
                  <a:pt x="2167" y="258193"/>
                </a:lnTo>
                <a:lnTo>
                  <a:pt x="11728" y="273406"/>
                </a:lnTo>
                <a:lnTo>
                  <a:pt x="36492" y="293127"/>
                </a:lnTo>
                <a:lnTo>
                  <a:pt x="71611" y="308893"/>
                </a:lnTo>
                <a:lnTo>
                  <a:pt x="116082" y="322493"/>
                </a:lnTo>
                <a:lnTo>
                  <a:pt x="151655" y="332411"/>
                </a:lnTo>
                <a:lnTo>
                  <a:pt x="193923" y="340126"/>
                </a:lnTo>
                <a:lnTo>
                  <a:pt x="216307" y="343573"/>
                </a:lnTo>
                <a:lnTo>
                  <a:pt x="239167" y="346863"/>
                </a:lnTo>
                <a:lnTo>
                  <a:pt x="262345" y="350048"/>
                </a:lnTo>
                <a:lnTo>
                  <a:pt x="286726" y="352172"/>
                </a:lnTo>
                <a:lnTo>
                  <a:pt x="311910" y="353587"/>
                </a:lnTo>
                <a:lnTo>
                  <a:pt x="337629" y="354531"/>
                </a:lnTo>
                <a:lnTo>
                  <a:pt x="362713" y="355160"/>
                </a:lnTo>
                <a:lnTo>
                  <a:pt x="387373" y="355580"/>
                </a:lnTo>
                <a:lnTo>
                  <a:pt x="411750" y="355860"/>
                </a:lnTo>
                <a:lnTo>
                  <a:pt x="435939" y="357038"/>
                </a:lnTo>
                <a:lnTo>
                  <a:pt x="460003" y="358816"/>
                </a:lnTo>
                <a:lnTo>
                  <a:pt x="483983" y="360994"/>
                </a:lnTo>
                <a:lnTo>
                  <a:pt x="508899" y="361453"/>
                </a:lnTo>
                <a:lnTo>
                  <a:pt x="534439" y="360767"/>
                </a:lnTo>
                <a:lnTo>
                  <a:pt x="560396" y="359318"/>
                </a:lnTo>
                <a:lnTo>
                  <a:pt x="584646" y="357359"/>
                </a:lnTo>
                <a:lnTo>
                  <a:pt x="607757" y="355062"/>
                </a:lnTo>
                <a:lnTo>
                  <a:pt x="651958" y="349862"/>
                </a:lnTo>
                <a:lnTo>
                  <a:pt x="694754" y="344245"/>
                </a:lnTo>
                <a:lnTo>
                  <a:pt x="734280" y="335795"/>
                </a:lnTo>
                <a:lnTo>
                  <a:pt x="770698" y="325424"/>
                </a:lnTo>
                <a:lnTo>
                  <a:pt x="803420" y="314201"/>
                </a:lnTo>
                <a:lnTo>
                  <a:pt x="844993" y="291985"/>
                </a:lnTo>
                <a:lnTo>
                  <a:pt x="880338" y="257812"/>
                </a:lnTo>
                <a:lnTo>
                  <a:pt x="903782" y="222399"/>
                </a:lnTo>
                <a:lnTo>
                  <a:pt x="907828" y="213494"/>
                </a:lnTo>
                <a:lnTo>
                  <a:pt x="909677" y="193016"/>
                </a:lnTo>
                <a:lnTo>
                  <a:pt x="906199" y="170686"/>
                </a:lnTo>
                <a:lnTo>
                  <a:pt x="887798" y="126659"/>
                </a:lnTo>
                <a:lnTo>
                  <a:pt x="860314" y="89005"/>
                </a:lnTo>
                <a:lnTo>
                  <a:pt x="818100" y="53896"/>
                </a:lnTo>
                <a:lnTo>
                  <a:pt x="777354" y="33178"/>
                </a:lnTo>
                <a:lnTo>
                  <a:pt x="732870" y="15463"/>
                </a:lnTo>
                <a:lnTo>
                  <a:pt x="699626" y="7107"/>
                </a:lnTo>
                <a:lnTo>
                  <a:pt x="667653" y="2732"/>
                </a:lnTo>
                <a:lnTo>
                  <a:pt x="635915" y="1779"/>
                </a:lnTo>
                <a:lnTo>
                  <a:pt x="601965" y="4663"/>
                </a:lnTo>
                <a:lnTo>
                  <a:pt x="567032" y="9252"/>
                </a:lnTo>
                <a:lnTo>
                  <a:pt x="532655" y="14599"/>
                </a:lnTo>
                <a:lnTo>
                  <a:pt x="500840" y="20283"/>
                </a:lnTo>
                <a:lnTo>
                  <a:pt x="459778" y="33801"/>
                </a:lnTo>
                <a:lnTo>
                  <a:pt x="406927" y="5281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5807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572000" cy="5059363"/>
          </a:xfrm>
        </p:spPr>
        <p:txBody>
          <a:bodyPr/>
          <a:lstStyle/>
          <a:p>
            <a:r>
              <a:rPr lang="en-US" dirty="0" smtClean="0"/>
              <a:t>Resting potential is -70 mV, but this can change.</a:t>
            </a:r>
          </a:p>
          <a:p>
            <a:r>
              <a:rPr lang="en-US" dirty="0" smtClean="0"/>
              <a:t>This change in voltage yields what is known as an Action Potential</a:t>
            </a:r>
          </a:p>
          <a:p>
            <a:r>
              <a:rPr lang="en-US" dirty="0" smtClean="0"/>
              <a:t>It’s the neuron’s “thing,” it’s what neurons do.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pic>
        <p:nvPicPr>
          <p:cNvPr id="1026" name="Picture 2" descr="Image result for action potential a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007" y="609600"/>
            <a:ext cx="4070993" cy="511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7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Purpose of the Nervous System in Animals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receive signals about environmental stimuli and coordinate a response to these stimuli</a:t>
            </a:r>
          </a:p>
          <a:p>
            <a:r>
              <a:rPr lang="en-US" dirty="0"/>
              <a:t>Two nerve cells (neurons) can communicate over a short distance called a synapse</a:t>
            </a:r>
          </a:p>
        </p:txBody>
      </p:sp>
      <p:sp>
        <p:nvSpPr>
          <p:cNvPr id="4" name="SMARTInkShape-3441"/>
          <p:cNvSpPr/>
          <p:nvPr>
            <p:custDataLst>
              <p:tags r:id="rId1"/>
            </p:custDataLst>
          </p:nvPr>
        </p:nvSpPr>
        <p:spPr>
          <a:xfrm>
            <a:off x="18588" y="1582488"/>
            <a:ext cx="850297" cy="558792"/>
          </a:xfrm>
          <a:custGeom>
            <a:avLst/>
            <a:gdLst/>
            <a:ahLst/>
            <a:cxnLst/>
            <a:rect l="0" t="0" r="0" b="0"/>
            <a:pathLst>
              <a:path w="850297" h="558792">
                <a:moveTo>
                  <a:pt x="240373" y="167731"/>
                </a:moveTo>
                <a:lnTo>
                  <a:pt x="240373" y="167731"/>
                </a:lnTo>
                <a:lnTo>
                  <a:pt x="240373" y="172471"/>
                </a:lnTo>
                <a:lnTo>
                  <a:pt x="251397" y="215326"/>
                </a:lnTo>
                <a:lnTo>
                  <a:pt x="261499" y="240041"/>
                </a:lnTo>
                <a:lnTo>
                  <a:pt x="288428" y="283932"/>
                </a:lnTo>
                <a:lnTo>
                  <a:pt x="317187" y="322204"/>
                </a:lnTo>
                <a:lnTo>
                  <a:pt x="346477" y="356045"/>
                </a:lnTo>
                <a:lnTo>
                  <a:pt x="383040" y="398295"/>
                </a:lnTo>
                <a:lnTo>
                  <a:pt x="412789" y="435304"/>
                </a:lnTo>
                <a:lnTo>
                  <a:pt x="445567" y="475487"/>
                </a:lnTo>
                <a:lnTo>
                  <a:pt x="461006" y="499757"/>
                </a:lnTo>
                <a:lnTo>
                  <a:pt x="475520" y="510738"/>
                </a:lnTo>
                <a:lnTo>
                  <a:pt x="483128" y="513655"/>
                </a:lnTo>
                <a:lnTo>
                  <a:pt x="485553" y="513441"/>
                </a:lnTo>
                <a:lnTo>
                  <a:pt x="487170" y="512306"/>
                </a:lnTo>
                <a:lnTo>
                  <a:pt x="496115" y="499629"/>
                </a:lnTo>
                <a:lnTo>
                  <a:pt x="501791" y="456858"/>
                </a:lnTo>
                <a:lnTo>
                  <a:pt x="506985" y="413689"/>
                </a:lnTo>
                <a:lnTo>
                  <a:pt x="512625" y="378742"/>
                </a:lnTo>
                <a:lnTo>
                  <a:pt x="520580" y="338511"/>
                </a:lnTo>
                <a:lnTo>
                  <a:pt x="533962" y="295172"/>
                </a:lnTo>
                <a:lnTo>
                  <a:pt x="550494" y="250911"/>
                </a:lnTo>
                <a:lnTo>
                  <a:pt x="563220" y="211118"/>
                </a:lnTo>
                <a:lnTo>
                  <a:pt x="573275" y="169452"/>
                </a:lnTo>
                <a:lnTo>
                  <a:pt x="587278" y="130427"/>
                </a:lnTo>
                <a:lnTo>
                  <a:pt x="602658" y="88814"/>
                </a:lnTo>
                <a:lnTo>
                  <a:pt x="613543" y="47647"/>
                </a:lnTo>
                <a:lnTo>
                  <a:pt x="615371" y="4593"/>
                </a:lnTo>
                <a:lnTo>
                  <a:pt x="614395" y="2418"/>
                </a:lnTo>
                <a:lnTo>
                  <a:pt x="612752" y="967"/>
                </a:lnTo>
                <a:lnTo>
                  <a:pt x="610665" y="0"/>
                </a:lnTo>
                <a:lnTo>
                  <a:pt x="609273" y="348"/>
                </a:lnTo>
                <a:lnTo>
                  <a:pt x="608346" y="1572"/>
                </a:lnTo>
                <a:lnTo>
                  <a:pt x="607727" y="3380"/>
                </a:lnTo>
                <a:lnTo>
                  <a:pt x="602116" y="10665"/>
                </a:lnTo>
                <a:lnTo>
                  <a:pt x="578733" y="30239"/>
                </a:lnTo>
                <a:lnTo>
                  <a:pt x="558909" y="50594"/>
                </a:lnTo>
                <a:lnTo>
                  <a:pt x="520803" y="84731"/>
                </a:lnTo>
                <a:lnTo>
                  <a:pt x="486733" y="113372"/>
                </a:lnTo>
                <a:lnTo>
                  <a:pt x="451503" y="150192"/>
                </a:lnTo>
                <a:lnTo>
                  <a:pt x="411189" y="187780"/>
                </a:lnTo>
                <a:lnTo>
                  <a:pt x="367825" y="224052"/>
                </a:lnTo>
                <a:lnTo>
                  <a:pt x="323557" y="259935"/>
                </a:lnTo>
                <a:lnTo>
                  <a:pt x="279021" y="295702"/>
                </a:lnTo>
                <a:lnTo>
                  <a:pt x="239146" y="331435"/>
                </a:lnTo>
                <a:lnTo>
                  <a:pt x="197456" y="362418"/>
                </a:lnTo>
                <a:lnTo>
                  <a:pt x="153182" y="398562"/>
                </a:lnTo>
                <a:lnTo>
                  <a:pt x="111446" y="432076"/>
                </a:lnTo>
                <a:lnTo>
                  <a:pt x="103697" y="441652"/>
                </a:lnTo>
                <a:lnTo>
                  <a:pt x="97861" y="452788"/>
                </a:lnTo>
                <a:lnTo>
                  <a:pt x="107086" y="453276"/>
                </a:lnTo>
                <a:lnTo>
                  <a:pt x="116973" y="448098"/>
                </a:lnTo>
                <a:lnTo>
                  <a:pt x="136341" y="436672"/>
                </a:lnTo>
                <a:lnTo>
                  <a:pt x="180261" y="414740"/>
                </a:lnTo>
                <a:lnTo>
                  <a:pt x="219034" y="402756"/>
                </a:lnTo>
                <a:lnTo>
                  <a:pt x="262934" y="387078"/>
                </a:lnTo>
                <a:lnTo>
                  <a:pt x="296041" y="375682"/>
                </a:lnTo>
                <a:lnTo>
                  <a:pt x="330599" y="364002"/>
                </a:lnTo>
                <a:lnTo>
                  <a:pt x="365801" y="353189"/>
                </a:lnTo>
                <a:lnTo>
                  <a:pt x="401291" y="345076"/>
                </a:lnTo>
                <a:lnTo>
                  <a:pt x="439554" y="338163"/>
                </a:lnTo>
                <a:lnTo>
                  <a:pt x="478718" y="331783"/>
                </a:lnTo>
                <a:lnTo>
                  <a:pt x="515968" y="325640"/>
                </a:lnTo>
                <a:lnTo>
                  <a:pt x="552368" y="319603"/>
                </a:lnTo>
                <a:lnTo>
                  <a:pt x="588389" y="314605"/>
                </a:lnTo>
                <a:lnTo>
                  <a:pt x="624242" y="312383"/>
                </a:lnTo>
                <a:lnTo>
                  <a:pt x="660020" y="308750"/>
                </a:lnTo>
                <a:lnTo>
                  <a:pt x="694774" y="303828"/>
                </a:lnTo>
                <a:lnTo>
                  <a:pt x="726756" y="298333"/>
                </a:lnTo>
                <a:lnTo>
                  <a:pt x="767912" y="294402"/>
                </a:lnTo>
                <a:lnTo>
                  <a:pt x="810004" y="290318"/>
                </a:lnTo>
                <a:lnTo>
                  <a:pt x="830576" y="285101"/>
                </a:lnTo>
                <a:lnTo>
                  <a:pt x="832279" y="283681"/>
                </a:lnTo>
                <a:lnTo>
                  <a:pt x="832422" y="281742"/>
                </a:lnTo>
                <a:lnTo>
                  <a:pt x="829936" y="276941"/>
                </a:lnTo>
                <a:lnTo>
                  <a:pt x="825523" y="271501"/>
                </a:lnTo>
                <a:lnTo>
                  <a:pt x="783930" y="254015"/>
                </a:lnTo>
                <a:lnTo>
                  <a:pt x="748472" y="245111"/>
                </a:lnTo>
                <a:lnTo>
                  <a:pt x="706547" y="236189"/>
                </a:lnTo>
                <a:lnTo>
                  <a:pt x="674772" y="230237"/>
                </a:lnTo>
                <a:lnTo>
                  <a:pt x="639814" y="224285"/>
                </a:lnTo>
                <a:lnTo>
                  <a:pt x="601126" y="218332"/>
                </a:lnTo>
                <a:lnTo>
                  <a:pt x="560781" y="209733"/>
                </a:lnTo>
                <a:lnTo>
                  <a:pt x="519698" y="200289"/>
                </a:lnTo>
                <a:lnTo>
                  <a:pt x="478288" y="192784"/>
                </a:lnTo>
                <a:lnTo>
                  <a:pt x="436733" y="183496"/>
                </a:lnTo>
                <a:lnTo>
                  <a:pt x="396105" y="173745"/>
                </a:lnTo>
                <a:lnTo>
                  <a:pt x="358204" y="166104"/>
                </a:lnTo>
                <a:lnTo>
                  <a:pt x="324162" y="156755"/>
                </a:lnTo>
                <a:lnTo>
                  <a:pt x="279751" y="140336"/>
                </a:lnTo>
                <a:lnTo>
                  <a:pt x="244103" y="125548"/>
                </a:lnTo>
                <a:lnTo>
                  <a:pt x="205391" y="111663"/>
                </a:lnTo>
                <a:lnTo>
                  <a:pt x="183339" y="99366"/>
                </a:lnTo>
                <a:lnTo>
                  <a:pt x="169556" y="87890"/>
                </a:lnTo>
                <a:lnTo>
                  <a:pt x="169119" y="92260"/>
                </a:lnTo>
                <a:lnTo>
                  <a:pt x="171663" y="97146"/>
                </a:lnTo>
                <a:lnTo>
                  <a:pt x="195796" y="141196"/>
                </a:lnTo>
                <a:lnTo>
                  <a:pt x="217746" y="184007"/>
                </a:lnTo>
                <a:lnTo>
                  <a:pt x="237961" y="223642"/>
                </a:lnTo>
                <a:lnTo>
                  <a:pt x="251234" y="257719"/>
                </a:lnTo>
                <a:lnTo>
                  <a:pt x="265088" y="292951"/>
                </a:lnTo>
                <a:lnTo>
                  <a:pt x="278123" y="331172"/>
                </a:lnTo>
                <a:lnTo>
                  <a:pt x="291907" y="368624"/>
                </a:lnTo>
                <a:lnTo>
                  <a:pt x="305454" y="412686"/>
                </a:lnTo>
                <a:lnTo>
                  <a:pt x="324813" y="452478"/>
                </a:lnTo>
                <a:lnTo>
                  <a:pt x="348886" y="493257"/>
                </a:lnTo>
                <a:lnTo>
                  <a:pt x="379349" y="537686"/>
                </a:lnTo>
                <a:lnTo>
                  <a:pt x="399308" y="558791"/>
                </a:lnTo>
                <a:lnTo>
                  <a:pt x="399908" y="558414"/>
                </a:lnTo>
                <a:lnTo>
                  <a:pt x="400574" y="555350"/>
                </a:lnTo>
                <a:lnTo>
                  <a:pt x="401094" y="512768"/>
                </a:lnTo>
                <a:lnTo>
                  <a:pt x="401106" y="470916"/>
                </a:lnTo>
                <a:lnTo>
                  <a:pt x="405848" y="430797"/>
                </a:lnTo>
                <a:lnTo>
                  <a:pt x="408796" y="396379"/>
                </a:lnTo>
                <a:lnTo>
                  <a:pt x="419150" y="361045"/>
                </a:lnTo>
                <a:lnTo>
                  <a:pt x="434786" y="325441"/>
                </a:lnTo>
                <a:lnTo>
                  <a:pt x="451986" y="285015"/>
                </a:lnTo>
                <a:lnTo>
                  <a:pt x="469651" y="246358"/>
                </a:lnTo>
                <a:lnTo>
                  <a:pt x="492193" y="209769"/>
                </a:lnTo>
                <a:lnTo>
                  <a:pt x="525484" y="168979"/>
                </a:lnTo>
                <a:lnTo>
                  <a:pt x="554844" y="132258"/>
                </a:lnTo>
                <a:lnTo>
                  <a:pt x="594300" y="88169"/>
                </a:lnTo>
                <a:lnTo>
                  <a:pt x="624190" y="51814"/>
                </a:lnTo>
                <a:lnTo>
                  <a:pt x="624302" y="56436"/>
                </a:lnTo>
                <a:lnTo>
                  <a:pt x="619037" y="61381"/>
                </a:lnTo>
                <a:lnTo>
                  <a:pt x="574533" y="100642"/>
                </a:lnTo>
                <a:lnTo>
                  <a:pt x="533444" y="132871"/>
                </a:lnTo>
                <a:lnTo>
                  <a:pt x="498857" y="159055"/>
                </a:lnTo>
                <a:lnTo>
                  <a:pt x="460828" y="185666"/>
                </a:lnTo>
                <a:lnTo>
                  <a:pt x="418141" y="215047"/>
                </a:lnTo>
                <a:lnTo>
                  <a:pt x="374074" y="246243"/>
                </a:lnTo>
                <a:lnTo>
                  <a:pt x="329597" y="271691"/>
                </a:lnTo>
                <a:lnTo>
                  <a:pt x="287646" y="294445"/>
                </a:lnTo>
                <a:lnTo>
                  <a:pt x="247435" y="317393"/>
                </a:lnTo>
                <a:lnTo>
                  <a:pt x="204101" y="336760"/>
                </a:lnTo>
                <a:lnTo>
                  <a:pt x="159842" y="355066"/>
                </a:lnTo>
                <a:lnTo>
                  <a:pt x="117955" y="370412"/>
                </a:lnTo>
                <a:lnTo>
                  <a:pt x="83054" y="381243"/>
                </a:lnTo>
                <a:lnTo>
                  <a:pt x="44595" y="393791"/>
                </a:lnTo>
                <a:lnTo>
                  <a:pt x="0" y="399856"/>
                </a:lnTo>
                <a:lnTo>
                  <a:pt x="4228" y="399888"/>
                </a:lnTo>
                <a:lnTo>
                  <a:pt x="9081" y="397250"/>
                </a:lnTo>
                <a:lnTo>
                  <a:pt x="11764" y="395158"/>
                </a:lnTo>
                <a:lnTo>
                  <a:pt x="53946" y="386600"/>
                </a:lnTo>
                <a:lnTo>
                  <a:pt x="97898" y="375814"/>
                </a:lnTo>
                <a:lnTo>
                  <a:pt x="128434" y="370014"/>
                </a:lnTo>
                <a:lnTo>
                  <a:pt x="161849" y="364129"/>
                </a:lnTo>
                <a:lnTo>
                  <a:pt x="196544" y="358207"/>
                </a:lnTo>
                <a:lnTo>
                  <a:pt x="231807" y="352267"/>
                </a:lnTo>
                <a:lnTo>
                  <a:pt x="269970" y="346320"/>
                </a:lnTo>
                <a:lnTo>
                  <a:pt x="311074" y="341361"/>
                </a:lnTo>
                <a:lnTo>
                  <a:pt x="333148" y="340039"/>
                </a:lnTo>
                <a:lnTo>
                  <a:pt x="355801" y="339158"/>
                </a:lnTo>
                <a:lnTo>
                  <a:pt x="399492" y="335533"/>
                </a:lnTo>
                <a:lnTo>
                  <a:pt x="442061" y="330614"/>
                </a:lnTo>
                <a:lnTo>
                  <a:pt x="484132" y="325121"/>
                </a:lnTo>
                <a:lnTo>
                  <a:pt x="523335" y="319372"/>
                </a:lnTo>
                <a:lnTo>
                  <a:pt x="560603" y="314502"/>
                </a:lnTo>
                <a:lnTo>
                  <a:pt x="597010" y="312337"/>
                </a:lnTo>
                <a:lnTo>
                  <a:pt x="633035" y="308730"/>
                </a:lnTo>
                <a:lnTo>
                  <a:pt x="668889" y="304811"/>
                </a:lnTo>
                <a:lnTo>
                  <a:pt x="704668" y="303069"/>
                </a:lnTo>
                <a:lnTo>
                  <a:pt x="748800" y="302089"/>
                </a:lnTo>
                <a:lnTo>
                  <a:pt x="787011" y="297058"/>
                </a:lnTo>
                <a:lnTo>
                  <a:pt x="828026" y="293314"/>
                </a:lnTo>
                <a:lnTo>
                  <a:pt x="839888" y="292006"/>
                </a:lnTo>
                <a:lnTo>
                  <a:pt x="848468" y="288118"/>
                </a:lnTo>
                <a:lnTo>
                  <a:pt x="850160" y="286684"/>
                </a:lnTo>
                <a:lnTo>
                  <a:pt x="850296" y="285728"/>
                </a:lnTo>
                <a:lnTo>
                  <a:pt x="824345" y="268660"/>
                </a:lnTo>
                <a:lnTo>
                  <a:pt x="787658" y="256973"/>
                </a:lnTo>
                <a:lnTo>
                  <a:pt x="747482" y="248082"/>
                </a:lnTo>
                <a:lnTo>
                  <a:pt x="704159" y="236518"/>
                </a:lnTo>
                <a:lnTo>
                  <a:pt x="673711" y="227076"/>
                </a:lnTo>
                <a:lnTo>
                  <a:pt x="640335" y="219573"/>
                </a:lnTo>
                <a:lnTo>
                  <a:pt x="603012" y="212930"/>
                </a:lnTo>
                <a:lnTo>
                  <a:pt x="564264" y="206671"/>
                </a:lnTo>
                <a:lnTo>
                  <a:pt x="527200" y="200582"/>
                </a:lnTo>
                <a:lnTo>
                  <a:pt x="488237" y="191922"/>
                </a:lnTo>
                <a:lnTo>
                  <a:pt x="450746" y="182451"/>
                </a:lnTo>
                <a:lnTo>
                  <a:pt x="407326" y="172533"/>
                </a:lnTo>
                <a:lnTo>
                  <a:pt x="356459" y="16773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1122"/>
          <p:cNvGrpSpPr/>
          <p:nvPr/>
        </p:nvGrpSpPr>
        <p:grpSpPr>
          <a:xfrm>
            <a:off x="4714875" y="1336012"/>
            <a:ext cx="1330524" cy="422937"/>
            <a:chOff x="4714875" y="1336012"/>
            <a:chExt cx="1330524" cy="422937"/>
          </a:xfrm>
        </p:grpSpPr>
        <p:sp>
          <p:nvSpPr>
            <p:cNvPr id="5" name="SMARTInkShape-3442"/>
            <p:cNvSpPr/>
            <p:nvPr>
              <p:custDataLst>
                <p:tags r:id="rId14"/>
              </p:custDataLst>
            </p:nvPr>
          </p:nvSpPr>
          <p:spPr>
            <a:xfrm>
              <a:off x="4857750" y="1589484"/>
              <a:ext cx="142876" cy="169465"/>
            </a:xfrm>
            <a:custGeom>
              <a:avLst/>
              <a:gdLst/>
              <a:ahLst/>
              <a:cxnLst/>
              <a:rect l="0" t="0" r="0" b="0"/>
              <a:pathLst>
                <a:path w="142876" h="169465">
                  <a:moveTo>
                    <a:pt x="0" y="71438"/>
                  </a:moveTo>
                  <a:lnTo>
                    <a:pt x="0" y="71438"/>
                  </a:lnTo>
                  <a:lnTo>
                    <a:pt x="992" y="85696"/>
                  </a:lnTo>
                  <a:lnTo>
                    <a:pt x="15446" y="125154"/>
                  </a:lnTo>
                  <a:lnTo>
                    <a:pt x="19790" y="142916"/>
                  </a:lnTo>
                  <a:lnTo>
                    <a:pt x="27361" y="158101"/>
                  </a:lnTo>
                  <a:lnTo>
                    <a:pt x="34068" y="167380"/>
                  </a:lnTo>
                  <a:lnTo>
                    <a:pt x="37631" y="168649"/>
                  </a:lnTo>
                  <a:lnTo>
                    <a:pt x="43262" y="169464"/>
                  </a:lnTo>
                  <a:lnTo>
                    <a:pt x="43724" y="168539"/>
                  </a:lnTo>
                  <a:lnTo>
                    <a:pt x="44238" y="164865"/>
                  </a:lnTo>
                  <a:lnTo>
                    <a:pt x="47112" y="159924"/>
                  </a:lnTo>
                  <a:lnTo>
                    <a:pt x="65629" y="127422"/>
                  </a:lnTo>
                  <a:lnTo>
                    <a:pt x="83357" y="84535"/>
                  </a:lnTo>
                  <a:lnTo>
                    <a:pt x="108893" y="4478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443"/>
            <p:cNvSpPr/>
            <p:nvPr>
              <p:custDataLst>
                <p:tags r:id="rId15"/>
              </p:custDataLst>
            </p:nvPr>
          </p:nvSpPr>
          <p:spPr>
            <a:xfrm>
              <a:off x="4714875" y="1482328"/>
              <a:ext cx="26790" cy="125017"/>
            </a:xfrm>
            <a:custGeom>
              <a:avLst/>
              <a:gdLst/>
              <a:ahLst/>
              <a:cxnLst/>
              <a:rect l="0" t="0" r="0" b="0"/>
              <a:pathLst>
                <a:path w="26790" h="125017">
                  <a:moveTo>
                    <a:pt x="26789" y="0"/>
                  </a:moveTo>
                  <a:lnTo>
                    <a:pt x="26789" y="0"/>
                  </a:lnTo>
                  <a:lnTo>
                    <a:pt x="19100" y="7688"/>
                  </a:lnTo>
                  <a:lnTo>
                    <a:pt x="3642" y="48055"/>
                  </a:lnTo>
                  <a:lnTo>
                    <a:pt x="213" y="89322"/>
                  </a:lnTo>
                  <a:lnTo>
                    <a:pt x="0" y="1250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444"/>
            <p:cNvSpPr/>
            <p:nvPr>
              <p:custDataLst>
                <p:tags r:id="rId16"/>
              </p:custDataLst>
            </p:nvPr>
          </p:nvSpPr>
          <p:spPr>
            <a:xfrm>
              <a:off x="4813105" y="1433237"/>
              <a:ext cx="98224" cy="120530"/>
            </a:xfrm>
            <a:custGeom>
              <a:avLst/>
              <a:gdLst/>
              <a:ahLst/>
              <a:cxnLst/>
              <a:rect l="0" t="0" r="0" b="0"/>
              <a:pathLst>
                <a:path w="98224" h="120530">
                  <a:moveTo>
                    <a:pt x="8926" y="31232"/>
                  </a:moveTo>
                  <a:lnTo>
                    <a:pt x="8926" y="31232"/>
                  </a:lnTo>
                  <a:lnTo>
                    <a:pt x="8926" y="52223"/>
                  </a:lnTo>
                  <a:lnTo>
                    <a:pt x="365" y="95111"/>
                  </a:lnTo>
                  <a:lnTo>
                    <a:pt x="0" y="111432"/>
                  </a:lnTo>
                  <a:lnTo>
                    <a:pt x="989" y="88237"/>
                  </a:lnTo>
                  <a:lnTo>
                    <a:pt x="15227" y="46807"/>
                  </a:lnTo>
                  <a:lnTo>
                    <a:pt x="29500" y="22439"/>
                  </a:lnTo>
                  <a:lnTo>
                    <a:pt x="34549" y="16440"/>
                  </a:lnTo>
                  <a:lnTo>
                    <a:pt x="45449" y="9775"/>
                  </a:lnTo>
                  <a:lnTo>
                    <a:pt x="55916" y="5820"/>
                  </a:lnTo>
                  <a:lnTo>
                    <a:pt x="63876" y="755"/>
                  </a:lnTo>
                  <a:lnTo>
                    <a:pt x="67388" y="0"/>
                  </a:lnTo>
                  <a:lnTo>
                    <a:pt x="70721" y="489"/>
                  </a:lnTo>
                  <a:lnTo>
                    <a:pt x="80153" y="3271"/>
                  </a:lnTo>
                  <a:lnTo>
                    <a:pt x="83200" y="3662"/>
                  </a:lnTo>
                  <a:lnTo>
                    <a:pt x="85231" y="5906"/>
                  </a:lnTo>
                  <a:lnTo>
                    <a:pt x="95074" y="35852"/>
                  </a:lnTo>
                  <a:lnTo>
                    <a:pt x="96298" y="58397"/>
                  </a:lnTo>
                  <a:lnTo>
                    <a:pt x="89790" y="102517"/>
                  </a:lnTo>
                  <a:lnTo>
                    <a:pt x="89392" y="116971"/>
                  </a:lnTo>
                  <a:lnTo>
                    <a:pt x="90351" y="118157"/>
                  </a:lnTo>
                  <a:lnTo>
                    <a:pt x="98223" y="1205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445"/>
            <p:cNvSpPr/>
            <p:nvPr>
              <p:custDataLst>
                <p:tags r:id="rId17"/>
              </p:custDataLst>
            </p:nvPr>
          </p:nvSpPr>
          <p:spPr>
            <a:xfrm>
              <a:off x="4982766" y="1357313"/>
              <a:ext cx="53579" cy="196454"/>
            </a:xfrm>
            <a:custGeom>
              <a:avLst/>
              <a:gdLst/>
              <a:ahLst/>
              <a:cxnLst/>
              <a:rect l="0" t="0" r="0" b="0"/>
              <a:pathLst>
                <a:path w="53579" h="196454">
                  <a:moveTo>
                    <a:pt x="53578" y="0"/>
                  </a:moveTo>
                  <a:lnTo>
                    <a:pt x="53578" y="0"/>
                  </a:lnTo>
                  <a:lnTo>
                    <a:pt x="52586" y="32036"/>
                  </a:lnTo>
                  <a:lnTo>
                    <a:pt x="41149" y="72128"/>
                  </a:lnTo>
                  <a:lnTo>
                    <a:pt x="26720" y="116176"/>
                  </a:lnTo>
                  <a:lnTo>
                    <a:pt x="12889" y="159754"/>
                  </a:lnTo>
                  <a:lnTo>
                    <a:pt x="8284" y="190961"/>
                  </a:lnTo>
                  <a:lnTo>
                    <a:pt x="6515" y="192791"/>
                  </a:lnTo>
                  <a:lnTo>
                    <a:pt x="0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446"/>
            <p:cNvSpPr/>
            <p:nvPr>
              <p:custDataLst>
                <p:tags r:id="rId18"/>
              </p:custDataLst>
            </p:nvPr>
          </p:nvSpPr>
          <p:spPr>
            <a:xfrm>
              <a:off x="4964906" y="1410891"/>
              <a:ext cx="98228" cy="26790"/>
            </a:xfrm>
            <a:custGeom>
              <a:avLst/>
              <a:gdLst/>
              <a:ahLst/>
              <a:cxnLst/>
              <a:rect l="0" t="0" r="0" b="0"/>
              <a:pathLst>
                <a:path w="98228" h="26790">
                  <a:moveTo>
                    <a:pt x="0" y="26789"/>
                  </a:moveTo>
                  <a:lnTo>
                    <a:pt x="0" y="26789"/>
                  </a:lnTo>
                  <a:lnTo>
                    <a:pt x="0" y="22048"/>
                  </a:lnTo>
                  <a:lnTo>
                    <a:pt x="992" y="20652"/>
                  </a:lnTo>
                  <a:lnTo>
                    <a:pt x="2646" y="19721"/>
                  </a:lnTo>
                  <a:lnTo>
                    <a:pt x="4741" y="19100"/>
                  </a:lnTo>
                  <a:lnTo>
                    <a:pt x="16224" y="11967"/>
                  </a:lnTo>
                  <a:lnTo>
                    <a:pt x="59700" y="1359"/>
                  </a:lnTo>
                  <a:lnTo>
                    <a:pt x="982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447"/>
            <p:cNvSpPr/>
            <p:nvPr>
              <p:custDataLst>
                <p:tags r:id="rId19"/>
              </p:custDataLst>
            </p:nvPr>
          </p:nvSpPr>
          <p:spPr>
            <a:xfrm>
              <a:off x="5127037" y="1421213"/>
              <a:ext cx="65909" cy="123624"/>
            </a:xfrm>
            <a:custGeom>
              <a:avLst/>
              <a:gdLst/>
              <a:ahLst/>
              <a:cxnLst/>
              <a:rect l="0" t="0" r="0" b="0"/>
              <a:pathLst>
                <a:path w="65909" h="123624">
                  <a:moveTo>
                    <a:pt x="7533" y="25396"/>
                  </a:moveTo>
                  <a:lnTo>
                    <a:pt x="7533" y="25396"/>
                  </a:lnTo>
                  <a:lnTo>
                    <a:pt x="7533" y="30137"/>
                  </a:lnTo>
                  <a:lnTo>
                    <a:pt x="8526" y="31533"/>
                  </a:lnTo>
                  <a:lnTo>
                    <a:pt x="10179" y="32464"/>
                  </a:lnTo>
                  <a:lnTo>
                    <a:pt x="12274" y="33085"/>
                  </a:lnTo>
                  <a:lnTo>
                    <a:pt x="25624" y="41230"/>
                  </a:lnTo>
                  <a:lnTo>
                    <a:pt x="37345" y="42856"/>
                  </a:lnTo>
                  <a:lnTo>
                    <a:pt x="43272" y="40432"/>
                  </a:lnTo>
                  <a:lnTo>
                    <a:pt x="49214" y="37040"/>
                  </a:lnTo>
                  <a:lnTo>
                    <a:pt x="55162" y="35532"/>
                  </a:lnTo>
                  <a:lnTo>
                    <a:pt x="57145" y="34138"/>
                  </a:lnTo>
                  <a:lnTo>
                    <a:pt x="58467" y="32216"/>
                  </a:lnTo>
                  <a:lnTo>
                    <a:pt x="60929" y="27435"/>
                  </a:lnTo>
                  <a:lnTo>
                    <a:pt x="65330" y="22003"/>
                  </a:lnTo>
                  <a:lnTo>
                    <a:pt x="65908" y="19165"/>
                  </a:lnTo>
                  <a:lnTo>
                    <a:pt x="65301" y="16282"/>
                  </a:lnTo>
                  <a:lnTo>
                    <a:pt x="63904" y="13367"/>
                  </a:lnTo>
                  <a:lnTo>
                    <a:pt x="61981" y="11423"/>
                  </a:lnTo>
                  <a:lnTo>
                    <a:pt x="43128" y="697"/>
                  </a:lnTo>
                  <a:lnTo>
                    <a:pt x="40193" y="0"/>
                  </a:lnTo>
                  <a:lnTo>
                    <a:pt x="37244" y="528"/>
                  </a:lnTo>
                  <a:lnTo>
                    <a:pt x="28353" y="6012"/>
                  </a:lnTo>
                  <a:lnTo>
                    <a:pt x="19434" y="14912"/>
                  </a:lnTo>
                  <a:lnTo>
                    <a:pt x="13484" y="24375"/>
                  </a:lnTo>
                  <a:lnTo>
                    <a:pt x="1745" y="64206"/>
                  </a:lnTo>
                  <a:lnTo>
                    <a:pt x="0" y="76049"/>
                  </a:lnTo>
                  <a:lnTo>
                    <a:pt x="1870" y="85281"/>
                  </a:lnTo>
                  <a:lnTo>
                    <a:pt x="8501" y="96057"/>
                  </a:lnTo>
                  <a:lnTo>
                    <a:pt x="19631" y="108587"/>
                  </a:lnTo>
                  <a:lnTo>
                    <a:pt x="28124" y="111979"/>
                  </a:lnTo>
                  <a:lnTo>
                    <a:pt x="37521" y="114479"/>
                  </a:lnTo>
                  <a:lnTo>
                    <a:pt x="52182" y="1236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448"/>
            <p:cNvSpPr/>
            <p:nvPr>
              <p:custDataLst>
                <p:tags r:id="rId20"/>
              </p:custDataLst>
            </p:nvPr>
          </p:nvSpPr>
          <p:spPr>
            <a:xfrm>
              <a:off x="5277554" y="1410891"/>
              <a:ext cx="62400" cy="123584"/>
            </a:xfrm>
            <a:custGeom>
              <a:avLst/>
              <a:gdLst/>
              <a:ahLst/>
              <a:cxnLst/>
              <a:rect l="0" t="0" r="0" b="0"/>
              <a:pathLst>
                <a:path w="62400" h="123584">
                  <a:moveTo>
                    <a:pt x="17751" y="8929"/>
                  </a:moveTo>
                  <a:lnTo>
                    <a:pt x="17751" y="8929"/>
                  </a:lnTo>
                  <a:lnTo>
                    <a:pt x="17751" y="13670"/>
                  </a:lnTo>
                  <a:lnTo>
                    <a:pt x="15105" y="18643"/>
                  </a:lnTo>
                  <a:lnTo>
                    <a:pt x="13010" y="21358"/>
                  </a:lnTo>
                  <a:lnTo>
                    <a:pt x="10683" y="29667"/>
                  </a:lnTo>
                  <a:lnTo>
                    <a:pt x="8894" y="73534"/>
                  </a:lnTo>
                  <a:lnTo>
                    <a:pt x="8822" y="117764"/>
                  </a:lnTo>
                  <a:lnTo>
                    <a:pt x="8821" y="123583"/>
                  </a:lnTo>
                  <a:lnTo>
                    <a:pt x="6175" y="121733"/>
                  </a:lnTo>
                  <a:lnTo>
                    <a:pt x="4081" y="119850"/>
                  </a:lnTo>
                  <a:lnTo>
                    <a:pt x="1753" y="115113"/>
                  </a:lnTo>
                  <a:lnTo>
                    <a:pt x="0" y="82764"/>
                  </a:lnTo>
                  <a:lnTo>
                    <a:pt x="9984" y="41637"/>
                  </a:lnTo>
                  <a:lnTo>
                    <a:pt x="17937" y="29750"/>
                  </a:lnTo>
                  <a:lnTo>
                    <a:pt x="46030" y="6474"/>
                  </a:lnTo>
                  <a:lnTo>
                    <a:pt x="52809" y="2877"/>
                  </a:lnTo>
                  <a:lnTo>
                    <a:pt x="6239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449"/>
            <p:cNvSpPr/>
            <p:nvPr>
              <p:custDataLst>
                <p:tags r:id="rId21"/>
              </p:custDataLst>
            </p:nvPr>
          </p:nvSpPr>
          <p:spPr>
            <a:xfrm>
              <a:off x="5447120" y="1410891"/>
              <a:ext cx="132006" cy="142876"/>
            </a:xfrm>
            <a:custGeom>
              <a:avLst/>
              <a:gdLst/>
              <a:ahLst/>
              <a:cxnLst/>
              <a:rect l="0" t="0" r="0" b="0"/>
              <a:pathLst>
                <a:path w="132006" h="142876">
                  <a:moveTo>
                    <a:pt x="17849" y="0"/>
                  </a:moveTo>
                  <a:lnTo>
                    <a:pt x="17849" y="0"/>
                  </a:lnTo>
                  <a:lnTo>
                    <a:pt x="16857" y="31044"/>
                  </a:lnTo>
                  <a:lnTo>
                    <a:pt x="6825" y="71512"/>
                  </a:lnTo>
                  <a:lnTo>
                    <a:pt x="2014" y="89319"/>
                  </a:lnTo>
                  <a:lnTo>
                    <a:pt x="0" y="132135"/>
                  </a:lnTo>
                  <a:lnTo>
                    <a:pt x="988" y="132738"/>
                  </a:lnTo>
                  <a:lnTo>
                    <a:pt x="4732" y="133409"/>
                  </a:lnTo>
                  <a:lnTo>
                    <a:pt x="6129" y="132595"/>
                  </a:lnTo>
                  <a:lnTo>
                    <a:pt x="7059" y="131061"/>
                  </a:lnTo>
                  <a:lnTo>
                    <a:pt x="7679" y="129046"/>
                  </a:lnTo>
                  <a:lnTo>
                    <a:pt x="15824" y="115832"/>
                  </a:lnTo>
                  <a:lnTo>
                    <a:pt x="30159" y="75117"/>
                  </a:lnTo>
                  <a:lnTo>
                    <a:pt x="47650" y="31068"/>
                  </a:lnTo>
                  <a:lnTo>
                    <a:pt x="56555" y="17032"/>
                  </a:lnTo>
                  <a:lnTo>
                    <a:pt x="60520" y="14331"/>
                  </a:lnTo>
                  <a:lnTo>
                    <a:pt x="78496" y="7351"/>
                  </a:lnTo>
                  <a:lnTo>
                    <a:pt x="82093" y="4900"/>
                  </a:lnTo>
                  <a:lnTo>
                    <a:pt x="86475" y="4259"/>
                  </a:lnTo>
                  <a:lnTo>
                    <a:pt x="108772" y="8118"/>
                  </a:lnTo>
                  <a:lnTo>
                    <a:pt x="115475" y="11215"/>
                  </a:lnTo>
                  <a:lnTo>
                    <a:pt x="118652" y="13429"/>
                  </a:lnTo>
                  <a:lnTo>
                    <a:pt x="120769" y="16890"/>
                  </a:lnTo>
                  <a:lnTo>
                    <a:pt x="131825" y="56515"/>
                  </a:lnTo>
                  <a:lnTo>
                    <a:pt x="132005" y="71750"/>
                  </a:lnTo>
                  <a:lnTo>
                    <a:pt x="125501" y="113284"/>
                  </a:lnTo>
                  <a:lnTo>
                    <a:pt x="125336" y="117194"/>
                  </a:lnTo>
                  <a:lnTo>
                    <a:pt x="122506" y="124185"/>
                  </a:lnTo>
                  <a:lnTo>
                    <a:pt x="117346" y="132017"/>
                  </a:lnTo>
                  <a:lnTo>
                    <a:pt x="116075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50"/>
            <p:cNvSpPr/>
            <p:nvPr>
              <p:custDataLst>
                <p:tags r:id="rId22"/>
              </p:custDataLst>
            </p:nvPr>
          </p:nvSpPr>
          <p:spPr>
            <a:xfrm>
              <a:off x="5679845" y="1336012"/>
              <a:ext cx="365554" cy="197962"/>
            </a:xfrm>
            <a:custGeom>
              <a:avLst/>
              <a:gdLst/>
              <a:ahLst/>
              <a:cxnLst/>
              <a:rect l="0" t="0" r="0" b="0"/>
              <a:pathLst>
                <a:path w="365554" h="197962">
                  <a:moveTo>
                    <a:pt x="70874" y="83808"/>
                  </a:moveTo>
                  <a:lnTo>
                    <a:pt x="70874" y="83808"/>
                  </a:lnTo>
                  <a:lnTo>
                    <a:pt x="66133" y="83808"/>
                  </a:lnTo>
                  <a:lnTo>
                    <a:pt x="61160" y="86454"/>
                  </a:lnTo>
                  <a:lnTo>
                    <a:pt x="23862" y="122955"/>
                  </a:lnTo>
                  <a:lnTo>
                    <a:pt x="3720" y="157270"/>
                  </a:lnTo>
                  <a:lnTo>
                    <a:pt x="0" y="170824"/>
                  </a:lnTo>
                  <a:lnTo>
                    <a:pt x="2333" y="174737"/>
                  </a:lnTo>
                  <a:lnTo>
                    <a:pt x="4344" y="177170"/>
                  </a:lnTo>
                  <a:lnTo>
                    <a:pt x="7669" y="177799"/>
                  </a:lnTo>
                  <a:lnTo>
                    <a:pt x="32456" y="172656"/>
                  </a:lnTo>
                  <a:lnTo>
                    <a:pt x="42555" y="168606"/>
                  </a:lnTo>
                  <a:lnTo>
                    <a:pt x="51011" y="160853"/>
                  </a:lnTo>
                  <a:lnTo>
                    <a:pt x="76749" y="116421"/>
                  </a:lnTo>
                  <a:lnTo>
                    <a:pt x="97508" y="84009"/>
                  </a:lnTo>
                  <a:lnTo>
                    <a:pt x="97660" y="122959"/>
                  </a:lnTo>
                  <a:lnTo>
                    <a:pt x="98655" y="158262"/>
                  </a:lnTo>
                  <a:lnTo>
                    <a:pt x="102403" y="170146"/>
                  </a:lnTo>
                  <a:lnTo>
                    <a:pt x="110022" y="179397"/>
                  </a:lnTo>
                  <a:lnTo>
                    <a:pt x="120023" y="185823"/>
                  </a:lnTo>
                  <a:lnTo>
                    <a:pt x="142612" y="189949"/>
                  </a:lnTo>
                  <a:lnTo>
                    <a:pt x="154351" y="189521"/>
                  </a:lnTo>
                  <a:lnTo>
                    <a:pt x="173109" y="182710"/>
                  </a:lnTo>
                  <a:lnTo>
                    <a:pt x="209536" y="157527"/>
                  </a:lnTo>
                  <a:lnTo>
                    <a:pt x="234341" y="132288"/>
                  </a:lnTo>
                  <a:lnTo>
                    <a:pt x="255703" y="93789"/>
                  </a:lnTo>
                  <a:lnTo>
                    <a:pt x="269771" y="52486"/>
                  </a:lnTo>
                  <a:lnTo>
                    <a:pt x="275877" y="8199"/>
                  </a:lnTo>
                  <a:lnTo>
                    <a:pt x="276144" y="0"/>
                  </a:lnTo>
                  <a:lnTo>
                    <a:pt x="276207" y="1250"/>
                  </a:lnTo>
                  <a:lnTo>
                    <a:pt x="271501" y="7532"/>
                  </a:lnTo>
                  <a:lnTo>
                    <a:pt x="254886" y="26665"/>
                  </a:lnTo>
                  <a:lnTo>
                    <a:pt x="241020" y="60725"/>
                  </a:lnTo>
                  <a:lnTo>
                    <a:pt x="228727" y="100636"/>
                  </a:lnTo>
                  <a:lnTo>
                    <a:pt x="224471" y="128151"/>
                  </a:lnTo>
                  <a:lnTo>
                    <a:pt x="227949" y="150415"/>
                  </a:lnTo>
                  <a:lnTo>
                    <a:pt x="240005" y="169579"/>
                  </a:lnTo>
                  <a:lnTo>
                    <a:pt x="253199" y="179145"/>
                  </a:lnTo>
                  <a:lnTo>
                    <a:pt x="285923" y="193370"/>
                  </a:lnTo>
                  <a:lnTo>
                    <a:pt x="312193" y="197961"/>
                  </a:lnTo>
                  <a:lnTo>
                    <a:pt x="355783" y="192572"/>
                  </a:lnTo>
                  <a:lnTo>
                    <a:pt x="365553" y="1909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123"/>
          <p:cNvGrpSpPr/>
          <p:nvPr/>
        </p:nvGrpSpPr>
        <p:grpSpPr>
          <a:xfrm>
            <a:off x="6306718" y="1410891"/>
            <a:ext cx="336971" cy="123498"/>
            <a:chOff x="6306718" y="1410891"/>
            <a:chExt cx="336971" cy="123498"/>
          </a:xfrm>
        </p:grpSpPr>
        <p:sp>
          <p:nvSpPr>
            <p:cNvPr id="15" name="SMARTInkShape-3451"/>
            <p:cNvSpPr/>
            <p:nvPr>
              <p:custDataLst>
                <p:tags r:id="rId12"/>
              </p:custDataLst>
            </p:nvPr>
          </p:nvSpPr>
          <p:spPr>
            <a:xfrm>
              <a:off x="6306718" y="1410891"/>
              <a:ext cx="95869" cy="115550"/>
            </a:xfrm>
            <a:custGeom>
              <a:avLst/>
              <a:gdLst/>
              <a:ahLst/>
              <a:cxnLst/>
              <a:rect l="0" t="0" r="0" b="0"/>
              <a:pathLst>
                <a:path w="95869" h="115550">
                  <a:moveTo>
                    <a:pt x="95868" y="8929"/>
                  </a:moveTo>
                  <a:lnTo>
                    <a:pt x="95868" y="8929"/>
                  </a:lnTo>
                  <a:lnTo>
                    <a:pt x="95868" y="367"/>
                  </a:lnTo>
                  <a:lnTo>
                    <a:pt x="91128" y="109"/>
                  </a:lnTo>
                  <a:lnTo>
                    <a:pt x="86155" y="2694"/>
                  </a:lnTo>
                  <a:lnTo>
                    <a:pt x="61942" y="20741"/>
                  </a:lnTo>
                  <a:lnTo>
                    <a:pt x="53009" y="31046"/>
                  </a:lnTo>
                  <a:lnTo>
                    <a:pt x="9583" y="71512"/>
                  </a:lnTo>
                  <a:lnTo>
                    <a:pt x="1180" y="86673"/>
                  </a:lnTo>
                  <a:lnTo>
                    <a:pt x="0" y="90524"/>
                  </a:lnTo>
                  <a:lnTo>
                    <a:pt x="206" y="94084"/>
                  </a:lnTo>
                  <a:lnTo>
                    <a:pt x="3081" y="100684"/>
                  </a:lnTo>
                  <a:lnTo>
                    <a:pt x="10277" y="109979"/>
                  </a:lnTo>
                  <a:lnTo>
                    <a:pt x="18471" y="113371"/>
                  </a:lnTo>
                  <a:lnTo>
                    <a:pt x="35159" y="115549"/>
                  </a:lnTo>
                  <a:lnTo>
                    <a:pt x="41767" y="113201"/>
                  </a:lnTo>
                  <a:lnTo>
                    <a:pt x="63240" y="99831"/>
                  </a:lnTo>
                  <a:lnTo>
                    <a:pt x="80608" y="73841"/>
                  </a:lnTo>
                  <a:lnTo>
                    <a:pt x="85063" y="56385"/>
                  </a:lnTo>
                  <a:lnTo>
                    <a:pt x="86828" y="15865"/>
                  </a:lnTo>
                  <a:lnTo>
                    <a:pt x="869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452"/>
            <p:cNvSpPr/>
            <p:nvPr>
              <p:custDataLst>
                <p:tags r:id="rId13"/>
              </p:custDataLst>
            </p:nvPr>
          </p:nvSpPr>
          <p:spPr>
            <a:xfrm>
              <a:off x="6527602" y="1419820"/>
              <a:ext cx="116087" cy="114569"/>
            </a:xfrm>
            <a:custGeom>
              <a:avLst/>
              <a:gdLst/>
              <a:ahLst/>
              <a:cxnLst/>
              <a:rect l="0" t="0" r="0" b="0"/>
              <a:pathLst>
                <a:path w="116087" h="114569">
                  <a:moveTo>
                    <a:pt x="0" y="8930"/>
                  </a:moveTo>
                  <a:lnTo>
                    <a:pt x="0" y="8930"/>
                  </a:lnTo>
                  <a:lnTo>
                    <a:pt x="4740" y="8930"/>
                  </a:lnTo>
                  <a:lnTo>
                    <a:pt x="6136" y="9922"/>
                  </a:lnTo>
                  <a:lnTo>
                    <a:pt x="7067" y="11576"/>
                  </a:lnTo>
                  <a:lnTo>
                    <a:pt x="16585" y="51170"/>
                  </a:lnTo>
                  <a:lnTo>
                    <a:pt x="17747" y="81630"/>
                  </a:lnTo>
                  <a:lnTo>
                    <a:pt x="9038" y="114568"/>
                  </a:lnTo>
                  <a:lnTo>
                    <a:pt x="8961" y="110896"/>
                  </a:lnTo>
                  <a:lnTo>
                    <a:pt x="11590" y="106173"/>
                  </a:lnTo>
                  <a:lnTo>
                    <a:pt x="13679" y="103524"/>
                  </a:lnTo>
                  <a:lnTo>
                    <a:pt x="16002" y="95290"/>
                  </a:lnTo>
                  <a:lnTo>
                    <a:pt x="18026" y="86007"/>
                  </a:lnTo>
                  <a:lnTo>
                    <a:pt x="35903" y="45883"/>
                  </a:lnTo>
                  <a:lnTo>
                    <a:pt x="56565" y="7790"/>
                  </a:lnTo>
                  <a:lnTo>
                    <a:pt x="65158" y="3462"/>
                  </a:lnTo>
                  <a:lnTo>
                    <a:pt x="109656" y="60"/>
                  </a:lnTo>
                  <a:lnTo>
                    <a:pt x="11608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124"/>
          <p:cNvGrpSpPr/>
          <p:nvPr/>
        </p:nvGrpSpPr>
        <p:grpSpPr>
          <a:xfrm>
            <a:off x="6875859" y="1358557"/>
            <a:ext cx="1364334" cy="230928"/>
            <a:chOff x="6875859" y="1358557"/>
            <a:chExt cx="1364334" cy="230928"/>
          </a:xfrm>
        </p:grpSpPr>
        <p:sp>
          <p:nvSpPr>
            <p:cNvPr id="18" name="SMARTInkShape-3453"/>
            <p:cNvSpPr/>
            <p:nvPr>
              <p:custDataLst>
                <p:tags r:id="rId3"/>
              </p:custDataLst>
            </p:nvPr>
          </p:nvSpPr>
          <p:spPr>
            <a:xfrm>
              <a:off x="6875859" y="1384634"/>
              <a:ext cx="142876" cy="151273"/>
            </a:xfrm>
            <a:custGeom>
              <a:avLst/>
              <a:gdLst/>
              <a:ahLst/>
              <a:cxnLst/>
              <a:rect l="0" t="0" r="0" b="0"/>
              <a:pathLst>
                <a:path w="142876" h="151273">
                  <a:moveTo>
                    <a:pt x="0" y="61975"/>
                  </a:moveTo>
                  <a:lnTo>
                    <a:pt x="0" y="61975"/>
                  </a:lnTo>
                  <a:lnTo>
                    <a:pt x="0" y="69664"/>
                  </a:lnTo>
                  <a:lnTo>
                    <a:pt x="993" y="70077"/>
                  </a:lnTo>
                  <a:lnTo>
                    <a:pt x="4741" y="70537"/>
                  </a:lnTo>
                  <a:lnTo>
                    <a:pt x="9714" y="73387"/>
                  </a:lnTo>
                  <a:lnTo>
                    <a:pt x="15231" y="76969"/>
                  </a:lnTo>
                  <a:lnTo>
                    <a:pt x="20991" y="78561"/>
                  </a:lnTo>
                  <a:lnTo>
                    <a:pt x="39293" y="79457"/>
                  </a:lnTo>
                  <a:lnTo>
                    <a:pt x="49875" y="77021"/>
                  </a:lnTo>
                  <a:lnTo>
                    <a:pt x="58877" y="73623"/>
                  </a:lnTo>
                  <a:lnTo>
                    <a:pt x="86626" y="66522"/>
                  </a:lnTo>
                  <a:lnTo>
                    <a:pt x="103065" y="55745"/>
                  </a:lnTo>
                  <a:lnTo>
                    <a:pt x="112779" y="46018"/>
                  </a:lnTo>
                  <a:lnTo>
                    <a:pt x="131280" y="17874"/>
                  </a:lnTo>
                  <a:lnTo>
                    <a:pt x="132168" y="14715"/>
                  </a:lnTo>
                  <a:lnTo>
                    <a:pt x="131768" y="11617"/>
                  </a:lnTo>
                  <a:lnTo>
                    <a:pt x="126101" y="1263"/>
                  </a:lnTo>
                  <a:lnTo>
                    <a:pt x="122852" y="266"/>
                  </a:lnTo>
                  <a:lnTo>
                    <a:pt x="120597" y="0"/>
                  </a:lnTo>
                  <a:lnTo>
                    <a:pt x="115445" y="2350"/>
                  </a:lnTo>
                  <a:lnTo>
                    <a:pt x="99313" y="16684"/>
                  </a:lnTo>
                  <a:lnTo>
                    <a:pt x="74652" y="56159"/>
                  </a:lnTo>
                  <a:lnTo>
                    <a:pt x="66547" y="74914"/>
                  </a:lnTo>
                  <a:lnTo>
                    <a:pt x="64303" y="90546"/>
                  </a:lnTo>
                  <a:lnTo>
                    <a:pt x="65951" y="102124"/>
                  </a:lnTo>
                  <a:lnTo>
                    <a:pt x="70984" y="111569"/>
                  </a:lnTo>
                  <a:lnTo>
                    <a:pt x="84973" y="127051"/>
                  </a:lnTo>
                  <a:lnTo>
                    <a:pt x="95974" y="134885"/>
                  </a:lnTo>
                  <a:lnTo>
                    <a:pt x="142875" y="1512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54"/>
            <p:cNvSpPr/>
            <p:nvPr>
              <p:custDataLst>
                <p:tags r:id="rId4"/>
              </p:custDataLst>
            </p:nvPr>
          </p:nvSpPr>
          <p:spPr>
            <a:xfrm>
              <a:off x="7125891" y="1410891"/>
              <a:ext cx="125016" cy="89241"/>
            </a:xfrm>
            <a:custGeom>
              <a:avLst/>
              <a:gdLst/>
              <a:ahLst/>
              <a:cxnLst/>
              <a:rect l="0" t="0" r="0" b="0"/>
              <a:pathLst>
                <a:path w="125016" h="89241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7129" y="21950"/>
                  </a:lnTo>
                  <a:lnTo>
                    <a:pt x="24907" y="47645"/>
                  </a:lnTo>
                  <a:lnTo>
                    <a:pt x="68619" y="81987"/>
                  </a:lnTo>
                  <a:lnTo>
                    <a:pt x="81626" y="87131"/>
                  </a:lnTo>
                  <a:lnTo>
                    <a:pt x="118650" y="89240"/>
                  </a:lnTo>
                  <a:lnTo>
                    <a:pt x="120771" y="88267"/>
                  </a:lnTo>
                  <a:lnTo>
                    <a:pt x="122186" y="86626"/>
                  </a:lnTo>
                  <a:lnTo>
                    <a:pt x="123758" y="82156"/>
                  </a:lnTo>
                  <a:lnTo>
                    <a:pt x="125015" y="625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55"/>
            <p:cNvSpPr/>
            <p:nvPr>
              <p:custDataLst>
                <p:tags r:id="rId5"/>
              </p:custDataLst>
            </p:nvPr>
          </p:nvSpPr>
          <p:spPr>
            <a:xfrm>
              <a:off x="7116961" y="1393031"/>
              <a:ext cx="142876" cy="151806"/>
            </a:xfrm>
            <a:custGeom>
              <a:avLst/>
              <a:gdLst/>
              <a:ahLst/>
              <a:cxnLst/>
              <a:rect l="0" t="0" r="0" b="0"/>
              <a:pathLst>
                <a:path w="142876" h="151806">
                  <a:moveTo>
                    <a:pt x="142875" y="0"/>
                  </a:moveTo>
                  <a:lnTo>
                    <a:pt x="142875" y="0"/>
                  </a:lnTo>
                  <a:lnTo>
                    <a:pt x="135185" y="0"/>
                  </a:lnTo>
                  <a:lnTo>
                    <a:pt x="134772" y="992"/>
                  </a:lnTo>
                  <a:lnTo>
                    <a:pt x="131463" y="12360"/>
                  </a:lnTo>
                  <a:lnTo>
                    <a:pt x="124280" y="25160"/>
                  </a:lnTo>
                  <a:lnTo>
                    <a:pt x="91708" y="64699"/>
                  </a:lnTo>
                  <a:lnTo>
                    <a:pt x="48817" y="103850"/>
                  </a:lnTo>
                  <a:lnTo>
                    <a:pt x="4338" y="147482"/>
                  </a:lnTo>
                  <a:lnTo>
                    <a:pt x="0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56"/>
            <p:cNvSpPr/>
            <p:nvPr>
              <p:custDataLst>
                <p:tags r:id="rId6"/>
              </p:custDataLst>
            </p:nvPr>
          </p:nvSpPr>
          <p:spPr>
            <a:xfrm>
              <a:off x="7304484" y="1366242"/>
              <a:ext cx="71439" cy="196454"/>
            </a:xfrm>
            <a:custGeom>
              <a:avLst/>
              <a:gdLst/>
              <a:ahLst/>
              <a:cxnLst/>
              <a:rect l="0" t="0" r="0" b="0"/>
              <a:pathLst>
                <a:path w="71439" h="196454">
                  <a:moveTo>
                    <a:pt x="71438" y="0"/>
                  </a:moveTo>
                  <a:lnTo>
                    <a:pt x="71438" y="0"/>
                  </a:lnTo>
                  <a:lnTo>
                    <a:pt x="63748" y="7688"/>
                  </a:lnTo>
                  <a:lnTo>
                    <a:pt x="57877" y="33679"/>
                  </a:lnTo>
                  <a:lnTo>
                    <a:pt x="41527" y="73284"/>
                  </a:lnTo>
                  <a:lnTo>
                    <a:pt x="19703" y="113683"/>
                  </a:lnTo>
                  <a:lnTo>
                    <a:pt x="4212" y="150680"/>
                  </a:lnTo>
                  <a:lnTo>
                    <a:pt x="165" y="184242"/>
                  </a:lnTo>
                  <a:lnTo>
                    <a:pt x="0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457"/>
            <p:cNvSpPr/>
            <p:nvPr>
              <p:custDataLst>
                <p:tags r:id="rId7"/>
              </p:custDataLst>
            </p:nvPr>
          </p:nvSpPr>
          <p:spPr>
            <a:xfrm>
              <a:off x="7295555" y="1419820"/>
              <a:ext cx="178594" cy="26790"/>
            </a:xfrm>
            <a:custGeom>
              <a:avLst/>
              <a:gdLst/>
              <a:ahLst/>
              <a:cxnLst/>
              <a:rect l="0" t="0" r="0" b="0"/>
              <a:pathLst>
                <a:path w="178594" h="26790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38828" y="11527"/>
                  </a:lnTo>
                  <a:lnTo>
                    <a:pt x="80776" y="17026"/>
                  </a:lnTo>
                  <a:lnTo>
                    <a:pt x="125070" y="22490"/>
                  </a:lnTo>
                  <a:lnTo>
                    <a:pt x="168649" y="26622"/>
                  </a:lnTo>
                  <a:lnTo>
                    <a:pt x="178593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458"/>
            <p:cNvSpPr/>
            <p:nvPr>
              <p:custDataLst>
                <p:tags r:id="rId8"/>
              </p:custDataLst>
            </p:nvPr>
          </p:nvSpPr>
          <p:spPr>
            <a:xfrm>
              <a:off x="7474345" y="1411044"/>
              <a:ext cx="78776" cy="133793"/>
            </a:xfrm>
            <a:custGeom>
              <a:avLst/>
              <a:gdLst/>
              <a:ahLst/>
              <a:cxnLst/>
              <a:rect l="0" t="0" r="0" b="0"/>
              <a:pathLst>
                <a:path w="78776" h="133793">
                  <a:moveTo>
                    <a:pt x="26593" y="35565"/>
                  </a:moveTo>
                  <a:lnTo>
                    <a:pt x="26593" y="35565"/>
                  </a:lnTo>
                  <a:lnTo>
                    <a:pt x="18903" y="35565"/>
                  </a:lnTo>
                  <a:lnTo>
                    <a:pt x="25460" y="43254"/>
                  </a:lnTo>
                  <a:lnTo>
                    <a:pt x="30998" y="44127"/>
                  </a:lnTo>
                  <a:lnTo>
                    <a:pt x="47553" y="44463"/>
                  </a:lnTo>
                  <a:lnTo>
                    <a:pt x="53437" y="41835"/>
                  </a:lnTo>
                  <a:lnTo>
                    <a:pt x="59359" y="38352"/>
                  </a:lnTo>
                  <a:lnTo>
                    <a:pt x="65299" y="36804"/>
                  </a:lnTo>
                  <a:lnTo>
                    <a:pt x="67280" y="35399"/>
                  </a:lnTo>
                  <a:lnTo>
                    <a:pt x="68600" y="33470"/>
                  </a:lnTo>
                  <a:lnTo>
                    <a:pt x="71059" y="28681"/>
                  </a:lnTo>
                  <a:lnTo>
                    <a:pt x="77030" y="20407"/>
                  </a:lnTo>
                  <a:lnTo>
                    <a:pt x="78775" y="14607"/>
                  </a:lnTo>
                  <a:lnTo>
                    <a:pt x="78247" y="11671"/>
                  </a:lnTo>
                  <a:lnTo>
                    <a:pt x="72359" y="1600"/>
                  </a:lnTo>
                  <a:lnTo>
                    <a:pt x="69093" y="626"/>
                  </a:lnTo>
                  <a:lnTo>
                    <a:pt x="58910" y="0"/>
                  </a:lnTo>
                  <a:lnTo>
                    <a:pt x="53192" y="2561"/>
                  </a:lnTo>
                  <a:lnTo>
                    <a:pt x="20106" y="33270"/>
                  </a:lnTo>
                  <a:lnTo>
                    <a:pt x="7363" y="50650"/>
                  </a:lnTo>
                  <a:lnTo>
                    <a:pt x="2043" y="68367"/>
                  </a:lnTo>
                  <a:lnTo>
                    <a:pt x="0" y="104032"/>
                  </a:lnTo>
                  <a:lnTo>
                    <a:pt x="1918" y="108991"/>
                  </a:lnTo>
                  <a:lnTo>
                    <a:pt x="9342" y="117147"/>
                  </a:lnTo>
                  <a:lnTo>
                    <a:pt x="29285" y="129475"/>
                  </a:lnTo>
                  <a:lnTo>
                    <a:pt x="43808" y="132939"/>
                  </a:lnTo>
                  <a:lnTo>
                    <a:pt x="53382" y="1337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59"/>
            <p:cNvSpPr/>
            <p:nvPr>
              <p:custDataLst>
                <p:tags r:id="rId9"/>
              </p:custDataLst>
            </p:nvPr>
          </p:nvSpPr>
          <p:spPr>
            <a:xfrm>
              <a:off x="7634887" y="1419820"/>
              <a:ext cx="71434" cy="115929"/>
            </a:xfrm>
            <a:custGeom>
              <a:avLst/>
              <a:gdLst/>
              <a:ahLst/>
              <a:cxnLst/>
              <a:rect l="0" t="0" r="0" b="0"/>
              <a:pathLst>
                <a:path w="71434" h="115929">
                  <a:moveTo>
                    <a:pt x="17855" y="0"/>
                  </a:moveTo>
                  <a:lnTo>
                    <a:pt x="17855" y="0"/>
                  </a:lnTo>
                  <a:lnTo>
                    <a:pt x="17855" y="42807"/>
                  </a:lnTo>
                  <a:lnTo>
                    <a:pt x="16863" y="50776"/>
                  </a:lnTo>
                  <a:lnTo>
                    <a:pt x="1069" y="94156"/>
                  </a:lnTo>
                  <a:lnTo>
                    <a:pt x="0" y="115928"/>
                  </a:lnTo>
                  <a:lnTo>
                    <a:pt x="988" y="84047"/>
                  </a:lnTo>
                  <a:lnTo>
                    <a:pt x="7125" y="62937"/>
                  </a:lnTo>
                  <a:lnTo>
                    <a:pt x="16220" y="48524"/>
                  </a:lnTo>
                  <a:lnTo>
                    <a:pt x="36567" y="29025"/>
                  </a:lnTo>
                  <a:lnTo>
                    <a:pt x="61794" y="11772"/>
                  </a:lnTo>
                  <a:lnTo>
                    <a:pt x="71433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460"/>
            <p:cNvSpPr/>
            <p:nvPr>
              <p:custDataLst>
                <p:tags r:id="rId10"/>
              </p:custDataLst>
            </p:nvPr>
          </p:nvSpPr>
          <p:spPr>
            <a:xfrm>
              <a:off x="7768864" y="1428750"/>
              <a:ext cx="133910" cy="142876"/>
            </a:xfrm>
            <a:custGeom>
              <a:avLst/>
              <a:gdLst/>
              <a:ahLst/>
              <a:cxnLst/>
              <a:rect l="0" t="0" r="0" b="0"/>
              <a:pathLst>
                <a:path w="133910" h="142876">
                  <a:moveTo>
                    <a:pt x="53542" y="0"/>
                  </a:moveTo>
                  <a:lnTo>
                    <a:pt x="53542" y="0"/>
                  </a:lnTo>
                  <a:lnTo>
                    <a:pt x="53542" y="12429"/>
                  </a:lnTo>
                  <a:lnTo>
                    <a:pt x="35450" y="53831"/>
                  </a:lnTo>
                  <a:lnTo>
                    <a:pt x="23731" y="72700"/>
                  </a:lnTo>
                  <a:lnTo>
                    <a:pt x="12853" y="85982"/>
                  </a:lnTo>
                  <a:lnTo>
                    <a:pt x="7030" y="98160"/>
                  </a:lnTo>
                  <a:lnTo>
                    <a:pt x="1360" y="105379"/>
                  </a:lnTo>
                  <a:lnTo>
                    <a:pt x="240" y="111950"/>
                  </a:lnTo>
                  <a:lnTo>
                    <a:pt x="0" y="107983"/>
                  </a:lnTo>
                  <a:lnTo>
                    <a:pt x="4715" y="102661"/>
                  </a:lnTo>
                  <a:lnTo>
                    <a:pt x="7037" y="94906"/>
                  </a:lnTo>
                  <a:lnTo>
                    <a:pt x="13267" y="69018"/>
                  </a:lnTo>
                  <a:lnTo>
                    <a:pt x="25955" y="48672"/>
                  </a:lnTo>
                  <a:lnTo>
                    <a:pt x="48019" y="25011"/>
                  </a:lnTo>
                  <a:lnTo>
                    <a:pt x="59687" y="16739"/>
                  </a:lnTo>
                  <a:lnTo>
                    <a:pt x="77412" y="11243"/>
                  </a:lnTo>
                  <a:lnTo>
                    <a:pt x="86639" y="12604"/>
                  </a:lnTo>
                  <a:lnTo>
                    <a:pt x="97415" y="18948"/>
                  </a:lnTo>
                  <a:lnTo>
                    <a:pt x="109943" y="29981"/>
                  </a:lnTo>
                  <a:lnTo>
                    <a:pt x="113335" y="38460"/>
                  </a:lnTo>
                  <a:lnTo>
                    <a:pt x="115890" y="77551"/>
                  </a:lnTo>
                  <a:lnTo>
                    <a:pt x="116041" y="118080"/>
                  </a:lnTo>
                  <a:lnTo>
                    <a:pt x="116045" y="126232"/>
                  </a:lnTo>
                  <a:lnTo>
                    <a:pt x="118694" y="133163"/>
                  </a:lnTo>
                  <a:lnTo>
                    <a:pt x="123738" y="140957"/>
                  </a:lnTo>
                  <a:lnTo>
                    <a:pt x="127073" y="142022"/>
                  </a:lnTo>
                  <a:lnTo>
                    <a:pt x="133909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461"/>
            <p:cNvSpPr/>
            <p:nvPr>
              <p:custDataLst>
                <p:tags r:id="rId11"/>
              </p:custDataLst>
            </p:nvPr>
          </p:nvSpPr>
          <p:spPr>
            <a:xfrm>
              <a:off x="7967152" y="1358557"/>
              <a:ext cx="273041" cy="230928"/>
            </a:xfrm>
            <a:custGeom>
              <a:avLst/>
              <a:gdLst/>
              <a:ahLst/>
              <a:cxnLst/>
              <a:rect l="0" t="0" r="0" b="0"/>
              <a:pathLst>
                <a:path w="273041" h="230928">
                  <a:moveTo>
                    <a:pt x="60637" y="88052"/>
                  </a:moveTo>
                  <a:lnTo>
                    <a:pt x="60637" y="88052"/>
                  </a:lnTo>
                  <a:lnTo>
                    <a:pt x="60637" y="79490"/>
                  </a:lnTo>
                  <a:lnTo>
                    <a:pt x="21727" y="119026"/>
                  </a:lnTo>
                  <a:lnTo>
                    <a:pt x="2341" y="152651"/>
                  </a:lnTo>
                  <a:lnTo>
                    <a:pt x="0" y="160750"/>
                  </a:lnTo>
                  <a:lnTo>
                    <a:pt x="1607" y="170302"/>
                  </a:lnTo>
                  <a:lnTo>
                    <a:pt x="8088" y="184191"/>
                  </a:lnTo>
                  <a:lnTo>
                    <a:pt x="13469" y="190312"/>
                  </a:lnTo>
                  <a:lnTo>
                    <a:pt x="19168" y="193032"/>
                  </a:lnTo>
                  <a:lnTo>
                    <a:pt x="32696" y="194564"/>
                  </a:lnTo>
                  <a:lnTo>
                    <a:pt x="40942" y="192276"/>
                  </a:lnTo>
                  <a:lnTo>
                    <a:pt x="54321" y="182723"/>
                  </a:lnTo>
                  <a:lnTo>
                    <a:pt x="85550" y="138730"/>
                  </a:lnTo>
                  <a:lnTo>
                    <a:pt x="110173" y="95398"/>
                  </a:lnTo>
                  <a:lnTo>
                    <a:pt x="114058" y="88339"/>
                  </a:lnTo>
                  <a:lnTo>
                    <a:pt x="114211" y="127093"/>
                  </a:lnTo>
                  <a:lnTo>
                    <a:pt x="121343" y="153017"/>
                  </a:lnTo>
                  <a:lnTo>
                    <a:pt x="135206" y="183234"/>
                  </a:lnTo>
                  <a:lnTo>
                    <a:pt x="143719" y="192532"/>
                  </a:lnTo>
                  <a:lnTo>
                    <a:pt x="154117" y="198980"/>
                  </a:lnTo>
                  <a:lnTo>
                    <a:pt x="176962" y="203119"/>
                  </a:lnTo>
                  <a:lnTo>
                    <a:pt x="188735" y="202693"/>
                  </a:lnTo>
                  <a:lnTo>
                    <a:pt x="200583" y="199197"/>
                  </a:lnTo>
                  <a:lnTo>
                    <a:pt x="209817" y="191689"/>
                  </a:lnTo>
                  <a:lnTo>
                    <a:pt x="234108" y="156858"/>
                  </a:lnTo>
                  <a:lnTo>
                    <a:pt x="254608" y="113734"/>
                  </a:lnTo>
                  <a:lnTo>
                    <a:pt x="265284" y="78794"/>
                  </a:lnTo>
                  <a:lnTo>
                    <a:pt x="273040" y="36173"/>
                  </a:lnTo>
                  <a:lnTo>
                    <a:pt x="269643" y="12929"/>
                  </a:lnTo>
                  <a:lnTo>
                    <a:pt x="267443" y="8205"/>
                  </a:lnTo>
                  <a:lnTo>
                    <a:pt x="264984" y="5055"/>
                  </a:lnTo>
                  <a:lnTo>
                    <a:pt x="262353" y="2955"/>
                  </a:lnTo>
                  <a:lnTo>
                    <a:pt x="254138" y="622"/>
                  </a:lnTo>
                  <a:lnTo>
                    <a:pt x="249168" y="0"/>
                  </a:lnTo>
                  <a:lnTo>
                    <a:pt x="232694" y="3865"/>
                  </a:lnTo>
                  <a:lnTo>
                    <a:pt x="219985" y="11293"/>
                  </a:lnTo>
                  <a:lnTo>
                    <a:pt x="205196" y="24519"/>
                  </a:lnTo>
                  <a:lnTo>
                    <a:pt x="192986" y="45746"/>
                  </a:lnTo>
                  <a:lnTo>
                    <a:pt x="183085" y="70887"/>
                  </a:lnTo>
                  <a:lnTo>
                    <a:pt x="182196" y="88361"/>
                  </a:lnTo>
                  <a:lnTo>
                    <a:pt x="189711" y="123832"/>
                  </a:lnTo>
                  <a:lnTo>
                    <a:pt x="210722" y="168428"/>
                  </a:lnTo>
                  <a:lnTo>
                    <a:pt x="218623" y="184298"/>
                  </a:lnTo>
                  <a:lnTo>
                    <a:pt x="247564" y="217026"/>
                  </a:lnTo>
                  <a:lnTo>
                    <a:pt x="256913" y="223170"/>
                  </a:lnTo>
                  <a:lnTo>
                    <a:pt x="266006" y="230916"/>
                  </a:lnTo>
                  <a:lnTo>
                    <a:pt x="257090" y="2309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3462"/>
          <p:cNvSpPr/>
          <p:nvPr>
            <p:custDataLst>
              <p:tags r:id="rId2"/>
            </p:custDataLst>
          </p:nvPr>
        </p:nvSpPr>
        <p:spPr>
          <a:xfrm>
            <a:off x="616158" y="2750344"/>
            <a:ext cx="383968" cy="946526"/>
          </a:xfrm>
          <a:custGeom>
            <a:avLst/>
            <a:gdLst/>
            <a:ahLst/>
            <a:cxnLst/>
            <a:rect l="0" t="0" r="0" b="0"/>
            <a:pathLst>
              <a:path w="383968" h="946526">
                <a:moveTo>
                  <a:pt x="294670" y="0"/>
                </a:moveTo>
                <a:lnTo>
                  <a:pt x="294670" y="0"/>
                </a:lnTo>
                <a:lnTo>
                  <a:pt x="254941" y="0"/>
                </a:lnTo>
                <a:lnTo>
                  <a:pt x="211597" y="2646"/>
                </a:lnTo>
                <a:lnTo>
                  <a:pt x="172847" y="11023"/>
                </a:lnTo>
                <a:lnTo>
                  <a:pt x="141317" y="29888"/>
                </a:lnTo>
                <a:lnTo>
                  <a:pt x="122155" y="55324"/>
                </a:lnTo>
                <a:lnTo>
                  <a:pt x="118778" y="64607"/>
                </a:lnTo>
                <a:lnTo>
                  <a:pt x="109246" y="108124"/>
                </a:lnTo>
                <a:lnTo>
                  <a:pt x="102821" y="143066"/>
                </a:lnTo>
                <a:lnTo>
                  <a:pt x="91005" y="185760"/>
                </a:lnTo>
                <a:lnTo>
                  <a:pt x="77118" y="220625"/>
                </a:lnTo>
                <a:lnTo>
                  <a:pt x="65287" y="257083"/>
                </a:lnTo>
                <a:lnTo>
                  <a:pt x="50647" y="298863"/>
                </a:lnTo>
                <a:lnTo>
                  <a:pt x="39584" y="342662"/>
                </a:lnTo>
                <a:lnTo>
                  <a:pt x="31014" y="387059"/>
                </a:lnTo>
                <a:lnTo>
                  <a:pt x="27042" y="431633"/>
                </a:lnTo>
                <a:lnTo>
                  <a:pt x="21015" y="476259"/>
                </a:lnTo>
                <a:lnTo>
                  <a:pt x="18788" y="520901"/>
                </a:lnTo>
                <a:lnTo>
                  <a:pt x="18128" y="565547"/>
                </a:lnTo>
                <a:lnTo>
                  <a:pt x="16940" y="610195"/>
                </a:lnTo>
                <a:lnTo>
                  <a:pt x="13722" y="653851"/>
                </a:lnTo>
                <a:lnTo>
                  <a:pt x="22029" y="692363"/>
                </a:lnTo>
                <a:lnTo>
                  <a:pt x="25372" y="728909"/>
                </a:lnTo>
                <a:lnTo>
                  <a:pt x="25370" y="763881"/>
                </a:lnTo>
                <a:lnTo>
                  <a:pt x="19629" y="802867"/>
                </a:lnTo>
                <a:lnTo>
                  <a:pt x="18006" y="847465"/>
                </a:lnTo>
                <a:lnTo>
                  <a:pt x="17854" y="890852"/>
                </a:lnTo>
                <a:lnTo>
                  <a:pt x="17851" y="899716"/>
                </a:lnTo>
                <a:lnTo>
                  <a:pt x="25538" y="909395"/>
                </a:lnTo>
                <a:lnTo>
                  <a:pt x="26412" y="915144"/>
                </a:lnTo>
                <a:lnTo>
                  <a:pt x="27527" y="916682"/>
                </a:lnTo>
                <a:lnTo>
                  <a:pt x="29262" y="917707"/>
                </a:lnTo>
                <a:lnTo>
                  <a:pt x="36445" y="919150"/>
                </a:lnTo>
                <a:lnTo>
                  <a:pt x="76581" y="919751"/>
                </a:lnTo>
                <a:lnTo>
                  <a:pt x="116755" y="919756"/>
                </a:lnTo>
                <a:lnTo>
                  <a:pt x="152921" y="919757"/>
                </a:lnTo>
                <a:lnTo>
                  <a:pt x="194608" y="922403"/>
                </a:lnTo>
                <a:lnTo>
                  <a:pt x="231800" y="927446"/>
                </a:lnTo>
                <a:lnTo>
                  <a:pt x="267810" y="928442"/>
                </a:lnTo>
                <a:lnTo>
                  <a:pt x="307780" y="928655"/>
                </a:lnTo>
                <a:lnTo>
                  <a:pt x="350656" y="928686"/>
                </a:lnTo>
                <a:lnTo>
                  <a:pt x="356606" y="928687"/>
                </a:lnTo>
                <a:lnTo>
                  <a:pt x="352268" y="933428"/>
                </a:lnTo>
                <a:lnTo>
                  <a:pt x="347389" y="935755"/>
                </a:lnTo>
                <a:lnTo>
                  <a:pt x="307187" y="938536"/>
                </a:lnTo>
                <a:lnTo>
                  <a:pt x="268884" y="944670"/>
                </a:lnTo>
                <a:lnTo>
                  <a:pt x="227620" y="946176"/>
                </a:lnTo>
                <a:lnTo>
                  <a:pt x="188263" y="946437"/>
                </a:lnTo>
                <a:lnTo>
                  <a:pt x="143785" y="946525"/>
                </a:lnTo>
                <a:lnTo>
                  <a:pt x="100457" y="943896"/>
                </a:lnTo>
                <a:lnTo>
                  <a:pt x="62941" y="938857"/>
                </a:lnTo>
                <a:lnTo>
                  <a:pt x="47482" y="932877"/>
                </a:lnTo>
                <a:lnTo>
                  <a:pt x="10822" y="908096"/>
                </a:lnTo>
                <a:lnTo>
                  <a:pt x="7212" y="904046"/>
                </a:lnTo>
                <a:lnTo>
                  <a:pt x="3200" y="894254"/>
                </a:lnTo>
                <a:lnTo>
                  <a:pt x="272" y="867766"/>
                </a:lnTo>
                <a:lnTo>
                  <a:pt x="1038" y="838932"/>
                </a:lnTo>
                <a:lnTo>
                  <a:pt x="12427" y="802239"/>
                </a:lnTo>
                <a:lnTo>
                  <a:pt x="19782" y="758834"/>
                </a:lnTo>
                <a:lnTo>
                  <a:pt x="25397" y="718527"/>
                </a:lnTo>
                <a:lnTo>
                  <a:pt x="20874" y="698361"/>
                </a:lnTo>
                <a:lnTo>
                  <a:pt x="14233" y="678484"/>
                </a:lnTo>
                <a:lnTo>
                  <a:pt x="10494" y="644981"/>
                </a:lnTo>
                <a:lnTo>
                  <a:pt x="9231" y="600750"/>
                </a:lnTo>
                <a:lnTo>
                  <a:pt x="8982" y="558316"/>
                </a:lnTo>
                <a:lnTo>
                  <a:pt x="4198" y="523496"/>
                </a:lnTo>
                <a:lnTo>
                  <a:pt x="1237" y="488044"/>
                </a:lnTo>
                <a:lnTo>
                  <a:pt x="360" y="452404"/>
                </a:lnTo>
                <a:lnTo>
                  <a:pt x="100" y="416709"/>
                </a:lnTo>
                <a:lnTo>
                  <a:pt x="12" y="375228"/>
                </a:lnTo>
                <a:lnTo>
                  <a:pt x="2641" y="332492"/>
                </a:lnTo>
                <a:lnTo>
                  <a:pt x="7680" y="295093"/>
                </a:lnTo>
                <a:lnTo>
                  <a:pt x="8675" y="259042"/>
                </a:lnTo>
                <a:lnTo>
                  <a:pt x="6226" y="223258"/>
                </a:lnTo>
                <a:lnTo>
                  <a:pt x="538" y="179379"/>
                </a:lnTo>
                <a:lnTo>
                  <a:pt x="5" y="134749"/>
                </a:lnTo>
                <a:lnTo>
                  <a:pt x="0" y="131505"/>
                </a:lnTo>
                <a:lnTo>
                  <a:pt x="2641" y="125254"/>
                </a:lnTo>
                <a:lnTo>
                  <a:pt x="12420" y="113156"/>
                </a:lnTo>
                <a:lnTo>
                  <a:pt x="18083" y="109823"/>
                </a:lnTo>
                <a:lnTo>
                  <a:pt x="55869" y="99624"/>
                </a:lnTo>
                <a:lnTo>
                  <a:pt x="90734" y="92365"/>
                </a:lnTo>
                <a:lnTo>
                  <a:pt x="132164" y="87257"/>
                </a:lnTo>
                <a:lnTo>
                  <a:pt x="174045" y="76987"/>
                </a:lnTo>
                <a:lnTo>
                  <a:pt x="208769" y="68341"/>
                </a:lnTo>
                <a:lnTo>
                  <a:pt x="244193" y="64236"/>
                </a:lnTo>
                <a:lnTo>
                  <a:pt x="279824" y="58279"/>
                </a:lnTo>
                <a:lnTo>
                  <a:pt x="319298" y="48369"/>
                </a:lnTo>
                <a:lnTo>
                  <a:pt x="359704" y="44975"/>
                </a:lnTo>
                <a:lnTo>
                  <a:pt x="383967" y="4464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34627-04F3-41A0-ACCD-B0A4CCFB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Action potential sent from axon hillock </a:t>
            </a:r>
            <a:r>
              <a:rPr lang="en-US" dirty="0" smtClean="0"/>
              <a:t>towards </a:t>
            </a:r>
            <a:r>
              <a:rPr lang="en-US" dirty="0"/>
              <a:t>the axon terminals in response to a stimulus detected by the dendrites that causes positive charge to be brought into the </a:t>
            </a:r>
            <a:r>
              <a:rPr lang="en-US" dirty="0" smtClean="0"/>
              <a:t>cell. </a:t>
            </a:r>
            <a:endParaRPr lang="en-US" dirty="0"/>
          </a:p>
          <a:p>
            <a:r>
              <a:rPr lang="en-US" dirty="0" smtClean="0"/>
              <a:t>This change in charge to be more positive (less different from the outside of the cell) is called </a:t>
            </a:r>
            <a:r>
              <a:rPr lang="en-US" b="1" u="sng" dirty="0"/>
              <a:t>de</a:t>
            </a:r>
            <a:r>
              <a:rPr lang="en-US" dirty="0"/>
              <a:t>polarization because it moves the voltage closer to 0 mV from -70 mV)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47F03C-F95A-4499-A8E8-5A9CF4D3B60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59207" y="2971800"/>
            <a:ext cx="8027593" cy="2588455"/>
          </a:xfrm>
          <a:prstGeom prst="rect">
            <a:avLst/>
          </a:prstGeom>
        </p:spPr>
      </p:pic>
      <p:grpSp>
        <p:nvGrpSpPr>
          <p:cNvPr id="35" name="SMARTInkShape-Group1250"/>
          <p:cNvGrpSpPr/>
          <p:nvPr/>
        </p:nvGrpSpPr>
        <p:grpSpPr>
          <a:xfrm>
            <a:off x="6368744" y="1260608"/>
            <a:ext cx="1596538" cy="721784"/>
            <a:chOff x="6368744" y="1260608"/>
            <a:chExt cx="1596538" cy="721784"/>
          </a:xfrm>
        </p:grpSpPr>
        <p:sp>
          <p:nvSpPr>
            <p:cNvPr id="23" name="SMARTInkShape-4013"/>
            <p:cNvSpPr/>
            <p:nvPr>
              <p:custDataLst>
                <p:tags r:id="rId20"/>
              </p:custDataLst>
            </p:nvPr>
          </p:nvSpPr>
          <p:spPr>
            <a:xfrm>
              <a:off x="7333555" y="1384147"/>
              <a:ext cx="211481" cy="151760"/>
            </a:xfrm>
            <a:custGeom>
              <a:avLst/>
              <a:gdLst/>
              <a:ahLst/>
              <a:cxnLst/>
              <a:rect l="0" t="0" r="0" b="0"/>
              <a:pathLst>
                <a:path w="211481" h="151760">
                  <a:moveTo>
                    <a:pt x="6648" y="35673"/>
                  </a:moveTo>
                  <a:lnTo>
                    <a:pt x="6648" y="35673"/>
                  </a:lnTo>
                  <a:lnTo>
                    <a:pt x="6648" y="44235"/>
                  </a:lnTo>
                  <a:lnTo>
                    <a:pt x="48329" y="44602"/>
                  </a:lnTo>
                  <a:lnTo>
                    <a:pt x="54277" y="44603"/>
                  </a:lnTo>
                  <a:lnTo>
                    <a:pt x="60228" y="41957"/>
                  </a:lnTo>
                  <a:lnTo>
                    <a:pt x="66180" y="38466"/>
                  </a:lnTo>
                  <a:lnTo>
                    <a:pt x="75110" y="35508"/>
                  </a:lnTo>
                  <a:lnTo>
                    <a:pt x="89992" y="23353"/>
                  </a:lnTo>
                  <a:lnTo>
                    <a:pt x="93299" y="17630"/>
                  </a:lnTo>
                  <a:lnTo>
                    <a:pt x="95761" y="11779"/>
                  </a:lnTo>
                  <a:lnTo>
                    <a:pt x="103479" y="1708"/>
                  </a:lnTo>
                  <a:lnTo>
                    <a:pt x="102952" y="1123"/>
                  </a:lnTo>
                  <a:lnTo>
                    <a:pt x="97470" y="301"/>
                  </a:lnTo>
                  <a:lnTo>
                    <a:pt x="83847" y="0"/>
                  </a:lnTo>
                  <a:lnTo>
                    <a:pt x="70312" y="4709"/>
                  </a:lnTo>
                  <a:lnTo>
                    <a:pt x="30354" y="31973"/>
                  </a:lnTo>
                  <a:lnTo>
                    <a:pt x="5422" y="47484"/>
                  </a:lnTo>
                  <a:lnTo>
                    <a:pt x="1141" y="53490"/>
                  </a:lnTo>
                  <a:lnTo>
                    <a:pt x="0" y="56481"/>
                  </a:lnTo>
                  <a:lnTo>
                    <a:pt x="232" y="59467"/>
                  </a:lnTo>
                  <a:lnTo>
                    <a:pt x="3135" y="65431"/>
                  </a:lnTo>
                  <a:lnTo>
                    <a:pt x="5298" y="67418"/>
                  </a:lnTo>
                  <a:lnTo>
                    <a:pt x="10347" y="69626"/>
                  </a:lnTo>
                  <a:lnTo>
                    <a:pt x="28250" y="70869"/>
                  </a:lnTo>
                  <a:lnTo>
                    <a:pt x="65227" y="61609"/>
                  </a:lnTo>
                  <a:lnTo>
                    <a:pt x="108839" y="55128"/>
                  </a:lnTo>
                  <a:lnTo>
                    <a:pt x="148542" y="48703"/>
                  </a:lnTo>
                  <a:lnTo>
                    <a:pt x="184561" y="52701"/>
                  </a:lnTo>
                  <a:lnTo>
                    <a:pt x="188757" y="54962"/>
                  </a:lnTo>
                  <a:lnTo>
                    <a:pt x="205757" y="73577"/>
                  </a:lnTo>
                  <a:lnTo>
                    <a:pt x="209242" y="82616"/>
                  </a:lnTo>
                  <a:lnTo>
                    <a:pt x="211480" y="104587"/>
                  </a:lnTo>
                  <a:lnTo>
                    <a:pt x="209140" y="113596"/>
                  </a:lnTo>
                  <a:lnTo>
                    <a:pt x="205786" y="121899"/>
                  </a:lnTo>
                  <a:lnTo>
                    <a:pt x="202904" y="136738"/>
                  </a:lnTo>
                  <a:lnTo>
                    <a:pt x="194172" y="1517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14"/>
            <p:cNvSpPr/>
            <p:nvPr>
              <p:custDataLst>
                <p:tags r:id="rId21"/>
              </p:custDataLst>
            </p:nvPr>
          </p:nvSpPr>
          <p:spPr>
            <a:xfrm>
              <a:off x="7710423" y="1339453"/>
              <a:ext cx="22687" cy="205384"/>
            </a:xfrm>
            <a:custGeom>
              <a:avLst/>
              <a:gdLst/>
              <a:ahLst/>
              <a:cxnLst/>
              <a:rect l="0" t="0" r="0" b="0"/>
              <a:pathLst>
                <a:path w="22687" h="205384">
                  <a:moveTo>
                    <a:pt x="22686" y="0"/>
                  </a:moveTo>
                  <a:lnTo>
                    <a:pt x="22686" y="0"/>
                  </a:lnTo>
                  <a:lnTo>
                    <a:pt x="22686" y="42240"/>
                  </a:lnTo>
                  <a:lnTo>
                    <a:pt x="20040" y="81226"/>
                  </a:lnTo>
                  <a:lnTo>
                    <a:pt x="8447" y="124137"/>
                  </a:lnTo>
                  <a:lnTo>
                    <a:pt x="0" y="162380"/>
                  </a:lnTo>
                  <a:lnTo>
                    <a:pt x="4827" y="205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15"/>
            <p:cNvSpPr/>
            <p:nvPr>
              <p:custDataLst>
                <p:tags r:id="rId22"/>
              </p:custDataLst>
            </p:nvPr>
          </p:nvSpPr>
          <p:spPr>
            <a:xfrm>
              <a:off x="7643813" y="1428750"/>
              <a:ext cx="321469" cy="8931"/>
            </a:xfrm>
            <a:custGeom>
              <a:avLst/>
              <a:gdLst/>
              <a:ahLst/>
              <a:cxnLst/>
              <a:rect l="0" t="0" r="0" b="0"/>
              <a:pathLst>
                <a:path w="321469" h="8931">
                  <a:moveTo>
                    <a:pt x="0" y="0"/>
                  </a:moveTo>
                  <a:lnTo>
                    <a:pt x="0" y="0"/>
                  </a:lnTo>
                  <a:lnTo>
                    <a:pt x="39165" y="0"/>
                  </a:lnTo>
                  <a:lnTo>
                    <a:pt x="71356" y="0"/>
                  </a:lnTo>
                  <a:lnTo>
                    <a:pt x="111872" y="0"/>
                  </a:lnTo>
                  <a:lnTo>
                    <a:pt x="156288" y="0"/>
                  </a:lnTo>
                  <a:lnTo>
                    <a:pt x="189516" y="0"/>
                  </a:lnTo>
                  <a:lnTo>
                    <a:pt x="221481" y="0"/>
                  </a:lnTo>
                  <a:lnTo>
                    <a:pt x="262077" y="2646"/>
                  </a:lnTo>
                  <a:lnTo>
                    <a:pt x="303652" y="8102"/>
                  </a:lnTo>
                  <a:lnTo>
                    <a:pt x="321468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016"/>
            <p:cNvSpPr/>
            <p:nvPr>
              <p:custDataLst>
                <p:tags r:id="rId23"/>
              </p:custDataLst>
            </p:nvPr>
          </p:nvSpPr>
          <p:spPr>
            <a:xfrm>
              <a:off x="7215219" y="1393189"/>
              <a:ext cx="98196" cy="71281"/>
            </a:xfrm>
            <a:custGeom>
              <a:avLst/>
              <a:gdLst/>
              <a:ahLst/>
              <a:cxnLst/>
              <a:rect l="0" t="0" r="0" b="0"/>
              <a:pathLst>
                <a:path w="98196" h="71281">
                  <a:moveTo>
                    <a:pt x="8898" y="71280"/>
                  </a:moveTo>
                  <a:lnTo>
                    <a:pt x="8898" y="71280"/>
                  </a:lnTo>
                  <a:lnTo>
                    <a:pt x="1209" y="71280"/>
                  </a:lnTo>
                  <a:lnTo>
                    <a:pt x="796" y="70288"/>
                  </a:lnTo>
                  <a:lnTo>
                    <a:pt x="0" y="50289"/>
                  </a:lnTo>
                  <a:lnTo>
                    <a:pt x="4719" y="36728"/>
                  </a:lnTo>
                  <a:lnTo>
                    <a:pt x="18062" y="18247"/>
                  </a:lnTo>
                  <a:lnTo>
                    <a:pt x="29780" y="5903"/>
                  </a:lnTo>
                  <a:lnTo>
                    <a:pt x="38354" y="2536"/>
                  </a:lnTo>
                  <a:lnTo>
                    <a:pt x="77515" y="0"/>
                  </a:lnTo>
                  <a:lnTo>
                    <a:pt x="86689" y="2558"/>
                  </a:lnTo>
                  <a:lnTo>
                    <a:pt x="98195" y="87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017"/>
            <p:cNvSpPr/>
            <p:nvPr>
              <p:custDataLst>
                <p:tags r:id="rId24"/>
              </p:custDataLst>
            </p:nvPr>
          </p:nvSpPr>
          <p:spPr>
            <a:xfrm>
              <a:off x="6974086" y="1357835"/>
              <a:ext cx="249459" cy="97705"/>
            </a:xfrm>
            <a:custGeom>
              <a:avLst/>
              <a:gdLst/>
              <a:ahLst/>
              <a:cxnLst/>
              <a:rect l="0" t="0" r="0" b="0"/>
              <a:pathLst>
                <a:path w="249459" h="97705">
                  <a:moveTo>
                    <a:pt x="0" y="44126"/>
                  </a:moveTo>
                  <a:lnTo>
                    <a:pt x="0" y="44126"/>
                  </a:lnTo>
                  <a:lnTo>
                    <a:pt x="4741" y="44126"/>
                  </a:lnTo>
                  <a:lnTo>
                    <a:pt x="6137" y="45118"/>
                  </a:lnTo>
                  <a:lnTo>
                    <a:pt x="7068" y="46772"/>
                  </a:lnTo>
                  <a:lnTo>
                    <a:pt x="7689" y="48866"/>
                  </a:lnTo>
                  <a:lnTo>
                    <a:pt x="10086" y="50263"/>
                  </a:lnTo>
                  <a:lnTo>
                    <a:pt x="47440" y="58947"/>
                  </a:lnTo>
                  <a:lnTo>
                    <a:pt x="87790" y="61385"/>
                  </a:lnTo>
                  <a:lnTo>
                    <a:pt x="124718" y="61867"/>
                  </a:lnTo>
                  <a:lnTo>
                    <a:pt x="160675" y="61962"/>
                  </a:lnTo>
                  <a:lnTo>
                    <a:pt x="200634" y="61982"/>
                  </a:lnTo>
                  <a:lnTo>
                    <a:pt x="219741" y="57244"/>
                  </a:lnTo>
                  <a:lnTo>
                    <a:pt x="236844" y="46754"/>
                  </a:lnTo>
                  <a:lnTo>
                    <a:pt x="243509" y="40994"/>
                  </a:lnTo>
                  <a:lnTo>
                    <a:pt x="247132" y="35127"/>
                  </a:lnTo>
                  <a:lnTo>
                    <a:pt x="249458" y="23276"/>
                  </a:lnTo>
                  <a:lnTo>
                    <a:pt x="247131" y="17331"/>
                  </a:lnTo>
                  <a:lnTo>
                    <a:pt x="237551" y="5429"/>
                  </a:lnTo>
                  <a:lnTo>
                    <a:pt x="229272" y="2123"/>
                  </a:lnTo>
                  <a:lnTo>
                    <a:pt x="207786" y="0"/>
                  </a:lnTo>
                  <a:lnTo>
                    <a:pt x="178297" y="6710"/>
                  </a:lnTo>
                  <a:lnTo>
                    <a:pt x="146204" y="20482"/>
                  </a:lnTo>
                  <a:lnTo>
                    <a:pt x="136747" y="28987"/>
                  </a:lnTo>
                  <a:lnTo>
                    <a:pt x="122592" y="50616"/>
                  </a:lnTo>
                  <a:lnTo>
                    <a:pt x="118014" y="63357"/>
                  </a:lnTo>
                  <a:lnTo>
                    <a:pt x="118363" y="66869"/>
                  </a:lnTo>
                  <a:lnTo>
                    <a:pt x="121398" y="73416"/>
                  </a:lnTo>
                  <a:lnTo>
                    <a:pt x="133424" y="82680"/>
                  </a:lnTo>
                  <a:lnTo>
                    <a:pt x="160734" y="977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018"/>
            <p:cNvSpPr/>
            <p:nvPr>
              <p:custDataLst>
                <p:tags r:id="rId25"/>
              </p:custDataLst>
            </p:nvPr>
          </p:nvSpPr>
          <p:spPr>
            <a:xfrm>
              <a:off x="6983127" y="1260608"/>
              <a:ext cx="142765" cy="212782"/>
            </a:xfrm>
            <a:custGeom>
              <a:avLst/>
              <a:gdLst/>
              <a:ahLst/>
              <a:cxnLst/>
              <a:rect l="0" t="0" r="0" b="0"/>
              <a:pathLst>
                <a:path w="142765" h="212782">
                  <a:moveTo>
                    <a:pt x="17748" y="203861"/>
                  </a:moveTo>
                  <a:lnTo>
                    <a:pt x="17748" y="203861"/>
                  </a:lnTo>
                  <a:lnTo>
                    <a:pt x="13007" y="203861"/>
                  </a:lnTo>
                  <a:lnTo>
                    <a:pt x="11611" y="204853"/>
                  </a:lnTo>
                  <a:lnTo>
                    <a:pt x="10680" y="206507"/>
                  </a:lnTo>
                  <a:lnTo>
                    <a:pt x="9186" y="211549"/>
                  </a:lnTo>
                  <a:lnTo>
                    <a:pt x="6336" y="212239"/>
                  </a:lnTo>
                  <a:lnTo>
                    <a:pt x="0" y="212781"/>
                  </a:lnTo>
                  <a:lnTo>
                    <a:pt x="882" y="173471"/>
                  </a:lnTo>
                  <a:lnTo>
                    <a:pt x="8983" y="132185"/>
                  </a:lnTo>
                  <a:lnTo>
                    <a:pt x="21138" y="95301"/>
                  </a:lnTo>
                  <a:lnTo>
                    <a:pt x="35662" y="54517"/>
                  </a:lnTo>
                  <a:lnTo>
                    <a:pt x="47524" y="33470"/>
                  </a:lnTo>
                  <a:lnTo>
                    <a:pt x="65559" y="14614"/>
                  </a:lnTo>
                  <a:lnTo>
                    <a:pt x="87313" y="0"/>
                  </a:lnTo>
                  <a:lnTo>
                    <a:pt x="88929" y="485"/>
                  </a:lnTo>
                  <a:lnTo>
                    <a:pt x="93371" y="3669"/>
                  </a:lnTo>
                  <a:lnTo>
                    <a:pt x="122556" y="11820"/>
                  </a:lnTo>
                  <a:lnTo>
                    <a:pt x="126315" y="14318"/>
                  </a:lnTo>
                  <a:lnTo>
                    <a:pt x="142764" y="341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019"/>
            <p:cNvSpPr/>
            <p:nvPr>
              <p:custDataLst>
                <p:tags r:id="rId26"/>
              </p:custDataLst>
            </p:nvPr>
          </p:nvSpPr>
          <p:spPr>
            <a:xfrm>
              <a:off x="6786563" y="1384102"/>
              <a:ext cx="151805" cy="8930"/>
            </a:xfrm>
            <a:custGeom>
              <a:avLst/>
              <a:gdLst/>
              <a:ahLst/>
              <a:cxnLst/>
              <a:rect l="0" t="0" r="0" b="0"/>
              <a:pathLst>
                <a:path w="151805" h="8930">
                  <a:moveTo>
                    <a:pt x="0" y="0"/>
                  </a:moveTo>
                  <a:lnTo>
                    <a:pt x="0" y="0"/>
                  </a:lnTo>
                  <a:lnTo>
                    <a:pt x="43639" y="0"/>
                  </a:lnTo>
                  <a:lnTo>
                    <a:pt x="81410" y="0"/>
                  </a:lnTo>
                  <a:lnTo>
                    <a:pt x="106473" y="992"/>
                  </a:lnTo>
                  <a:lnTo>
                    <a:pt x="151804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020"/>
            <p:cNvSpPr/>
            <p:nvPr>
              <p:custDataLst>
                <p:tags r:id="rId27"/>
              </p:custDataLst>
            </p:nvPr>
          </p:nvSpPr>
          <p:spPr>
            <a:xfrm>
              <a:off x="6777633" y="1276963"/>
              <a:ext cx="169665" cy="232155"/>
            </a:xfrm>
            <a:custGeom>
              <a:avLst/>
              <a:gdLst/>
              <a:ahLst/>
              <a:cxnLst/>
              <a:rect l="0" t="0" r="0" b="0"/>
              <a:pathLst>
                <a:path w="169665" h="232155">
                  <a:moveTo>
                    <a:pt x="0" y="232154"/>
                  </a:moveTo>
                  <a:lnTo>
                    <a:pt x="0" y="232154"/>
                  </a:lnTo>
                  <a:lnTo>
                    <a:pt x="0" y="192201"/>
                  </a:lnTo>
                  <a:lnTo>
                    <a:pt x="992" y="151493"/>
                  </a:lnTo>
                  <a:lnTo>
                    <a:pt x="7688" y="114658"/>
                  </a:lnTo>
                  <a:lnTo>
                    <a:pt x="18479" y="71234"/>
                  </a:lnTo>
                  <a:lnTo>
                    <a:pt x="35773" y="27539"/>
                  </a:lnTo>
                  <a:lnTo>
                    <a:pt x="41696" y="17191"/>
                  </a:lnTo>
                  <a:lnTo>
                    <a:pt x="59533" y="3502"/>
                  </a:lnTo>
                  <a:lnTo>
                    <a:pt x="68462" y="1025"/>
                  </a:lnTo>
                  <a:lnTo>
                    <a:pt x="112362" y="0"/>
                  </a:lnTo>
                  <a:lnTo>
                    <a:pt x="121376" y="983"/>
                  </a:lnTo>
                  <a:lnTo>
                    <a:pt x="153992" y="15214"/>
                  </a:lnTo>
                  <a:lnTo>
                    <a:pt x="169664" y="267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021"/>
            <p:cNvSpPr/>
            <p:nvPr>
              <p:custDataLst>
                <p:tags r:id="rId28"/>
              </p:custDataLst>
            </p:nvPr>
          </p:nvSpPr>
          <p:spPr>
            <a:xfrm>
              <a:off x="6679406" y="1312664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022"/>
            <p:cNvSpPr/>
            <p:nvPr>
              <p:custDataLst>
                <p:tags r:id="rId29"/>
              </p:custDataLst>
            </p:nvPr>
          </p:nvSpPr>
          <p:spPr>
            <a:xfrm>
              <a:off x="6634758" y="1366242"/>
              <a:ext cx="17860" cy="98228"/>
            </a:xfrm>
            <a:custGeom>
              <a:avLst/>
              <a:gdLst/>
              <a:ahLst/>
              <a:cxnLst/>
              <a:rect l="0" t="0" r="0" b="0"/>
              <a:pathLst>
                <a:path w="17860" h="98228">
                  <a:moveTo>
                    <a:pt x="17859" y="0"/>
                  </a:moveTo>
                  <a:lnTo>
                    <a:pt x="17859" y="0"/>
                  </a:lnTo>
                  <a:lnTo>
                    <a:pt x="17859" y="4741"/>
                  </a:lnTo>
                  <a:lnTo>
                    <a:pt x="15214" y="9714"/>
                  </a:lnTo>
                  <a:lnTo>
                    <a:pt x="11722" y="15231"/>
                  </a:lnTo>
                  <a:lnTo>
                    <a:pt x="9757" y="24908"/>
                  </a:lnTo>
                  <a:lnTo>
                    <a:pt x="7959" y="68383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023"/>
            <p:cNvSpPr/>
            <p:nvPr>
              <p:custDataLst>
                <p:tags r:id="rId30"/>
              </p:custDataLst>
            </p:nvPr>
          </p:nvSpPr>
          <p:spPr>
            <a:xfrm>
              <a:off x="6368744" y="1312664"/>
              <a:ext cx="167677" cy="192319"/>
            </a:xfrm>
            <a:custGeom>
              <a:avLst/>
              <a:gdLst/>
              <a:ahLst/>
              <a:cxnLst/>
              <a:rect l="0" t="0" r="0" b="0"/>
              <a:pathLst>
                <a:path w="167677" h="192319">
                  <a:moveTo>
                    <a:pt x="149928" y="0"/>
                  </a:moveTo>
                  <a:lnTo>
                    <a:pt x="149928" y="0"/>
                  </a:lnTo>
                  <a:lnTo>
                    <a:pt x="149928" y="12429"/>
                  </a:lnTo>
                  <a:lnTo>
                    <a:pt x="158306" y="53831"/>
                  </a:lnTo>
                  <a:lnTo>
                    <a:pt x="159605" y="65597"/>
                  </a:lnTo>
                  <a:lnTo>
                    <a:pt x="166938" y="101213"/>
                  </a:lnTo>
                  <a:lnTo>
                    <a:pt x="167676" y="126230"/>
                  </a:lnTo>
                  <a:lnTo>
                    <a:pt x="163014" y="141140"/>
                  </a:lnTo>
                  <a:lnTo>
                    <a:pt x="152549" y="156827"/>
                  </a:lnTo>
                  <a:lnTo>
                    <a:pt x="129078" y="181534"/>
                  </a:lnTo>
                  <a:lnTo>
                    <a:pt x="120487" y="184861"/>
                  </a:lnTo>
                  <a:lnTo>
                    <a:pt x="93024" y="192318"/>
                  </a:lnTo>
                  <a:lnTo>
                    <a:pt x="50475" y="187769"/>
                  </a:lnTo>
                  <a:lnTo>
                    <a:pt x="43549" y="184987"/>
                  </a:lnTo>
                  <a:lnTo>
                    <a:pt x="4457" y="149152"/>
                  </a:lnTo>
                  <a:lnTo>
                    <a:pt x="938" y="143019"/>
                  </a:lnTo>
                  <a:lnTo>
                    <a:pt x="0" y="139994"/>
                  </a:lnTo>
                  <a:lnTo>
                    <a:pt x="1359" y="135994"/>
                  </a:lnTo>
                  <a:lnTo>
                    <a:pt x="18405" y="114359"/>
                  </a:lnTo>
                  <a:lnTo>
                    <a:pt x="32465" y="104550"/>
                  </a:lnTo>
                  <a:lnTo>
                    <a:pt x="53939" y="100100"/>
                  </a:lnTo>
                  <a:lnTo>
                    <a:pt x="93047" y="98391"/>
                  </a:lnTo>
                  <a:lnTo>
                    <a:pt x="123139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024"/>
            <p:cNvSpPr/>
            <p:nvPr>
              <p:custDataLst>
                <p:tags r:id="rId31"/>
              </p:custDataLst>
            </p:nvPr>
          </p:nvSpPr>
          <p:spPr>
            <a:xfrm>
              <a:off x="6447343" y="1589484"/>
              <a:ext cx="267783" cy="392908"/>
            </a:xfrm>
            <a:custGeom>
              <a:avLst/>
              <a:gdLst/>
              <a:ahLst/>
              <a:cxnLst/>
              <a:rect l="0" t="0" r="0" b="0"/>
              <a:pathLst>
                <a:path w="267783" h="392908">
                  <a:moveTo>
                    <a:pt x="8821" y="392907"/>
                  </a:moveTo>
                  <a:lnTo>
                    <a:pt x="8821" y="392907"/>
                  </a:lnTo>
                  <a:lnTo>
                    <a:pt x="4081" y="388166"/>
                  </a:lnTo>
                  <a:lnTo>
                    <a:pt x="1753" y="380547"/>
                  </a:lnTo>
                  <a:lnTo>
                    <a:pt x="0" y="342104"/>
                  </a:lnTo>
                  <a:lnTo>
                    <a:pt x="7042" y="318453"/>
                  </a:lnTo>
                  <a:lnTo>
                    <a:pt x="22817" y="281778"/>
                  </a:lnTo>
                  <a:lnTo>
                    <a:pt x="33470" y="237960"/>
                  </a:lnTo>
                  <a:lnTo>
                    <a:pt x="42059" y="204763"/>
                  </a:lnTo>
                  <a:lnTo>
                    <a:pt x="46451" y="181056"/>
                  </a:lnTo>
                  <a:lnTo>
                    <a:pt x="60667" y="143016"/>
                  </a:lnTo>
                  <a:lnTo>
                    <a:pt x="85406" y="103462"/>
                  </a:lnTo>
                  <a:lnTo>
                    <a:pt x="100605" y="73354"/>
                  </a:lnTo>
                  <a:lnTo>
                    <a:pt x="128211" y="42917"/>
                  </a:lnTo>
                  <a:lnTo>
                    <a:pt x="154406" y="27623"/>
                  </a:lnTo>
                  <a:lnTo>
                    <a:pt x="195709" y="12016"/>
                  </a:lnTo>
                  <a:lnTo>
                    <a:pt x="222420" y="2668"/>
                  </a:lnTo>
                  <a:lnTo>
                    <a:pt x="2677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4025"/>
          <p:cNvSpPr/>
          <p:nvPr>
            <p:custDataLst>
              <p:tags r:id="rId1"/>
            </p:custDataLst>
          </p:nvPr>
        </p:nvSpPr>
        <p:spPr>
          <a:xfrm>
            <a:off x="6232968" y="2027039"/>
            <a:ext cx="737059" cy="294674"/>
          </a:xfrm>
          <a:custGeom>
            <a:avLst/>
            <a:gdLst/>
            <a:ahLst/>
            <a:cxnLst/>
            <a:rect l="0" t="0" r="0" b="0"/>
            <a:pathLst>
              <a:path w="737059" h="294674">
                <a:moveTo>
                  <a:pt x="535735" y="8930"/>
                </a:moveTo>
                <a:lnTo>
                  <a:pt x="535735" y="8930"/>
                </a:lnTo>
                <a:lnTo>
                  <a:pt x="492928" y="8930"/>
                </a:lnTo>
                <a:lnTo>
                  <a:pt x="484960" y="7938"/>
                </a:lnTo>
                <a:lnTo>
                  <a:pt x="457930" y="1241"/>
                </a:lnTo>
                <a:lnTo>
                  <a:pt x="416648" y="73"/>
                </a:lnTo>
                <a:lnTo>
                  <a:pt x="372354" y="4"/>
                </a:lnTo>
                <a:lnTo>
                  <a:pt x="330996" y="0"/>
                </a:lnTo>
                <a:lnTo>
                  <a:pt x="293347" y="0"/>
                </a:lnTo>
                <a:lnTo>
                  <a:pt x="249815" y="7068"/>
                </a:lnTo>
                <a:lnTo>
                  <a:pt x="211451" y="9677"/>
                </a:lnTo>
                <a:lnTo>
                  <a:pt x="169247" y="16586"/>
                </a:lnTo>
                <a:lnTo>
                  <a:pt x="131988" y="27405"/>
                </a:lnTo>
                <a:lnTo>
                  <a:pt x="89867" y="44702"/>
                </a:lnTo>
                <a:lnTo>
                  <a:pt x="47615" y="65488"/>
                </a:lnTo>
                <a:lnTo>
                  <a:pt x="34471" y="74415"/>
                </a:lnTo>
                <a:lnTo>
                  <a:pt x="5953" y="109765"/>
                </a:lnTo>
                <a:lnTo>
                  <a:pt x="2620" y="118568"/>
                </a:lnTo>
                <a:lnTo>
                  <a:pt x="0" y="162358"/>
                </a:lnTo>
                <a:lnTo>
                  <a:pt x="9051" y="192570"/>
                </a:lnTo>
                <a:lnTo>
                  <a:pt x="14775" y="203130"/>
                </a:lnTo>
                <a:lnTo>
                  <a:pt x="17905" y="217393"/>
                </a:lnTo>
                <a:lnTo>
                  <a:pt x="24676" y="228344"/>
                </a:lnTo>
                <a:lnTo>
                  <a:pt x="40713" y="246980"/>
                </a:lnTo>
                <a:lnTo>
                  <a:pt x="42874" y="252975"/>
                </a:lnTo>
                <a:lnTo>
                  <a:pt x="44443" y="254970"/>
                </a:lnTo>
                <a:lnTo>
                  <a:pt x="74625" y="273096"/>
                </a:lnTo>
                <a:lnTo>
                  <a:pt x="86459" y="275717"/>
                </a:lnTo>
                <a:lnTo>
                  <a:pt x="101102" y="277486"/>
                </a:lnTo>
                <a:lnTo>
                  <a:pt x="118087" y="283824"/>
                </a:lnTo>
                <a:lnTo>
                  <a:pt x="134505" y="287825"/>
                </a:lnTo>
                <a:lnTo>
                  <a:pt x="151938" y="292649"/>
                </a:lnTo>
                <a:lnTo>
                  <a:pt x="193441" y="294561"/>
                </a:lnTo>
                <a:lnTo>
                  <a:pt x="235103" y="294673"/>
                </a:lnTo>
                <a:lnTo>
                  <a:pt x="270821" y="293687"/>
                </a:lnTo>
                <a:lnTo>
                  <a:pt x="312677" y="286578"/>
                </a:lnTo>
                <a:lnTo>
                  <a:pt x="350943" y="284831"/>
                </a:lnTo>
                <a:lnTo>
                  <a:pt x="393022" y="277654"/>
                </a:lnTo>
                <a:lnTo>
                  <a:pt x="412862" y="276075"/>
                </a:lnTo>
                <a:lnTo>
                  <a:pt x="455478" y="267748"/>
                </a:lnTo>
                <a:lnTo>
                  <a:pt x="494804" y="258871"/>
                </a:lnTo>
                <a:lnTo>
                  <a:pt x="537862" y="249946"/>
                </a:lnTo>
                <a:lnTo>
                  <a:pt x="580334" y="231992"/>
                </a:lnTo>
                <a:lnTo>
                  <a:pt x="621869" y="208352"/>
                </a:lnTo>
                <a:lnTo>
                  <a:pt x="663213" y="178593"/>
                </a:lnTo>
                <a:lnTo>
                  <a:pt x="698385" y="154781"/>
                </a:lnTo>
                <a:lnTo>
                  <a:pt x="719456" y="127992"/>
                </a:lnTo>
                <a:lnTo>
                  <a:pt x="725153" y="116086"/>
                </a:lnTo>
                <a:lnTo>
                  <a:pt x="727499" y="113109"/>
                </a:lnTo>
                <a:lnTo>
                  <a:pt x="730103" y="104510"/>
                </a:lnTo>
                <a:lnTo>
                  <a:pt x="730798" y="99439"/>
                </a:lnTo>
                <a:lnTo>
                  <a:pt x="732254" y="96059"/>
                </a:lnTo>
                <a:lnTo>
                  <a:pt x="734216" y="93805"/>
                </a:lnTo>
                <a:lnTo>
                  <a:pt x="736517" y="92302"/>
                </a:lnTo>
                <a:lnTo>
                  <a:pt x="737058" y="89316"/>
                </a:lnTo>
                <a:lnTo>
                  <a:pt x="732436" y="64563"/>
                </a:lnTo>
                <a:lnTo>
                  <a:pt x="701168" y="31492"/>
                </a:lnTo>
                <a:lnTo>
                  <a:pt x="695912" y="28879"/>
                </a:lnTo>
                <a:lnTo>
                  <a:pt x="653392" y="13523"/>
                </a:lnTo>
                <a:lnTo>
                  <a:pt x="623696" y="9333"/>
                </a:lnTo>
                <a:lnTo>
                  <a:pt x="609481" y="8017"/>
                </a:lnTo>
                <a:lnTo>
                  <a:pt x="584216" y="835"/>
                </a:lnTo>
                <a:lnTo>
                  <a:pt x="542024" y="4"/>
                </a:lnTo>
                <a:lnTo>
                  <a:pt x="526805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Shape-4026"/>
          <p:cNvSpPr/>
          <p:nvPr>
            <p:custDataLst>
              <p:tags r:id="rId2"/>
            </p:custDataLst>
          </p:nvPr>
        </p:nvSpPr>
        <p:spPr>
          <a:xfrm>
            <a:off x="5724166" y="2000621"/>
            <a:ext cx="544321" cy="419279"/>
          </a:xfrm>
          <a:custGeom>
            <a:avLst/>
            <a:gdLst/>
            <a:ahLst/>
            <a:cxnLst/>
            <a:rect l="0" t="0" r="0" b="0"/>
            <a:pathLst>
              <a:path w="544321" h="419279">
                <a:moveTo>
                  <a:pt x="446248" y="35348"/>
                </a:moveTo>
                <a:lnTo>
                  <a:pt x="446248" y="35348"/>
                </a:lnTo>
                <a:lnTo>
                  <a:pt x="441508" y="30607"/>
                </a:lnTo>
                <a:lnTo>
                  <a:pt x="436535" y="28280"/>
                </a:lnTo>
                <a:lnTo>
                  <a:pt x="433819" y="27659"/>
                </a:lnTo>
                <a:lnTo>
                  <a:pt x="421340" y="20526"/>
                </a:lnTo>
                <a:lnTo>
                  <a:pt x="380856" y="10598"/>
                </a:lnTo>
                <a:lnTo>
                  <a:pt x="338712" y="7835"/>
                </a:lnTo>
                <a:lnTo>
                  <a:pt x="312190" y="3493"/>
                </a:lnTo>
                <a:lnTo>
                  <a:pt x="273916" y="7264"/>
                </a:lnTo>
                <a:lnTo>
                  <a:pt x="233173" y="13043"/>
                </a:lnTo>
                <a:lnTo>
                  <a:pt x="196461" y="24732"/>
                </a:lnTo>
                <a:lnTo>
                  <a:pt x="160546" y="42474"/>
                </a:lnTo>
                <a:lnTo>
                  <a:pt x="116848" y="66052"/>
                </a:lnTo>
                <a:lnTo>
                  <a:pt x="77503" y="101907"/>
                </a:lnTo>
                <a:lnTo>
                  <a:pt x="47603" y="145652"/>
                </a:lnTo>
                <a:lnTo>
                  <a:pt x="24976" y="187567"/>
                </a:lnTo>
                <a:lnTo>
                  <a:pt x="8878" y="224788"/>
                </a:lnTo>
                <a:lnTo>
                  <a:pt x="2464" y="250228"/>
                </a:lnTo>
                <a:lnTo>
                  <a:pt x="0" y="293574"/>
                </a:lnTo>
                <a:lnTo>
                  <a:pt x="2481" y="314596"/>
                </a:lnTo>
                <a:lnTo>
                  <a:pt x="9860" y="349015"/>
                </a:lnTo>
                <a:lnTo>
                  <a:pt x="45904" y="385153"/>
                </a:lnTo>
                <a:lnTo>
                  <a:pt x="89975" y="404316"/>
                </a:lnTo>
                <a:lnTo>
                  <a:pt x="125952" y="415331"/>
                </a:lnTo>
                <a:lnTo>
                  <a:pt x="167602" y="418535"/>
                </a:lnTo>
                <a:lnTo>
                  <a:pt x="209526" y="419168"/>
                </a:lnTo>
                <a:lnTo>
                  <a:pt x="244257" y="419278"/>
                </a:lnTo>
                <a:lnTo>
                  <a:pt x="284420" y="413178"/>
                </a:lnTo>
                <a:lnTo>
                  <a:pt x="323662" y="408299"/>
                </a:lnTo>
                <a:lnTo>
                  <a:pt x="344140" y="402518"/>
                </a:lnTo>
                <a:lnTo>
                  <a:pt x="378748" y="385284"/>
                </a:lnTo>
                <a:lnTo>
                  <a:pt x="398389" y="377406"/>
                </a:lnTo>
                <a:lnTo>
                  <a:pt x="439752" y="345620"/>
                </a:lnTo>
                <a:lnTo>
                  <a:pt x="469989" y="322796"/>
                </a:lnTo>
                <a:lnTo>
                  <a:pt x="501032" y="280555"/>
                </a:lnTo>
                <a:lnTo>
                  <a:pt x="520507" y="239066"/>
                </a:lnTo>
                <a:lnTo>
                  <a:pt x="538508" y="199435"/>
                </a:lnTo>
                <a:lnTo>
                  <a:pt x="542707" y="181311"/>
                </a:lnTo>
                <a:lnTo>
                  <a:pt x="544320" y="137802"/>
                </a:lnTo>
                <a:lnTo>
                  <a:pt x="539688" y="119062"/>
                </a:lnTo>
                <a:lnTo>
                  <a:pt x="517615" y="79459"/>
                </a:lnTo>
                <a:lnTo>
                  <a:pt x="505765" y="60818"/>
                </a:lnTo>
                <a:lnTo>
                  <a:pt x="492879" y="47581"/>
                </a:lnTo>
                <a:lnTo>
                  <a:pt x="449305" y="21466"/>
                </a:lnTo>
                <a:lnTo>
                  <a:pt x="406800" y="8972"/>
                </a:lnTo>
                <a:lnTo>
                  <a:pt x="398401" y="8681"/>
                </a:lnTo>
                <a:lnTo>
                  <a:pt x="392571" y="5967"/>
                </a:lnTo>
                <a:lnTo>
                  <a:pt x="386673" y="2446"/>
                </a:lnTo>
                <a:lnTo>
                  <a:pt x="376569" y="0"/>
                </a:lnTo>
                <a:lnTo>
                  <a:pt x="375983" y="868"/>
                </a:lnTo>
                <a:lnTo>
                  <a:pt x="374856" y="8201"/>
                </a:lnTo>
                <a:lnTo>
                  <a:pt x="374811" y="1748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Shape-4027"/>
          <p:cNvSpPr/>
          <p:nvPr>
            <p:custDataLst>
              <p:tags r:id="rId3"/>
            </p:custDataLst>
          </p:nvPr>
        </p:nvSpPr>
        <p:spPr>
          <a:xfrm>
            <a:off x="5804297" y="2294930"/>
            <a:ext cx="1973462" cy="169664"/>
          </a:xfrm>
          <a:custGeom>
            <a:avLst/>
            <a:gdLst/>
            <a:ahLst/>
            <a:cxnLst/>
            <a:rect l="0" t="0" r="0" b="0"/>
            <a:pathLst>
              <a:path w="1973462" h="169664">
                <a:moveTo>
                  <a:pt x="0" y="62508"/>
                </a:moveTo>
                <a:lnTo>
                  <a:pt x="0" y="62508"/>
                </a:lnTo>
                <a:lnTo>
                  <a:pt x="12429" y="62508"/>
                </a:lnTo>
                <a:lnTo>
                  <a:pt x="18091" y="65153"/>
                </a:lnTo>
                <a:lnTo>
                  <a:pt x="20990" y="67248"/>
                </a:lnTo>
                <a:lnTo>
                  <a:pt x="60931" y="79017"/>
                </a:lnTo>
                <a:lnTo>
                  <a:pt x="104564" y="91338"/>
                </a:lnTo>
                <a:lnTo>
                  <a:pt x="108405" y="93634"/>
                </a:lnTo>
                <a:lnTo>
                  <a:pt x="141569" y="97622"/>
                </a:lnTo>
                <a:lnTo>
                  <a:pt x="162993" y="100693"/>
                </a:lnTo>
                <a:lnTo>
                  <a:pt x="207442" y="106589"/>
                </a:lnTo>
                <a:lnTo>
                  <a:pt x="250302" y="108073"/>
                </a:lnTo>
                <a:lnTo>
                  <a:pt x="294716" y="114835"/>
                </a:lnTo>
                <a:lnTo>
                  <a:pt x="339333" y="115921"/>
                </a:lnTo>
                <a:lnTo>
                  <a:pt x="366118" y="118683"/>
                </a:lnTo>
                <a:lnTo>
                  <a:pt x="410766" y="124181"/>
                </a:lnTo>
                <a:lnTo>
                  <a:pt x="449130" y="127496"/>
                </a:lnTo>
                <a:lnTo>
                  <a:pt x="489892" y="132671"/>
                </a:lnTo>
                <a:lnTo>
                  <a:pt x="526606" y="134685"/>
                </a:lnTo>
                <a:lnTo>
                  <a:pt x="562522" y="140963"/>
                </a:lnTo>
                <a:lnTo>
                  <a:pt x="603020" y="142497"/>
                </a:lnTo>
                <a:lnTo>
                  <a:pt x="646892" y="149892"/>
                </a:lnTo>
                <a:lnTo>
                  <a:pt x="686603" y="151427"/>
                </a:lnTo>
                <a:lnTo>
                  <a:pt x="723111" y="152722"/>
                </a:lnTo>
                <a:lnTo>
                  <a:pt x="758985" y="158857"/>
                </a:lnTo>
                <a:lnTo>
                  <a:pt x="794734" y="160364"/>
                </a:lnTo>
                <a:lnTo>
                  <a:pt x="831451" y="166798"/>
                </a:lnTo>
                <a:lnTo>
                  <a:pt x="873247" y="169098"/>
                </a:lnTo>
                <a:lnTo>
                  <a:pt x="910460" y="169552"/>
                </a:lnTo>
                <a:lnTo>
                  <a:pt x="946474" y="169642"/>
                </a:lnTo>
                <a:lnTo>
                  <a:pt x="982251" y="169659"/>
                </a:lnTo>
                <a:lnTo>
                  <a:pt x="1017981" y="169663"/>
                </a:lnTo>
                <a:lnTo>
                  <a:pt x="1053702" y="168671"/>
                </a:lnTo>
                <a:lnTo>
                  <a:pt x="1089422" y="162596"/>
                </a:lnTo>
                <a:lnTo>
                  <a:pt x="1134070" y="160979"/>
                </a:lnTo>
                <a:lnTo>
                  <a:pt x="1178719" y="160766"/>
                </a:lnTo>
                <a:lnTo>
                  <a:pt x="1223367" y="160738"/>
                </a:lnTo>
                <a:lnTo>
                  <a:pt x="1268016" y="160735"/>
                </a:lnTo>
                <a:lnTo>
                  <a:pt x="1301088" y="158088"/>
                </a:lnTo>
                <a:lnTo>
                  <a:pt x="1326101" y="153666"/>
                </a:lnTo>
                <a:lnTo>
                  <a:pt x="1368453" y="151057"/>
                </a:lnTo>
                <a:lnTo>
                  <a:pt x="1411182" y="144148"/>
                </a:lnTo>
                <a:lnTo>
                  <a:pt x="1455578" y="140397"/>
                </a:lnTo>
                <a:lnTo>
                  <a:pt x="1494055" y="128658"/>
                </a:lnTo>
                <a:lnTo>
                  <a:pt x="1531534" y="120755"/>
                </a:lnTo>
                <a:lnTo>
                  <a:pt x="1569580" y="114055"/>
                </a:lnTo>
                <a:lnTo>
                  <a:pt x="1609810" y="98048"/>
                </a:lnTo>
                <a:lnTo>
                  <a:pt x="1651424" y="87419"/>
                </a:lnTo>
                <a:lnTo>
                  <a:pt x="1690307" y="73918"/>
                </a:lnTo>
                <a:lnTo>
                  <a:pt x="1712623" y="69526"/>
                </a:lnTo>
                <a:lnTo>
                  <a:pt x="1756062" y="55230"/>
                </a:lnTo>
                <a:lnTo>
                  <a:pt x="1799569" y="46034"/>
                </a:lnTo>
                <a:lnTo>
                  <a:pt x="1842419" y="35635"/>
                </a:lnTo>
                <a:lnTo>
                  <a:pt x="1872248" y="28150"/>
                </a:lnTo>
                <a:lnTo>
                  <a:pt x="1888939" y="26065"/>
                </a:lnTo>
                <a:lnTo>
                  <a:pt x="1901791" y="19774"/>
                </a:lnTo>
                <a:lnTo>
                  <a:pt x="1944985" y="8965"/>
                </a:lnTo>
                <a:lnTo>
                  <a:pt x="1954212" y="8932"/>
                </a:lnTo>
                <a:lnTo>
                  <a:pt x="1964495" y="32"/>
                </a:lnTo>
                <a:lnTo>
                  <a:pt x="1973461" y="0"/>
                </a:lnTo>
                <a:lnTo>
                  <a:pt x="1973461" y="892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1254"/>
          <p:cNvGrpSpPr/>
          <p:nvPr/>
        </p:nvGrpSpPr>
        <p:grpSpPr>
          <a:xfrm>
            <a:off x="2259211" y="3875588"/>
            <a:ext cx="6027480" cy="1276843"/>
            <a:chOff x="2259211" y="3875588"/>
            <a:chExt cx="6027480" cy="1276843"/>
          </a:xfrm>
        </p:grpSpPr>
        <p:sp>
          <p:nvSpPr>
            <p:cNvPr id="39" name="SMARTInkShape-4028"/>
            <p:cNvSpPr/>
            <p:nvPr>
              <p:custDataLst>
                <p:tags r:id="rId18"/>
              </p:custDataLst>
            </p:nvPr>
          </p:nvSpPr>
          <p:spPr>
            <a:xfrm>
              <a:off x="2393679" y="3875588"/>
              <a:ext cx="713505" cy="847596"/>
            </a:xfrm>
            <a:custGeom>
              <a:avLst/>
              <a:gdLst/>
              <a:ahLst/>
              <a:cxnLst/>
              <a:rect l="0" t="0" r="0" b="0"/>
              <a:pathLst>
                <a:path w="713505" h="847596">
                  <a:moveTo>
                    <a:pt x="570977" y="303506"/>
                  </a:moveTo>
                  <a:lnTo>
                    <a:pt x="570977" y="303506"/>
                  </a:lnTo>
                  <a:lnTo>
                    <a:pt x="570977" y="290203"/>
                  </a:lnTo>
                  <a:lnTo>
                    <a:pt x="585799" y="245996"/>
                  </a:lnTo>
                  <a:lnTo>
                    <a:pt x="588718" y="206977"/>
                  </a:lnTo>
                  <a:lnTo>
                    <a:pt x="579735" y="166509"/>
                  </a:lnTo>
                  <a:lnTo>
                    <a:pt x="573021" y="149695"/>
                  </a:lnTo>
                  <a:lnTo>
                    <a:pt x="542417" y="109660"/>
                  </a:lnTo>
                  <a:lnTo>
                    <a:pt x="505215" y="69328"/>
                  </a:lnTo>
                  <a:lnTo>
                    <a:pt x="463613" y="41731"/>
                  </a:lnTo>
                  <a:lnTo>
                    <a:pt x="419232" y="21008"/>
                  </a:lnTo>
                  <a:lnTo>
                    <a:pt x="382090" y="5886"/>
                  </a:lnTo>
                  <a:lnTo>
                    <a:pt x="338626" y="685"/>
                  </a:lnTo>
                  <a:lnTo>
                    <a:pt x="294133" y="0"/>
                  </a:lnTo>
                  <a:lnTo>
                    <a:pt x="268353" y="919"/>
                  </a:lnTo>
                  <a:lnTo>
                    <a:pt x="230407" y="7589"/>
                  </a:lnTo>
                  <a:lnTo>
                    <a:pt x="209232" y="13200"/>
                  </a:lnTo>
                  <a:lnTo>
                    <a:pt x="166247" y="41814"/>
                  </a:lnTo>
                  <a:lnTo>
                    <a:pt x="124498" y="80452"/>
                  </a:lnTo>
                  <a:lnTo>
                    <a:pt x="87562" y="121946"/>
                  </a:lnTo>
                  <a:lnTo>
                    <a:pt x="60405" y="165344"/>
                  </a:lnTo>
                  <a:lnTo>
                    <a:pt x="41272" y="209882"/>
                  </a:lnTo>
                  <a:lnTo>
                    <a:pt x="26283" y="250534"/>
                  </a:lnTo>
                  <a:lnTo>
                    <a:pt x="11386" y="294656"/>
                  </a:lnTo>
                  <a:lnTo>
                    <a:pt x="2123" y="330311"/>
                  </a:lnTo>
                  <a:lnTo>
                    <a:pt x="0" y="366017"/>
                  </a:lnTo>
                  <a:lnTo>
                    <a:pt x="573" y="407870"/>
                  </a:lnTo>
                  <a:lnTo>
                    <a:pt x="6566" y="445829"/>
                  </a:lnTo>
                  <a:lnTo>
                    <a:pt x="12784" y="486731"/>
                  </a:lnTo>
                  <a:lnTo>
                    <a:pt x="23566" y="525899"/>
                  </a:lnTo>
                  <a:lnTo>
                    <a:pt x="37896" y="564945"/>
                  </a:lnTo>
                  <a:lnTo>
                    <a:pt x="54801" y="605840"/>
                  </a:lnTo>
                  <a:lnTo>
                    <a:pt x="73399" y="648950"/>
                  </a:lnTo>
                  <a:lnTo>
                    <a:pt x="101007" y="687296"/>
                  </a:lnTo>
                  <a:lnTo>
                    <a:pt x="130489" y="724548"/>
                  </a:lnTo>
                  <a:lnTo>
                    <a:pt x="173857" y="764468"/>
                  </a:lnTo>
                  <a:lnTo>
                    <a:pt x="214411" y="794585"/>
                  </a:lnTo>
                  <a:lnTo>
                    <a:pt x="258520" y="817268"/>
                  </a:lnTo>
                  <a:lnTo>
                    <a:pt x="296819" y="830124"/>
                  </a:lnTo>
                  <a:lnTo>
                    <a:pt x="332827" y="837477"/>
                  </a:lnTo>
                  <a:lnTo>
                    <a:pt x="372314" y="845066"/>
                  </a:lnTo>
                  <a:lnTo>
                    <a:pt x="409806" y="847595"/>
                  </a:lnTo>
                  <a:lnTo>
                    <a:pt x="426916" y="846948"/>
                  </a:lnTo>
                  <a:lnTo>
                    <a:pt x="465037" y="840492"/>
                  </a:lnTo>
                  <a:lnTo>
                    <a:pt x="490971" y="834904"/>
                  </a:lnTo>
                  <a:lnTo>
                    <a:pt x="528238" y="814175"/>
                  </a:lnTo>
                  <a:lnTo>
                    <a:pt x="565092" y="796843"/>
                  </a:lnTo>
                  <a:lnTo>
                    <a:pt x="602356" y="770332"/>
                  </a:lnTo>
                  <a:lnTo>
                    <a:pt x="636371" y="727376"/>
                  </a:lnTo>
                  <a:lnTo>
                    <a:pt x="659086" y="696570"/>
                  </a:lnTo>
                  <a:lnTo>
                    <a:pt x="675001" y="659538"/>
                  </a:lnTo>
                  <a:lnTo>
                    <a:pt x="690019" y="620633"/>
                  </a:lnTo>
                  <a:lnTo>
                    <a:pt x="704920" y="579754"/>
                  </a:lnTo>
                  <a:lnTo>
                    <a:pt x="711206" y="553367"/>
                  </a:lnTo>
                  <a:lnTo>
                    <a:pt x="713504" y="515003"/>
                  </a:lnTo>
                  <a:lnTo>
                    <a:pt x="711137" y="481543"/>
                  </a:lnTo>
                  <a:lnTo>
                    <a:pt x="704749" y="438370"/>
                  </a:lnTo>
                  <a:lnTo>
                    <a:pt x="692602" y="400481"/>
                  </a:lnTo>
                  <a:lnTo>
                    <a:pt x="678079" y="359565"/>
                  </a:lnTo>
                  <a:lnTo>
                    <a:pt x="662251" y="327645"/>
                  </a:lnTo>
                  <a:lnTo>
                    <a:pt x="631390" y="285665"/>
                  </a:lnTo>
                  <a:lnTo>
                    <a:pt x="609580" y="263012"/>
                  </a:lnTo>
                  <a:lnTo>
                    <a:pt x="595865" y="253253"/>
                  </a:lnTo>
                  <a:lnTo>
                    <a:pt x="585022" y="238067"/>
                  </a:lnTo>
                  <a:lnTo>
                    <a:pt x="579534" y="234735"/>
                  </a:lnTo>
                  <a:lnTo>
                    <a:pt x="576682" y="233846"/>
                  </a:lnTo>
                  <a:lnTo>
                    <a:pt x="574781" y="232261"/>
                  </a:lnTo>
                  <a:lnTo>
                    <a:pt x="571478" y="224535"/>
                  </a:lnTo>
                  <a:lnTo>
                    <a:pt x="568554" y="223759"/>
                  </a:lnTo>
                  <a:lnTo>
                    <a:pt x="553118" y="2231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29"/>
            <p:cNvSpPr/>
            <p:nvPr>
              <p:custDataLst>
                <p:tags r:id="rId19"/>
              </p:custDataLst>
            </p:nvPr>
          </p:nvSpPr>
          <p:spPr>
            <a:xfrm>
              <a:off x="2259211" y="4857750"/>
              <a:ext cx="6027480" cy="294681"/>
            </a:xfrm>
            <a:custGeom>
              <a:avLst/>
              <a:gdLst/>
              <a:ahLst/>
              <a:cxnLst/>
              <a:rect l="0" t="0" r="0" b="0"/>
              <a:pathLst>
                <a:path w="6027480" h="294681">
                  <a:moveTo>
                    <a:pt x="0" y="196453"/>
                  </a:moveTo>
                  <a:lnTo>
                    <a:pt x="0" y="196453"/>
                  </a:lnTo>
                  <a:lnTo>
                    <a:pt x="4741" y="196453"/>
                  </a:lnTo>
                  <a:lnTo>
                    <a:pt x="9714" y="199099"/>
                  </a:lnTo>
                  <a:lnTo>
                    <a:pt x="15231" y="202590"/>
                  </a:lnTo>
                  <a:lnTo>
                    <a:pt x="24908" y="204555"/>
                  </a:lnTo>
                  <a:lnTo>
                    <a:pt x="65426" y="206353"/>
                  </a:lnTo>
                  <a:lnTo>
                    <a:pt x="82413" y="212446"/>
                  </a:lnTo>
                  <a:lnTo>
                    <a:pt x="125621" y="214264"/>
                  </a:lnTo>
                  <a:lnTo>
                    <a:pt x="136198" y="215283"/>
                  </a:lnTo>
                  <a:lnTo>
                    <a:pt x="153719" y="221376"/>
                  </a:lnTo>
                  <a:lnTo>
                    <a:pt x="197055" y="225839"/>
                  </a:lnTo>
                  <a:lnTo>
                    <a:pt x="214491" y="230294"/>
                  </a:lnTo>
                  <a:lnTo>
                    <a:pt x="255995" y="232062"/>
                  </a:lnTo>
                  <a:lnTo>
                    <a:pt x="296444" y="232162"/>
                  </a:lnTo>
                  <a:lnTo>
                    <a:pt x="335984" y="232171"/>
                  </a:lnTo>
                  <a:lnTo>
                    <a:pt x="376778" y="239861"/>
                  </a:lnTo>
                  <a:lnTo>
                    <a:pt x="421089" y="240993"/>
                  </a:lnTo>
                  <a:lnTo>
                    <a:pt x="465707" y="248780"/>
                  </a:lnTo>
                  <a:lnTo>
                    <a:pt x="510353" y="249921"/>
                  </a:lnTo>
                  <a:lnTo>
                    <a:pt x="553820" y="257084"/>
                  </a:lnTo>
                  <a:lnTo>
                    <a:pt x="597320" y="258714"/>
                  </a:lnTo>
                  <a:lnTo>
                    <a:pt x="635252" y="258928"/>
                  </a:lnTo>
                  <a:lnTo>
                    <a:pt x="678820" y="261602"/>
                  </a:lnTo>
                  <a:lnTo>
                    <a:pt x="723326" y="267062"/>
                  </a:lnTo>
                  <a:lnTo>
                    <a:pt x="767956" y="267781"/>
                  </a:lnTo>
                  <a:lnTo>
                    <a:pt x="809809" y="274006"/>
                  </a:lnTo>
                  <a:lnTo>
                    <a:pt x="850415" y="276264"/>
                  </a:lnTo>
                  <a:lnTo>
                    <a:pt x="891619" y="281451"/>
                  </a:lnTo>
                  <a:lnTo>
                    <a:pt x="934558" y="284900"/>
                  </a:lnTo>
                  <a:lnTo>
                    <a:pt x="975377" y="285582"/>
                  </a:lnTo>
                  <a:lnTo>
                    <a:pt x="1016624" y="290457"/>
                  </a:lnTo>
                  <a:lnTo>
                    <a:pt x="1060563" y="293846"/>
                  </a:lnTo>
                  <a:lnTo>
                    <a:pt x="1104814" y="294515"/>
                  </a:lnTo>
                  <a:lnTo>
                    <a:pt x="1147253" y="294647"/>
                  </a:lnTo>
                  <a:lnTo>
                    <a:pt x="1182074" y="294670"/>
                  </a:lnTo>
                  <a:lnTo>
                    <a:pt x="1217526" y="294677"/>
                  </a:lnTo>
                  <a:lnTo>
                    <a:pt x="1258924" y="294679"/>
                  </a:lnTo>
                  <a:lnTo>
                    <a:pt x="1301645" y="294680"/>
                  </a:lnTo>
                  <a:lnTo>
                    <a:pt x="1343781" y="294680"/>
                  </a:lnTo>
                  <a:lnTo>
                    <a:pt x="1378549" y="294680"/>
                  </a:lnTo>
                  <a:lnTo>
                    <a:pt x="1413986" y="294680"/>
                  </a:lnTo>
                  <a:lnTo>
                    <a:pt x="1454362" y="289939"/>
                  </a:lnTo>
                  <a:lnTo>
                    <a:pt x="1493003" y="286991"/>
                  </a:lnTo>
                  <a:lnTo>
                    <a:pt x="1529589" y="286118"/>
                  </a:lnTo>
                  <a:lnTo>
                    <a:pt x="1570304" y="285859"/>
                  </a:lnTo>
                  <a:lnTo>
                    <a:pt x="1609047" y="285782"/>
                  </a:lnTo>
                  <a:lnTo>
                    <a:pt x="1650402" y="285759"/>
                  </a:lnTo>
                  <a:lnTo>
                    <a:pt x="1694075" y="285753"/>
                  </a:lnTo>
                  <a:lnTo>
                    <a:pt x="1733694" y="285751"/>
                  </a:lnTo>
                  <a:lnTo>
                    <a:pt x="1775309" y="285750"/>
                  </a:lnTo>
                  <a:lnTo>
                    <a:pt x="1819058" y="285750"/>
                  </a:lnTo>
                  <a:lnTo>
                    <a:pt x="1863440" y="285750"/>
                  </a:lnTo>
                  <a:lnTo>
                    <a:pt x="1895789" y="283104"/>
                  </a:lnTo>
                  <a:lnTo>
                    <a:pt x="1929018" y="279613"/>
                  </a:lnTo>
                  <a:lnTo>
                    <a:pt x="1960323" y="278061"/>
                  </a:lnTo>
                  <a:lnTo>
                    <a:pt x="1993419" y="277372"/>
                  </a:lnTo>
                  <a:lnTo>
                    <a:pt x="2026980" y="277066"/>
                  </a:lnTo>
                  <a:lnTo>
                    <a:pt x="2058432" y="276929"/>
                  </a:lnTo>
                  <a:lnTo>
                    <a:pt x="2088947" y="276868"/>
                  </a:lnTo>
                  <a:lnTo>
                    <a:pt x="2120038" y="276842"/>
                  </a:lnTo>
                  <a:lnTo>
                    <a:pt x="2153700" y="276830"/>
                  </a:lnTo>
                  <a:lnTo>
                    <a:pt x="2188505" y="276824"/>
                  </a:lnTo>
                  <a:lnTo>
                    <a:pt x="2223817" y="276822"/>
                  </a:lnTo>
                  <a:lnTo>
                    <a:pt x="2259355" y="276821"/>
                  </a:lnTo>
                  <a:lnTo>
                    <a:pt x="2294994" y="274175"/>
                  </a:lnTo>
                  <a:lnTo>
                    <a:pt x="2330677" y="269692"/>
                  </a:lnTo>
                  <a:lnTo>
                    <a:pt x="2366380" y="264392"/>
                  </a:lnTo>
                  <a:lnTo>
                    <a:pt x="2402092" y="261374"/>
                  </a:lnTo>
                  <a:lnTo>
                    <a:pt x="2437807" y="260034"/>
                  </a:lnTo>
                  <a:lnTo>
                    <a:pt x="2473525" y="259438"/>
                  </a:lnTo>
                  <a:lnTo>
                    <a:pt x="2509243" y="259173"/>
                  </a:lnTo>
                  <a:lnTo>
                    <a:pt x="2544961" y="258063"/>
                  </a:lnTo>
                  <a:lnTo>
                    <a:pt x="2580680" y="254262"/>
                  </a:lnTo>
                  <a:lnTo>
                    <a:pt x="2616398" y="251911"/>
                  </a:lnTo>
                  <a:lnTo>
                    <a:pt x="2653109" y="250867"/>
                  </a:lnTo>
                  <a:lnTo>
                    <a:pt x="2692576" y="250403"/>
                  </a:lnTo>
                  <a:lnTo>
                    <a:pt x="2730622" y="247550"/>
                  </a:lnTo>
                  <a:lnTo>
                    <a:pt x="2767376" y="243968"/>
                  </a:lnTo>
                  <a:lnTo>
                    <a:pt x="2803554" y="242375"/>
                  </a:lnTo>
                  <a:lnTo>
                    <a:pt x="2839477" y="241668"/>
                  </a:lnTo>
                  <a:lnTo>
                    <a:pt x="2875286" y="240361"/>
                  </a:lnTo>
                  <a:lnTo>
                    <a:pt x="2911046" y="236473"/>
                  </a:lnTo>
                  <a:lnTo>
                    <a:pt x="2946782" y="234083"/>
                  </a:lnTo>
                  <a:lnTo>
                    <a:pt x="2983502" y="233021"/>
                  </a:lnTo>
                  <a:lnTo>
                    <a:pt x="3022972" y="232549"/>
                  </a:lnTo>
                  <a:lnTo>
                    <a:pt x="3061019" y="232339"/>
                  </a:lnTo>
                  <a:lnTo>
                    <a:pt x="3098765" y="231254"/>
                  </a:lnTo>
                  <a:lnTo>
                    <a:pt x="3138693" y="227464"/>
                  </a:lnTo>
                  <a:lnTo>
                    <a:pt x="3176942" y="225118"/>
                  </a:lnTo>
                  <a:lnTo>
                    <a:pt x="3214779" y="224076"/>
                  </a:lnTo>
                  <a:lnTo>
                    <a:pt x="3254747" y="223613"/>
                  </a:lnTo>
                  <a:lnTo>
                    <a:pt x="3293014" y="223407"/>
                  </a:lnTo>
                  <a:lnTo>
                    <a:pt x="3329867" y="222323"/>
                  </a:lnTo>
                  <a:lnTo>
                    <a:pt x="3366089" y="218534"/>
                  </a:lnTo>
                  <a:lnTo>
                    <a:pt x="3404677" y="216188"/>
                  </a:lnTo>
                  <a:lnTo>
                    <a:pt x="3443987" y="214154"/>
                  </a:lnTo>
                  <a:lnTo>
                    <a:pt x="3481301" y="209942"/>
                  </a:lnTo>
                  <a:lnTo>
                    <a:pt x="3520375" y="207409"/>
                  </a:lnTo>
                  <a:lnTo>
                    <a:pt x="3559900" y="206284"/>
                  </a:lnTo>
                  <a:lnTo>
                    <a:pt x="3597311" y="205784"/>
                  </a:lnTo>
                  <a:lnTo>
                    <a:pt x="3633782" y="202915"/>
                  </a:lnTo>
                  <a:lnTo>
                    <a:pt x="3670826" y="199325"/>
                  </a:lnTo>
                  <a:lnTo>
                    <a:pt x="3710442" y="197729"/>
                  </a:lnTo>
                  <a:lnTo>
                    <a:pt x="3748554" y="194375"/>
                  </a:lnTo>
                  <a:lnTo>
                    <a:pt x="3786329" y="190569"/>
                  </a:lnTo>
                  <a:lnTo>
                    <a:pt x="3826268" y="188877"/>
                  </a:lnTo>
                  <a:lnTo>
                    <a:pt x="3864525" y="185479"/>
                  </a:lnTo>
                  <a:lnTo>
                    <a:pt x="3901371" y="181653"/>
                  </a:lnTo>
                  <a:lnTo>
                    <a:pt x="3937591" y="179953"/>
                  </a:lnTo>
                  <a:lnTo>
                    <a:pt x="3973533" y="176552"/>
                  </a:lnTo>
                  <a:lnTo>
                    <a:pt x="4010342" y="172726"/>
                  </a:lnTo>
                  <a:lnTo>
                    <a:pt x="4049854" y="171024"/>
                  </a:lnTo>
                  <a:lnTo>
                    <a:pt x="4087919" y="167623"/>
                  </a:lnTo>
                  <a:lnTo>
                    <a:pt x="4124682" y="163796"/>
                  </a:lnTo>
                  <a:lnTo>
                    <a:pt x="4160863" y="162096"/>
                  </a:lnTo>
                  <a:lnTo>
                    <a:pt x="4199434" y="158693"/>
                  </a:lnTo>
                  <a:lnTo>
                    <a:pt x="4239728" y="154866"/>
                  </a:lnTo>
                  <a:lnTo>
                    <a:pt x="4280787" y="153165"/>
                  </a:lnTo>
                  <a:lnTo>
                    <a:pt x="4319540" y="149764"/>
                  </a:lnTo>
                  <a:lnTo>
                    <a:pt x="4356608" y="145936"/>
                  </a:lnTo>
                  <a:lnTo>
                    <a:pt x="4392926" y="144235"/>
                  </a:lnTo>
                  <a:lnTo>
                    <a:pt x="4431557" y="143480"/>
                  </a:lnTo>
                  <a:lnTo>
                    <a:pt x="4470886" y="142151"/>
                  </a:lnTo>
                  <a:lnTo>
                    <a:pt x="4508208" y="138254"/>
                  </a:lnTo>
                  <a:lnTo>
                    <a:pt x="4547287" y="135860"/>
                  </a:lnTo>
                  <a:lnTo>
                    <a:pt x="4586813" y="134796"/>
                  </a:lnTo>
                  <a:lnTo>
                    <a:pt x="4624224" y="134323"/>
                  </a:lnTo>
                  <a:lnTo>
                    <a:pt x="4663341" y="131468"/>
                  </a:lnTo>
                  <a:lnTo>
                    <a:pt x="4702885" y="127883"/>
                  </a:lnTo>
                  <a:lnTo>
                    <a:pt x="4740304" y="126290"/>
                  </a:lnTo>
                  <a:lnTo>
                    <a:pt x="4779424" y="125582"/>
                  </a:lnTo>
                  <a:lnTo>
                    <a:pt x="4819962" y="125268"/>
                  </a:lnTo>
                  <a:lnTo>
                    <a:pt x="4861130" y="125126"/>
                  </a:lnTo>
                  <a:lnTo>
                    <a:pt x="4899932" y="125066"/>
                  </a:lnTo>
                  <a:lnTo>
                    <a:pt x="4937021" y="125038"/>
                  </a:lnTo>
                  <a:lnTo>
                    <a:pt x="4973349" y="125026"/>
                  </a:lnTo>
                  <a:lnTo>
                    <a:pt x="5011984" y="125020"/>
                  </a:lnTo>
                  <a:lnTo>
                    <a:pt x="5051313" y="126010"/>
                  </a:lnTo>
                  <a:lnTo>
                    <a:pt x="5088637" y="129756"/>
                  </a:lnTo>
                  <a:lnTo>
                    <a:pt x="5125070" y="132084"/>
                  </a:lnTo>
                  <a:lnTo>
                    <a:pt x="5162097" y="133118"/>
                  </a:lnTo>
                  <a:lnTo>
                    <a:pt x="5201706" y="133578"/>
                  </a:lnTo>
                  <a:lnTo>
                    <a:pt x="5237169" y="136428"/>
                  </a:lnTo>
                  <a:lnTo>
                    <a:pt x="5271451" y="140009"/>
                  </a:lnTo>
                  <a:lnTo>
                    <a:pt x="5309839" y="141601"/>
                  </a:lnTo>
                  <a:lnTo>
                    <a:pt x="5344759" y="144955"/>
                  </a:lnTo>
                  <a:lnTo>
                    <a:pt x="5377808" y="148760"/>
                  </a:lnTo>
                  <a:lnTo>
                    <a:pt x="5412340" y="150452"/>
                  </a:lnTo>
                  <a:lnTo>
                    <a:pt x="5447532" y="151204"/>
                  </a:lnTo>
                  <a:lnTo>
                    <a:pt x="5482023" y="151536"/>
                  </a:lnTo>
                  <a:lnTo>
                    <a:pt x="5513890" y="151685"/>
                  </a:lnTo>
                  <a:lnTo>
                    <a:pt x="5547235" y="154398"/>
                  </a:lnTo>
                  <a:lnTo>
                    <a:pt x="5581899" y="157917"/>
                  </a:lnTo>
                  <a:lnTo>
                    <a:pt x="5617149" y="159482"/>
                  </a:lnTo>
                  <a:lnTo>
                    <a:pt x="5650012" y="160178"/>
                  </a:lnTo>
                  <a:lnTo>
                    <a:pt x="5693760" y="163215"/>
                  </a:lnTo>
                  <a:lnTo>
                    <a:pt x="5734503" y="167753"/>
                  </a:lnTo>
                  <a:lnTo>
                    <a:pt x="5775348" y="169098"/>
                  </a:lnTo>
                  <a:lnTo>
                    <a:pt x="5812587" y="172142"/>
                  </a:lnTo>
                  <a:lnTo>
                    <a:pt x="5848755" y="176681"/>
                  </a:lnTo>
                  <a:lnTo>
                    <a:pt x="5891792" y="178216"/>
                  </a:lnTo>
                  <a:lnTo>
                    <a:pt x="5928957" y="178519"/>
                  </a:lnTo>
                  <a:lnTo>
                    <a:pt x="5962315" y="181225"/>
                  </a:lnTo>
                  <a:lnTo>
                    <a:pt x="5988307" y="186279"/>
                  </a:lnTo>
                  <a:lnTo>
                    <a:pt x="6027479" y="187522"/>
                  </a:lnTo>
                  <a:lnTo>
                    <a:pt x="6022780" y="192263"/>
                  </a:lnTo>
                  <a:lnTo>
                    <a:pt x="6017817" y="194590"/>
                  </a:lnTo>
                  <a:lnTo>
                    <a:pt x="6015105" y="195211"/>
                  </a:lnTo>
                  <a:lnTo>
                    <a:pt x="6002630" y="202345"/>
                  </a:lnTo>
                  <a:lnTo>
                    <a:pt x="5964792" y="214918"/>
                  </a:lnTo>
                  <a:lnTo>
                    <a:pt x="5934242" y="228283"/>
                  </a:lnTo>
                  <a:lnTo>
                    <a:pt x="5911260" y="233004"/>
                  </a:lnTo>
                  <a:lnTo>
                    <a:pt x="5885214" y="246080"/>
                  </a:lnTo>
                  <a:lnTo>
                    <a:pt x="5860960" y="253991"/>
                  </a:lnTo>
                  <a:lnTo>
                    <a:pt x="5844189" y="265108"/>
                  </a:lnTo>
                  <a:lnTo>
                    <a:pt x="5834417" y="272909"/>
                  </a:lnTo>
                  <a:lnTo>
                    <a:pt x="5822226" y="278693"/>
                  </a:lnTo>
                  <a:lnTo>
                    <a:pt x="5815005" y="284356"/>
                  </a:lnTo>
                  <a:lnTo>
                    <a:pt x="5804711" y="285714"/>
                  </a:lnTo>
                  <a:lnTo>
                    <a:pt x="5809160" y="285739"/>
                  </a:lnTo>
                  <a:lnTo>
                    <a:pt x="5810516" y="284751"/>
                  </a:lnTo>
                  <a:lnTo>
                    <a:pt x="5812022" y="281006"/>
                  </a:lnTo>
                  <a:lnTo>
                    <a:pt x="5813416" y="279611"/>
                  </a:lnTo>
                  <a:lnTo>
                    <a:pt x="5822781" y="274725"/>
                  </a:lnTo>
                  <a:lnTo>
                    <a:pt x="5828387" y="270928"/>
                  </a:lnTo>
                  <a:lnTo>
                    <a:pt x="5869145" y="252738"/>
                  </a:lnTo>
                  <a:lnTo>
                    <a:pt x="5912174" y="223237"/>
                  </a:lnTo>
                  <a:lnTo>
                    <a:pt x="5954747" y="201164"/>
                  </a:lnTo>
                  <a:lnTo>
                    <a:pt x="5969136" y="196392"/>
                  </a:lnTo>
                  <a:lnTo>
                    <a:pt x="5970745" y="194428"/>
                  </a:lnTo>
                  <a:lnTo>
                    <a:pt x="5971817" y="192126"/>
                  </a:lnTo>
                  <a:lnTo>
                    <a:pt x="5973524" y="190592"/>
                  </a:lnTo>
                  <a:lnTo>
                    <a:pt x="5978066" y="188887"/>
                  </a:lnTo>
                  <a:lnTo>
                    <a:pt x="5979674" y="187440"/>
                  </a:lnTo>
                  <a:lnTo>
                    <a:pt x="5982765" y="178997"/>
                  </a:lnTo>
                  <a:lnTo>
                    <a:pt x="5982853" y="173972"/>
                  </a:lnTo>
                  <a:lnTo>
                    <a:pt x="5980228" y="168933"/>
                  </a:lnTo>
                  <a:lnTo>
                    <a:pt x="5974762" y="163386"/>
                  </a:lnTo>
                  <a:lnTo>
                    <a:pt x="5932087" y="132197"/>
                  </a:lnTo>
                  <a:lnTo>
                    <a:pt x="5892783" y="109180"/>
                  </a:lnTo>
                  <a:lnTo>
                    <a:pt x="5848838" y="85410"/>
                  </a:lnTo>
                  <a:lnTo>
                    <a:pt x="5804282" y="61175"/>
                  </a:lnTo>
                  <a:lnTo>
                    <a:pt x="5763431" y="41813"/>
                  </a:lnTo>
                  <a:lnTo>
                    <a:pt x="5723055" y="24223"/>
                  </a:lnTo>
                  <a:lnTo>
                    <a:pt x="5695948" y="11630"/>
                  </a:lnTo>
                  <a:lnTo>
                    <a:pt x="5653245" y="622"/>
                  </a:lnTo>
                  <a:lnTo>
                    <a:pt x="563463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255"/>
          <p:cNvGrpSpPr/>
          <p:nvPr/>
        </p:nvGrpSpPr>
        <p:grpSpPr>
          <a:xfrm>
            <a:off x="1834371" y="3991570"/>
            <a:ext cx="549857" cy="491134"/>
            <a:chOff x="1834371" y="3991570"/>
            <a:chExt cx="549857" cy="491134"/>
          </a:xfrm>
        </p:grpSpPr>
        <p:sp>
          <p:nvSpPr>
            <p:cNvPr id="42" name="SMARTInkShape-4030"/>
            <p:cNvSpPr/>
            <p:nvPr>
              <p:custDataLst>
                <p:tags r:id="rId12"/>
              </p:custDataLst>
            </p:nvPr>
          </p:nvSpPr>
          <p:spPr>
            <a:xfrm>
              <a:off x="2241352" y="4116586"/>
              <a:ext cx="142876" cy="8931"/>
            </a:xfrm>
            <a:custGeom>
              <a:avLst/>
              <a:gdLst/>
              <a:ahLst/>
              <a:cxnLst/>
              <a:rect l="0" t="0" r="0" b="0"/>
              <a:pathLst>
                <a:path w="142876" h="8931">
                  <a:moveTo>
                    <a:pt x="0" y="0"/>
                  </a:moveTo>
                  <a:lnTo>
                    <a:pt x="0" y="0"/>
                  </a:lnTo>
                  <a:lnTo>
                    <a:pt x="39147" y="992"/>
                  </a:lnTo>
                  <a:lnTo>
                    <a:pt x="80590" y="8102"/>
                  </a:lnTo>
                  <a:lnTo>
                    <a:pt x="122208" y="8881"/>
                  </a:lnTo>
                  <a:lnTo>
                    <a:pt x="142875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031"/>
            <p:cNvSpPr/>
            <p:nvPr>
              <p:custDataLst>
                <p:tags r:id="rId13"/>
              </p:custDataLst>
            </p:nvPr>
          </p:nvSpPr>
          <p:spPr>
            <a:xfrm>
              <a:off x="2303859" y="4063008"/>
              <a:ext cx="17861" cy="116087"/>
            </a:xfrm>
            <a:custGeom>
              <a:avLst/>
              <a:gdLst/>
              <a:ahLst/>
              <a:cxnLst/>
              <a:rect l="0" t="0" r="0" b="0"/>
              <a:pathLst>
                <a:path w="17861" h="116087">
                  <a:moveTo>
                    <a:pt x="17860" y="0"/>
                  </a:moveTo>
                  <a:lnTo>
                    <a:pt x="17860" y="0"/>
                  </a:lnTo>
                  <a:lnTo>
                    <a:pt x="17860" y="20990"/>
                  </a:lnTo>
                  <a:lnTo>
                    <a:pt x="15214" y="26857"/>
                  </a:lnTo>
                  <a:lnTo>
                    <a:pt x="13119" y="29811"/>
                  </a:lnTo>
                  <a:lnTo>
                    <a:pt x="10171" y="43449"/>
                  </a:lnTo>
                  <a:lnTo>
                    <a:pt x="8183" y="64843"/>
                  </a:lnTo>
                  <a:lnTo>
                    <a:pt x="1911" y="82298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032"/>
            <p:cNvSpPr/>
            <p:nvPr>
              <p:custDataLst>
                <p:tags r:id="rId14"/>
              </p:custDataLst>
            </p:nvPr>
          </p:nvSpPr>
          <p:spPr>
            <a:xfrm>
              <a:off x="1964531" y="4393515"/>
              <a:ext cx="196454" cy="8822"/>
            </a:xfrm>
            <a:custGeom>
              <a:avLst/>
              <a:gdLst/>
              <a:ahLst/>
              <a:cxnLst/>
              <a:rect l="0" t="0" r="0" b="0"/>
              <a:pathLst>
                <a:path w="196454" h="8822">
                  <a:moveTo>
                    <a:pt x="0" y="8821"/>
                  </a:moveTo>
                  <a:lnTo>
                    <a:pt x="0" y="8821"/>
                  </a:lnTo>
                  <a:lnTo>
                    <a:pt x="4741" y="4081"/>
                  </a:lnTo>
                  <a:lnTo>
                    <a:pt x="9714" y="1753"/>
                  </a:lnTo>
                  <a:lnTo>
                    <a:pt x="49929" y="0"/>
                  </a:lnTo>
                  <a:lnTo>
                    <a:pt x="80418" y="905"/>
                  </a:lnTo>
                  <a:lnTo>
                    <a:pt x="117465" y="7583"/>
                  </a:lnTo>
                  <a:lnTo>
                    <a:pt x="160305" y="8712"/>
                  </a:lnTo>
                  <a:lnTo>
                    <a:pt x="196453" y="8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33"/>
            <p:cNvSpPr/>
            <p:nvPr>
              <p:custDataLst>
                <p:tags r:id="rId15"/>
              </p:custDataLst>
            </p:nvPr>
          </p:nvSpPr>
          <p:spPr>
            <a:xfrm>
              <a:off x="2046175" y="4330898"/>
              <a:ext cx="34443" cy="151806"/>
            </a:xfrm>
            <a:custGeom>
              <a:avLst/>
              <a:gdLst/>
              <a:ahLst/>
              <a:cxnLst/>
              <a:rect l="0" t="0" r="0" b="0"/>
              <a:pathLst>
                <a:path w="34443" h="151806">
                  <a:moveTo>
                    <a:pt x="34442" y="0"/>
                  </a:moveTo>
                  <a:lnTo>
                    <a:pt x="34442" y="0"/>
                  </a:lnTo>
                  <a:lnTo>
                    <a:pt x="29702" y="0"/>
                  </a:lnTo>
                  <a:lnTo>
                    <a:pt x="28305" y="993"/>
                  </a:lnTo>
                  <a:lnTo>
                    <a:pt x="27374" y="2646"/>
                  </a:lnTo>
                  <a:lnTo>
                    <a:pt x="25880" y="12429"/>
                  </a:lnTo>
                  <a:lnTo>
                    <a:pt x="24542" y="41867"/>
                  </a:lnTo>
                  <a:lnTo>
                    <a:pt x="12211" y="86444"/>
                  </a:lnTo>
                  <a:lnTo>
                    <a:pt x="6928" y="120871"/>
                  </a:lnTo>
                  <a:lnTo>
                    <a:pt x="0" y="132028"/>
                  </a:lnTo>
                  <a:lnTo>
                    <a:pt x="567" y="133659"/>
                  </a:lnTo>
                  <a:lnTo>
                    <a:pt x="6524" y="141466"/>
                  </a:lnTo>
                  <a:lnTo>
                    <a:pt x="7653" y="1518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34"/>
            <p:cNvSpPr/>
            <p:nvPr>
              <p:custDataLst>
                <p:tags r:id="rId16"/>
              </p:custDataLst>
            </p:nvPr>
          </p:nvSpPr>
          <p:spPr>
            <a:xfrm>
              <a:off x="1834371" y="4036219"/>
              <a:ext cx="246247" cy="8930"/>
            </a:xfrm>
            <a:custGeom>
              <a:avLst/>
              <a:gdLst/>
              <a:ahLst/>
              <a:cxnLst/>
              <a:rect l="0" t="0" r="0" b="0"/>
              <a:pathLst>
                <a:path w="246247" h="8930">
                  <a:moveTo>
                    <a:pt x="5145" y="8929"/>
                  </a:moveTo>
                  <a:lnTo>
                    <a:pt x="5145" y="8929"/>
                  </a:lnTo>
                  <a:lnTo>
                    <a:pt x="404" y="4189"/>
                  </a:lnTo>
                  <a:lnTo>
                    <a:pt x="0" y="2792"/>
                  </a:lnTo>
                  <a:lnTo>
                    <a:pt x="723" y="1862"/>
                  </a:lnTo>
                  <a:lnTo>
                    <a:pt x="4172" y="827"/>
                  </a:lnTo>
                  <a:lnTo>
                    <a:pt x="42549" y="48"/>
                  </a:lnTo>
                  <a:lnTo>
                    <a:pt x="85734" y="6"/>
                  </a:lnTo>
                  <a:lnTo>
                    <a:pt x="130190" y="1"/>
                  </a:lnTo>
                  <a:lnTo>
                    <a:pt x="171029" y="0"/>
                  </a:lnTo>
                  <a:lnTo>
                    <a:pt x="211919" y="0"/>
                  </a:lnTo>
                  <a:lnTo>
                    <a:pt x="24624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35"/>
            <p:cNvSpPr/>
            <p:nvPr>
              <p:custDataLst>
                <p:tags r:id="rId17"/>
              </p:custDataLst>
            </p:nvPr>
          </p:nvSpPr>
          <p:spPr>
            <a:xfrm>
              <a:off x="1955602" y="3991570"/>
              <a:ext cx="25515" cy="178595"/>
            </a:xfrm>
            <a:custGeom>
              <a:avLst/>
              <a:gdLst/>
              <a:ahLst/>
              <a:cxnLst/>
              <a:rect l="0" t="0" r="0" b="0"/>
              <a:pathLst>
                <a:path w="25515" h="178595">
                  <a:moveTo>
                    <a:pt x="0" y="0"/>
                  </a:moveTo>
                  <a:lnTo>
                    <a:pt x="0" y="0"/>
                  </a:lnTo>
                  <a:lnTo>
                    <a:pt x="0" y="39320"/>
                  </a:lnTo>
                  <a:lnTo>
                    <a:pt x="992" y="74469"/>
                  </a:lnTo>
                  <a:lnTo>
                    <a:pt x="8102" y="110138"/>
                  </a:lnTo>
                  <a:lnTo>
                    <a:pt x="9676" y="127994"/>
                  </a:lnTo>
                  <a:lnTo>
                    <a:pt x="17293" y="159951"/>
                  </a:lnTo>
                  <a:lnTo>
                    <a:pt x="17482" y="163189"/>
                  </a:lnTo>
                  <a:lnTo>
                    <a:pt x="20337" y="169432"/>
                  </a:lnTo>
                  <a:lnTo>
                    <a:pt x="25514" y="176784"/>
                  </a:lnTo>
                  <a:lnTo>
                    <a:pt x="24947" y="177388"/>
                  </a:lnTo>
                  <a:lnTo>
                    <a:pt x="17859" y="1785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256"/>
          <p:cNvGrpSpPr/>
          <p:nvPr/>
        </p:nvGrpSpPr>
        <p:grpSpPr>
          <a:xfrm>
            <a:off x="750250" y="4152305"/>
            <a:ext cx="812313" cy="339329"/>
            <a:chOff x="750250" y="4152305"/>
            <a:chExt cx="812313" cy="339329"/>
          </a:xfrm>
        </p:grpSpPr>
        <p:sp>
          <p:nvSpPr>
            <p:cNvPr id="49" name="SMARTInkShape-4036"/>
            <p:cNvSpPr/>
            <p:nvPr>
              <p:custDataLst>
                <p:tags r:id="rId10"/>
              </p:custDataLst>
            </p:nvPr>
          </p:nvSpPr>
          <p:spPr>
            <a:xfrm>
              <a:off x="849562" y="4152305"/>
              <a:ext cx="713001" cy="339329"/>
            </a:xfrm>
            <a:custGeom>
              <a:avLst/>
              <a:gdLst/>
              <a:ahLst/>
              <a:cxnLst/>
              <a:rect l="0" t="0" r="0" b="0"/>
              <a:pathLst>
                <a:path w="713001" h="339329">
                  <a:moveTo>
                    <a:pt x="7688" y="339328"/>
                  </a:moveTo>
                  <a:lnTo>
                    <a:pt x="7688" y="339328"/>
                  </a:lnTo>
                  <a:lnTo>
                    <a:pt x="2948" y="339328"/>
                  </a:lnTo>
                  <a:lnTo>
                    <a:pt x="1551" y="338336"/>
                  </a:lnTo>
                  <a:lnTo>
                    <a:pt x="620" y="336682"/>
                  </a:lnTo>
                  <a:lnTo>
                    <a:pt x="0" y="334587"/>
                  </a:lnTo>
                  <a:lnTo>
                    <a:pt x="578" y="332199"/>
                  </a:lnTo>
                  <a:lnTo>
                    <a:pt x="5140" y="323104"/>
                  </a:lnTo>
                  <a:lnTo>
                    <a:pt x="7925" y="309275"/>
                  </a:lnTo>
                  <a:lnTo>
                    <a:pt x="32576" y="264635"/>
                  </a:lnTo>
                  <a:lnTo>
                    <a:pt x="63878" y="222018"/>
                  </a:lnTo>
                  <a:lnTo>
                    <a:pt x="88791" y="198546"/>
                  </a:lnTo>
                  <a:lnTo>
                    <a:pt x="130906" y="171709"/>
                  </a:lnTo>
                  <a:lnTo>
                    <a:pt x="165642" y="153421"/>
                  </a:lnTo>
                  <a:lnTo>
                    <a:pt x="209729" y="137829"/>
                  </a:lnTo>
                  <a:lnTo>
                    <a:pt x="250775" y="125194"/>
                  </a:lnTo>
                  <a:lnTo>
                    <a:pt x="285097" y="116139"/>
                  </a:lnTo>
                  <a:lnTo>
                    <a:pt x="327509" y="104190"/>
                  </a:lnTo>
                  <a:lnTo>
                    <a:pt x="365542" y="92275"/>
                  </a:lnTo>
                  <a:lnTo>
                    <a:pt x="407598" y="80367"/>
                  </a:lnTo>
                  <a:lnTo>
                    <a:pt x="447782" y="66476"/>
                  </a:lnTo>
                  <a:lnTo>
                    <a:pt x="491915" y="56719"/>
                  </a:lnTo>
                  <a:lnTo>
                    <a:pt x="534484" y="46694"/>
                  </a:lnTo>
                  <a:lnTo>
                    <a:pt x="545429" y="44565"/>
                  </a:lnTo>
                  <a:lnTo>
                    <a:pt x="558161" y="38780"/>
                  </a:lnTo>
                  <a:lnTo>
                    <a:pt x="594565" y="33252"/>
                  </a:lnTo>
                  <a:lnTo>
                    <a:pt x="601897" y="29661"/>
                  </a:lnTo>
                  <a:lnTo>
                    <a:pt x="623790" y="26792"/>
                  </a:lnTo>
                  <a:lnTo>
                    <a:pt x="623823" y="22049"/>
                  </a:lnTo>
                  <a:lnTo>
                    <a:pt x="622835" y="20652"/>
                  </a:lnTo>
                  <a:lnTo>
                    <a:pt x="621185" y="19721"/>
                  </a:lnTo>
                  <a:lnTo>
                    <a:pt x="619092" y="19100"/>
                  </a:lnTo>
                  <a:lnTo>
                    <a:pt x="605744" y="10955"/>
                  </a:lnTo>
                  <a:lnTo>
                    <a:pt x="591064" y="8204"/>
                  </a:lnTo>
                  <a:lnTo>
                    <a:pt x="579182" y="1914"/>
                  </a:lnTo>
                  <a:lnTo>
                    <a:pt x="570304" y="10"/>
                  </a:lnTo>
                  <a:lnTo>
                    <a:pt x="577951" y="0"/>
                  </a:lnTo>
                  <a:lnTo>
                    <a:pt x="583562" y="4740"/>
                  </a:lnTo>
                  <a:lnTo>
                    <a:pt x="591385" y="7067"/>
                  </a:lnTo>
                  <a:lnTo>
                    <a:pt x="624123" y="11412"/>
                  </a:lnTo>
                  <a:lnTo>
                    <a:pt x="641781" y="15949"/>
                  </a:lnTo>
                  <a:lnTo>
                    <a:pt x="670480" y="18600"/>
                  </a:lnTo>
                  <a:lnTo>
                    <a:pt x="688208" y="24877"/>
                  </a:lnTo>
                  <a:lnTo>
                    <a:pt x="713000" y="26786"/>
                  </a:lnTo>
                  <a:lnTo>
                    <a:pt x="708354" y="31528"/>
                  </a:lnTo>
                  <a:lnTo>
                    <a:pt x="703402" y="33856"/>
                  </a:lnTo>
                  <a:lnTo>
                    <a:pt x="700693" y="34477"/>
                  </a:lnTo>
                  <a:lnTo>
                    <a:pt x="670326" y="51116"/>
                  </a:lnTo>
                  <a:lnTo>
                    <a:pt x="663350" y="53475"/>
                  </a:lnTo>
                  <a:lnTo>
                    <a:pt x="641744" y="68959"/>
                  </a:lnTo>
                  <a:lnTo>
                    <a:pt x="635764" y="71328"/>
                  </a:lnTo>
                  <a:lnTo>
                    <a:pt x="626819" y="77248"/>
                  </a:lnTo>
                  <a:lnTo>
                    <a:pt x="616672" y="79956"/>
                  </a:lnTo>
                  <a:lnTo>
                    <a:pt x="617076" y="80093"/>
                  </a:lnTo>
                  <a:lnTo>
                    <a:pt x="623837" y="80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037"/>
            <p:cNvSpPr/>
            <p:nvPr>
              <p:custDataLst>
                <p:tags r:id="rId11"/>
              </p:custDataLst>
            </p:nvPr>
          </p:nvSpPr>
          <p:spPr>
            <a:xfrm>
              <a:off x="750250" y="4357688"/>
              <a:ext cx="150249" cy="71325"/>
            </a:xfrm>
            <a:custGeom>
              <a:avLst/>
              <a:gdLst/>
              <a:ahLst/>
              <a:cxnLst/>
              <a:rect l="0" t="0" r="0" b="0"/>
              <a:pathLst>
                <a:path w="150249" h="71325">
                  <a:moveTo>
                    <a:pt x="124860" y="0"/>
                  </a:moveTo>
                  <a:lnTo>
                    <a:pt x="124860" y="0"/>
                  </a:lnTo>
                  <a:lnTo>
                    <a:pt x="82018" y="0"/>
                  </a:lnTo>
                  <a:lnTo>
                    <a:pt x="42230" y="992"/>
                  </a:lnTo>
                  <a:lnTo>
                    <a:pt x="17919" y="11024"/>
                  </a:lnTo>
                  <a:lnTo>
                    <a:pt x="5840" y="21249"/>
                  </a:lnTo>
                  <a:lnTo>
                    <a:pt x="2509" y="26973"/>
                  </a:lnTo>
                  <a:lnTo>
                    <a:pt x="370" y="38731"/>
                  </a:lnTo>
                  <a:lnTo>
                    <a:pt x="0" y="47635"/>
                  </a:lnTo>
                  <a:lnTo>
                    <a:pt x="2559" y="53582"/>
                  </a:lnTo>
                  <a:lnTo>
                    <a:pt x="4631" y="56557"/>
                  </a:lnTo>
                  <a:lnTo>
                    <a:pt x="9578" y="59863"/>
                  </a:lnTo>
                  <a:lnTo>
                    <a:pt x="17942" y="61724"/>
                  </a:lnTo>
                  <a:lnTo>
                    <a:pt x="24755" y="63151"/>
                  </a:lnTo>
                  <a:lnTo>
                    <a:pt x="45297" y="69506"/>
                  </a:lnTo>
                  <a:lnTo>
                    <a:pt x="83263" y="71324"/>
                  </a:lnTo>
                  <a:lnTo>
                    <a:pt x="116888" y="63738"/>
                  </a:lnTo>
                  <a:lnTo>
                    <a:pt x="123962" y="60409"/>
                  </a:lnTo>
                  <a:lnTo>
                    <a:pt x="130414" y="56613"/>
                  </a:lnTo>
                  <a:lnTo>
                    <a:pt x="136589" y="54927"/>
                  </a:lnTo>
                  <a:lnTo>
                    <a:pt x="138632" y="53485"/>
                  </a:lnTo>
                  <a:lnTo>
                    <a:pt x="139994" y="51532"/>
                  </a:lnTo>
                  <a:lnTo>
                    <a:pt x="142500" y="46715"/>
                  </a:lnTo>
                  <a:lnTo>
                    <a:pt x="148497" y="38425"/>
                  </a:lnTo>
                  <a:lnTo>
                    <a:pt x="150248" y="32622"/>
                  </a:lnTo>
                  <a:lnTo>
                    <a:pt x="149723" y="29685"/>
                  </a:lnTo>
                  <a:lnTo>
                    <a:pt x="143837" y="19612"/>
                  </a:lnTo>
                  <a:lnTo>
                    <a:pt x="129674" y="12068"/>
                  </a:lnTo>
                  <a:lnTo>
                    <a:pt x="113647" y="9549"/>
                  </a:lnTo>
                  <a:lnTo>
                    <a:pt x="74124" y="8965"/>
                  </a:lnTo>
                  <a:lnTo>
                    <a:pt x="51411" y="9928"/>
                  </a:lnTo>
                  <a:lnTo>
                    <a:pt x="39707" y="16060"/>
                  </a:lnTo>
                  <a:lnTo>
                    <a:pt x="19513" y="34001"/>
                  </a:lnTo>
                  <a:lnTo>
                    <a:pt x="18507" y="37600"/>
                  </a:lnTo>
                  <a:lnTo>
                    <a:pt x="17862" y="47996"/>
                  </a:lnTo>
                  <a:lnTo>
                    <a:pt x="18801" y="49857"/>
                  </a:lnTo>
                  <a:lnTo>
                    <a:pt x="20420" y="51097"/>
                  </a:lnTo>
                  <a:lnTo>
                    <a:pt x="22491" y="51924"/>
                  </a:lnTo>
                  <a:lnTo>
                    <a:pt x="23871" y="53467"/>
                  </a:lnTo>
                  <a:lnTo>
                    <a:pt x="26269" y="61121"/>
                  </a:lnTo>
                  <a:lnTo>
                    <a:pt x="29117" y="61891"/>
                  </a:lnTo>
                  <a:lnTo>
                    <a:pt x="44492" y="62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257"/>
          <p:cNvGrpSpPr/>
          <p:nvPr/>
        </p:nvGrpSpPr>
        <p:grpSpPr>
          <a:xfrm>
            <a:off x="2205633" y="4223742"/>
            <a:ext cx="418321" cy="303611"/>
            <a:chOff x="2205633" y="4223742"/>
            <a:chExt cx="418321" cy="303611"/>
          </a:xfrm>
        </p:grpSpPr>
        <p:sp>
          <p:nvSpPr>
            <p:cNvPr id="52" name="SMARTInkShape-4038"/>
            <p:cNvSpPr/>
            <p:nvPr>
              <p:custDataLst>
                <p:tags r:id="rId6"/>
              </p:custDataLst>
            </p:nvPr>
          </p:nvSpPr>
          <p:spPr>
            <a:xfrm>
              <a:off x="2482453" y="4268758"/>
              <a:ext cx="141501" cy="17493"/>
            </a:xfrm>
            <a:custGeom>
              <a:avLst/>
              <a:gdLst/>
              <a:ahLst/>
              <a:cxnLst/>
              <a:rect l="0" t="0" r="0" b="0"/>
              <a:pathLst>
                <a:path w="141501" h="17493">
                  <a:moveTo>
                    <a:pt x="0" y="8562"/>
                  </a:moveTo>
                  <a:lnTo>
                    <a:pt x="0" y="8562"/>
                  </a:lnTo>
                  <a:lnTo>
                    <a:pt x="4741" y="8562"/>
                  </a:lnTo>
                  <a:lnTo>
                    <a:pt x="9714" y="5917"/>
                  </a:lnTo>
                  <a:lnTo>
                    <a:pt x="12429" y="3822"/>
                  </a:lnTo>
                  <a:lnTo>
                    <a:pt x="20738" y="1495"/>
                  </a:lnTo>
                  <a:lnTo>
                    <a:pt x="37500" y="0"/>
                  </a:lnTo>
                  <a:lnTo>
                    <a:pt x="80553" y="8025"/>
                  </a:lnTo>
                  <a:lnTo>
                    <a:pt x="104021" y="9484"/>
                  </a:lnTo>
                  <a:lnTo>
                    <a:pt x="126259" y="16936"/>
                  </a:lnTo>
                  <a:lnTo>
                    <a:pt x="141500" y="17482"/>
                  </a:lnTo>
                  <a:lnTo>
                    <a:pt x="133945" y="174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039"/>
            <p:cNvSpPr/>
            <p:nvPr>
              <p:custDataLst>
                <p:tags r:id="rId7"/>
              </p:custDataLst>
            </p:nvPr>
          </p:nvSpPr>
          <p:spPr>
            <a:xfrm>
              <a:off x="2536041" y="4223742"/>
              <a:ext cx="17851" cy="107157"/>
            </a:xfrm>
            <a:custGeom>
              <a:avLst/>
              <a:gdLst/>
              <a:ahLst/>
              <a:cxnLst/>
              <a:rect l="0" t="0" r="0" b="0"/>
              <a:pathLst>
                <a:path w="17851" h="107157">
                  <a:moveTo>
                    <a:pt x="17850" y="0"/>
                  </a:moveTo>
                  <a:lnTo>
                    <a:pt x="17850" y="0"/>
                  </a:lnTo>
                  <a:lnTo>
                    <a:pt x="13109" y="0"/>
                  </a:lnTo>
                  <a:lnTo>
                    <a:pt x="11713" y="992"/>
                  </a:lnTo>
                  <a:lnTo>
                    <a:pt x="10782" y="2646"/>
                  </a:lnTo>
                  <a:lnTo>
                    <a:pt x="9288" y="7689"/>
                  </a:lnTo>
                  <a:lnTo>
                    <a:pt x="4288" y="13302"/>
                  </a:lnTo>
                  <a:lnTo>
                    <a:pt x="1901" y="21126"/>
                  </a:lnTo>
                  <a:lnTo>
                    <a:pt x="23" y="64145"/>
                  </a:lnTo>
                  <a:lnTo>
                    <a:pt x="0" y="74017"/>
                  </a:lnTo>
                  <a:lnTo>
                    <a:pt x="2641" y="80191"/>
                  </a:lnTo>
                  <a:lnTo>
                    <a:pt x="6129" y="86242"/>
                  </a:lnTo>
                  <a:lnTo>
                    <a:pt x="9085" y="95227"/>
                  </a:lnTo>
                  <a:lnTo>
                    <a:pt x="17850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040"/>
            <p:cNvSpPr/>
            <p:nvPr>
              <p:custDataLst>
                <p:tags r:id="rId8"/>
              </p:custDataLst>
            </p:nvPr>
          </p:nvSpPr>
          <p:spPr>
            <a:xfrm>
              <a:off x="2205633" y="4464844"/>
              <a:ext cx="178595" cy="8930"/>
            </a:xfrm>
            <a:custGeom>
              <a:avLst/>
              <a:gdLst/>
              <a:ahLst/>
              <a:cxnLst/>
              <a:rect l="0" t="0" r="0" b="0"/>
              <a:pathLst>
                <a:path w="178595" h="8930">
                  <a:moveTo>
                    <a:pt x="0" y="0"/>
                  </a:moveTo>
                  <a:lnTo>
                    <a:pt x="0" y="0"/>
                  </a:lnTo>
                  <a:lnTo>
                    <a:pt x="39147" y="0"/>
                  </a:lnTo>
                  <a:lnTo>
                    <a:pt x="80591" y="992"/>
                  </a:lnTo>
                  <a:lnTo>
                    <a:pt x="122208" y="8378"/>
                  </a:lnTo>
                  <a:lnTo>
                    <a:pt x="166833" y="8925"/>
                  </a:lnTo>
                  <a:lnTo>
                    <a:pt x="178594" y="89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041"/>
            <p:cNvSpPr/>
            <p:nvPr>
              <p:custDataLst>
                <p:tags r:id="rId9"/>
              </p:custDataLst>
            </p:nvPr>
          </p:nvSpPr>
          <p:spPr>
            <a:xfrm>
              <a:off x="2241352" y="4384477"/>
              <a:ext cx="17860" cy="142876"/>
            </a:xfrm>
            <a:custGeom>
              <a:avLst/>
              <a:gdLst/>
              <a:ahLst/>
              <a:cxnLst/>
              <a:rect l="0" t="0" r="0" b="0"/>
              <a:pathLst>
                <a:path w="17860" h="142876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4740" y="13302"/>
                  </a:lnTo>
                  <a:lnTo>
                    <a:pt x="7067" y="21125"/>
                  </a:lnTo>
                  <a:lnTo>
                    <a:pt x="8881" y="63144"/>
                  </a:lnTo>
                  <a:lnTo>
                    <a:pt x="8928" y="105078"/>
                  </a:lnTo>
                  <a:lnTo>
                    <a:pt x="8929" y="127870"/>
                  </a:lnTo>
                  <a:lnTo>
                    <a:pt x="9921" y="129895"/>
                  </a:lnTo>
                  <a:lnTo>
                    <a:pt x="11575" y="131245"/>
                  </a:lnTo>
                  <a:lnTo>
                    <a:pt x="13670" y="132145"/>
                  </a:lnTo>
                  <a:lnTo>
                    <a:pt x="15066" y="133737"/>
                  </a:lnTo>
                  <a:lnTo>
                    <a:pt x="17859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258"/>
          <p:cNvGrpSpPr/>
          <p:nvPr/>
        </p:nvGrpSpPr>
        <p:grpSpPr>
          <a:xfrm>
            <a:off x="2902148" y="4259461"/>
            <a:ext cx="2775198" cy="357188"/>
            <a:chOff x="2902148" y="4259461"/>
            <a:chExt cx="2775198" cy="357188"/>
          </a:xfrm>
        </p:grpSpPr>
        <p:sp>
          <p:nvSpPr>
            <p:cNvPr id="57" name="SMARTInkShape-4042"/>
            <p:cNvSpPr/>
            <p:nvPr>
              <p:custDataLst>
                <p:tags r:id="rId4"/>
              </p:custDataLst>
            </p:nvPr>
          </p:nvSpPr>
          <p:spPr>
            <a:xfrm>
              <a:off x="5313273" y="4259461"/>
              <a:ext cx="364073" cy="357188"/>
            </a:xfrm>
            <a:custGeom>
              <a:avLst/>
              <a:gdLst/>
              <a:ahLst/>
              <a:cxnLst/>
              <a:rect l="0" t="0" r="0" b="0"/>
              <a:pathLst>
                <a:path w="364073" h="357188">
                  <a:moveTo>
                    <a:pt x="8821" y="0"/>
                  </a:moveTo>
                  <a:lnTo>
                    <a:pt x="8821" y="0"/>
                  </a:lnTo>
                  <a:lnTo>
                    <a:pt x="4080" y="0"/>
                  </a:lnTo>
                  <a:lnTo>
                    <a:pt x="2684" y="992"/>
                  </a:lnTo>
                  <a:lnTo>
                    <a:pt x="1753" y="2646"/>
                  </a:lnTo>
                  <a:lnTo>
                    <a:pt x="0" y="8561"/>
                  </a:lnTo>
                  <a:lnTo>
                    <a:pt x="38724" y="29652"/>
                  </a:lnTo>
                  <a:lnTo>
                    <a:pt x="65967" y="42851"/>
                  </a:lnTo>
                  <a:lnTo>
                    <a:pt x="99175" y="55691"/>
                  </a:lnTo>
                  <a:lnTo>
                    <a:pt x="134150" y="72063"/>
                  </a:lnTo>
                  <a:lnTo>
                    <a:pt x="172294" y="89482"/>
                  </a:lnTo>
                  <a:lnTo>
                    <a:pt x="212370" y="107211"/>
                  </a:lnTo>
                  <a:lnTo>
                    <a:pt x="249379" y="125031"/>
                  </a:lnTo>
                  <a:lnTo>
                    <a:pt x="292700" y="148831"/>
                  </a:lnTo>
                  <a:lnTo>
                    <a:pt x="335555" y="179807"/>
                  </a:lnTo>
                  <a:lnTo>
                    <a:pt x="359472" y="206963"/>
                  </a:lnTo>
                  <a:lnTo>
                    <a:pt x="363103" y="213692"/>
                  </a:lnTo>
                  <a:lnTo>
                    <a:pt x="364072" y="216875"/>
                  </a:lnTo>
                  <a:lnTo>
                    <a:pt x="363725" y="219990"/>
                  </a:lnTo>
                  <a:lnTo>
                    <a:pt x="360694" y="226096"/>
                  </a:lnTo>
                  <a:lnTo>
                    <a:pt x="344967" y="244067"/>
                  </a:lnTo>
                  <a:lnTo>
                    <a:pt x="300615" y="270536"/>
                  </a:lnTo>
                  <a:lnTo>
                    <a:pt x="256737" y="294128"/>
                  </a:lnTo>
                  <a:lnTo>
                    <a:pt x="241045" y="301380"/>
                  </a:lnTo>
                  <a:lnTo>
                    <a:pt x="203909" y="323172"/>
                  </a:lnTo>
                  <a:lnTo>
                    <a:pt x="163092" y="343582"/>
                  </a:lnTo>
                  <a:lnTo>
                    <a:pt x="124907" y="357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043"/>
            <p:cNvSpPr/>
            <p:nvPr>
              <p:custDataLst>
                <p:tags r:id="rId5"/>
              </p:custDataLst>
            </p:nvPr>
          </p:nvSpPr>
          <p:spPr>
            <a:xfrm>
              <a:off x="2902148" y="4321969"/>
              <a:ext cx="2616400" cy="142823"/>
            </a:xfrm>
            <a:custGeom>
              <a:avLst/>
              <a:gdLst/>
              <a:ahLst/>
              <a:cxnLst/>
              <a:rect l="0" t="0" r="0" b="0"/>
              <a:pathLst>
                <a:path w="2616400" h="142823">
                  <a:moveTo>
                    <a:pt x="0" y="0"/>
                  </a:moveTo>
                  <a:lnTo>
                    <a:pt x="0" y="0"/>
                  </a:lnTo>
                  <a:lnTo>
                    <a:pt x="42901" y="4740"/>
                  </a:lnTo>
                  <a:lnTo>
                    <a:pt x="72315" y="7068"/>
                  </a:lnTo>
                  <a:lnTo>
                    <a:pt x="108539" y="9094"/>
                  </a:lnTo>
                  <a:lnTo>
                    <a:pt x="147789" y="13302"/>
                  </a:lnTo>
                  <a:lnTo>
                    <a:pt x="191031" y="18480"/>
                  </a:lnTo>
                  <a:lnTo>
                    <a:pt x="213674" y="21249"/>
                  </a:lnTo>
                  <a:lnTo>
                    <a:pt x="236708" y="24088"/>
                  </a:lnTo>
                  <a:lnTo>
                    <a:pt x="260000" y="26973"/>
                  </a:lnTo>
                  <a:lnTo>
                    <a:pt x="283466" y="29888"/>
                  </a:lnTo>
                  <a:lnTo>
                    <a:pt x="309033" y="32824"/>
                  </a:lnTo>
                  <a:lnTo>
                    <a:pt x="335998" y="35773"/>
                  </a:lnTo>
                  <a:lnTo>
                    <a:pt x="363898" y="38731"/>
                  </a:lnTo>
                  <a:lnTo>
                    <a:pt x="392419" y="41696"/>
                  </a:lnTo>
                  <a:lnTo>
                    <a:pt x="421355" y="44664"/>
                  </a:lnTo>
                  <a:lnTo>
                    <a:pt x="450568" y="47635"/>
                  </a:lnTo>
                  <a:lnTo>
                    <a:pt x="479965" y="49616"/>
                  </a:lnTo>
                  <a:lnTo>
                    <a:pt x="509484" y="50937"/>
                  </a:lnTo>
                  <a:lnTo>
                    <a:pt x="539086" y="51817"/>
                  </a:lnTo>
                  <a:lnTo>
                    <a:pt x="569735" y="53396"/>
                  </a:lnTo>
                  <a:lnTo>
                    <a:pt x="601081" y="55441"/>
                  </a:lnTo>
                  <a:lnTo>
                    <a:pt x="632893" y="57797"/>
                  </a:lnTo>
                  <a:lnTo>
                    <a:pt x="666999" y="60359"/>
                  </a:lnTo>
                  <a:lnTo>
                    <a:pt x="702635" y="63060"/>
                  </a:lnTo>
                  <a:lnTo>
                    <a:pt x="739291" y="65852"/>
                  </a:lnTo>
                  <a:lnTo>
                    <a:pt x="776626" y="68706"/>
                  </a:lnTo>
                  <a:lnTo>
                    <a:pt x="814415" y="71601"/>
                  </a:lnTo>
                  <a:lnTo>
                    <a:pt x="852506" y="74523"/>
                  </a:lnTo>
                  <a:lnTo>
                    <a:pt x="892783" y="77463"/>
                  </a:lnTo>
                  <a:lnTo>
                    <a:pt x="934517" y="80415"/>
                  </a:lnTo>
                  <a:lnTo>
                    <a:pt x="977222" y="83376"/>
                  </a:lnTo>
                  <a:lnTo>
                    <a:pt x="1019583" y="86342"/>
                  </a:lnTo>
                  <a:lnTo>
                    <a:pt x="1061714" y="89311"/>
                  </a:lnTo>
                  <a:lnTo>
                    <a:pt x="1103692" y="92283"/>
                  </a:lnTo>
                  <a:lnTo>
                    <a:pt x="1146561" y="95256"/>
                  </a:lnTo>
                  <a:lnTo>
                    <a:pt x="1190022" y="98231"/>
                  </a:lnTo>
                  <a:lnTo>
                    <a:pt x="1233879" y="101206"/>
                  </a:lnTo>
                  <a:lnTo>
                    <a:pt x="1278001" y="104181"/>
                  </a:lnTo>
                  <a:lnTo>
                    <a:pt x="1322298" y="107158"/>
                  </a:lnTo>
                  <a:lnTo>
                    <a:pt x="1366712" y="110133"/>
                  </a:lnTo>
                  <a:lnTo>
                    <a:pt x="1410211" y="113110"/>
                  </a:lnTo>
                  <a:lnTo>
                    <a:pt x="1453102" y="116086"/>
                  </a:lnTo>
                  <a:lnTo>
                    <a:pt x="1495587" y="119063"/>
                  </a:lnTo>
                  <a:lnTo>
                    <a:pt x="1537800" y="121047"/>
                  </a:lnTo>
                  <a:lnTo>
                    <a:pt x="1579833" y="122370"/>
                  </a:lnTo>
                  <a:lnTo>
                    <a:pt x="1621745" y="123252"/>
                  </a:lnTo>
                  <a:lnTo>
                    <a:pt x="1662586" y="123839"/>
                  </a:lnTo>
                  <a:lnTo>
                    <a:pt x="1702711" y="124231"/>
                  </a:lnTo>
                  <a:lnTo>
                    <a:pt x="1742360" y="124493"/>
                  </a:lnTo>
                  <a:lnTo>
                    <a:pt x="1781690" y="125659"/>
                  </a:lnTo>
                  <a:lnTo>
                    <a:pt x="1820809" y="127429"/>
                  </a:lnTo>
                  <a:lnTo>
                    <a:pt x="1859787" y="129601"/>
                  </a:lnTo>
                  <a:lnTo>
                    <a:pt x="1897678" y="131049"/>
                  </a:lnTo>
                  <a:lnTo>
                    <a:pt x="1934846" y="132014"/>
                  </a:lnTo>
                  <a:lnTo>
                    <a:pt x="1971530" y="132658"/>
                  </a:lnTo>
                  <a:lnTo>
                    <a:pt x="2006900" y="134079"/>
                  </a:lnTo>
                  <a:lnTo>
                    <a:pt x="2041394" y="136019"/>
                  </a:lnTo>
                  <a:lnTo>
                    <a:pt x="2075305" y="138304"/>
                  </a:lnTo>
                  <a:lnTo>
                    <a:pt x="2108826" y="139828"/>
                  </a:lnTo>
                  <a:lnTo>
                    <a:pt x="2142087" y="140843"/>
                  </a:lnTo>
                  <a:lnTo>
                    <a:pt x="2175175" y="141521"/>
                  </a:lnTo>
                  <a:lnTo>
                    <a:pt x="2206164" y="141972"/>
                  </a:lnTo>
                  <a:lnTo>
                    <a:pt x="2235752" y="142273"/>
                  </a:lnTo>
                  <a:lnTo>
                    <a:pt x="2264408" y="142474"/>
                  </a:lnTo>
                  <a:lnTo>
                    <a:pt x="2292441" y="142607"/>
                  </a:lnTo>
                  <a:lnTo>
                    <a:pt x="2320060" y="142696"/>
                  </a:lnTo>
                  <a:lnTo>
                    <a:pt x="2347402" y="142756"/>
                  </a:lnTo>
                  <a:lnTo>
                    <a:pt x="2372575" y="142795"/>
                  </a:lnTo>
                  <a:lnTo>
                    <a:pt x="2396303" y="142822"/>
                  </a:lnTo>
                  <a:lnTo>
                    <a:pt x="2440196" y="141859"/>
                  </a:lnTo>
                  <a:lnTo>
                    <a:pt x="2479548" y="138123"/>
                  </a:lnTo>
                  <a:lnTo>
                    <a:pt x="2511589" y="133156"/>
                  </a:lnTo>
                  <a:lnTo>
                    <a:pt x="2551941" y="124782"/>
                  </a:lnTo>
                  <a:lnTo>
                    <a:pt x="2591650" y="113063"/>
                  </a:lnTo>
                  <a:lnTo>
                    <a:pt x="2616399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74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9896F-0A40-4F06-99EE-91B628C5E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000"/>
            <a:ext cx="32004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Stimulus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sz="2700" b="1" i="1" dirty="0">
                <a:sym typeface="Wingdings" panose="05000000000000000000" pitchFamily="2" charset="2"/>
              </a:rPr>
              <a:t>t</a:t>
            </a:r>
            <a:r>
              <a:rPr lang="en-US" sz="2700" b="1" i="1" dirty="0"/>
              <a:t>hreshold potential </a:t>
            </a:r>
            <a:r>
              <a:rPr lang="en-US" b="1" i="1" dirty="0"/>
              <a:t>= -55 mV </a:t>
            </a:r>
            <a:r>
              <a:rPr lang="en-US" dirty="0"/>
              <a:t>(causes an action potential to begin) </a:t>
            </a:r>
          </a:p>
          <a:p>
            <a:r>
              <a:rPr lang="en-US" dirty="0"/>
              <a:t>All-or-None Principle</a:t>
            </a:r>
          </a:p>
          <a:p>
            <a:r>
              <a:rPr lang="en-US" dirty="0"/>
              <a:t>CAN increase frequency of action potential (but not amplitude) </a:t>
            </a:r>
          </a:p>
        </p:txBody>
      </p:sp>
      <p:pic>
        <p:nvPicPr>
          <p:cNvPr id="2050" name="Picture 2" descr="Image result for amplitude vs frequency of action potential">
            <a:extLst>
              <a:ext uri="{FF2B5EF4-FFF2-40B4-BE49-F238E27FC236}">
                <a16:creationId xmlns:a16="http://schemas.microsoft.com/office/drawing/2014/main" id="{AFAF053A-22B5-46BD-833E-B978A0495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17" y="838200"/>
            <a:ext cx="5623983" cy="48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MARTInkShape-Group1259"/>
          <p:cNvGrpSpPr/>
          <p:nvPr/>
        </p:nvGrpSpPr>
        <p:grpSpPr>
          <a:xfrm>
            <a:off x="-44648" y="1064459"/>
            <a:ext cx="2601737" cy="877139"/>
            <a:chOff x="-44648" y="1064459"/>
            <a:chExt cx="2601737" cy="877139"/>
          </a:xfrm>
        </p:grpSpPr>
        <p:sp>
          <p:nvSpPr>
            <p:cNvPr id="7" name="SMARTInkShape-4044"/>
            <p:cNvSpPr/>
            <p:nvPr>
              <p:custDataLst>
                <p:tags r:id="rId3"/>
              </p:custDataLst>
            </p:nvPr>
          </p:nvSpPr>
          <p:spPr>
            <a:xfrm>
              <a:off x="598994" y="1090041"/>
              <a:ext cx="1453861" cy="497600"/>
            </a:xfrm>
            <a:custGeom>
              <a:avLst/>
              <a:gdLst/>
              <a:ahLst/>
              <a:cxnLst/>
              <a:rect l="0" t="0" r="0" b="0"/>
              <a:pathLst>
                <a:path w="1453861" h="497600">
                  <a:moveTo>
                    <a:pt x="999420" y="106537"/>
                  </a:moveTo>
                  <a:lnTo>
                    <a:pt x="999420" y="106537"/>
                  </a:lnTo>
                  <a:lnTo>
                    <a:pt x="994680" y="106537"/>
                  </a:lnTo>
                  <a:lnTo>
                    <a:pt x="993283" y="105545"/>
                  </a:lnTo>
                  <a:lnTo>
                    <a:pt x="992352" y="103891"/>
                  </a:lnTo>
                  <a:lnTo>
                    <a:pt x="991732" y="101797"/>
                  </a:lnTo>
                  <a:lnTo>
                    <a:pt x="990326" y="100400"/>
                  </a:lnTo>
                  <a:lnTo>
                    <a:pt x="980940" y="95513"/>
                  </a:lnTo>
                  <a:lnTo>
                    <a:pt x="948260" y="76649"/>
                  </a:lnTo>
                  <a:lnTo>
                    <a:pt x="906122" y="65023"/>
                  </a:lnTo>
                  <a:lnTo>
                    <a:pt x="870968" y="62508"/>
                  </a:lnTo>
                  <a:lnTo>
                    <a:pt x="830841" y="57271"/>
                  </a:lnTo>
                  <a:lnTo>
                    <a:pt x="798548" y="54236"/>
                  </a:lnTo>
                  <a:lnTo>
                    <a:pt x="759104" y="53337"/>
                  </a:lnTo>
                  <a:lnTo>
                    <a:pt x="725478" y="53071"/>
                  </a:lnTo>
                  <a:lnTo>
                    <a:pt x="687183" y="52992"/>
                  </a:lnTo>
                  <a:lnTo>
                    <a:pt x="649157" y="52969"/>
                  </a:lnTo>
                  <a:lnTo>
                    <a:pt x="608014" y="57702"/>
                  </a:lnTo>
                  <a:lnTo>
                    <a:pt x="564405" y="60648"/>
                  </a:lnTo>
                  <a:lnTo>
                    <a:pt x="520064" y="66262"/>
                  </a:lnTo>
                  <a:lnTo>
                    <a:pt x="487725" y="71439"/>
                  </a:lnTo>
                  <a:lnTo>
                    <a:pt x="453508" y="76055"/>
                  </a:lnTo>
                  <a:lnTo>
                    <a:pt x="418456" y="78107"/>
                  </a:lnTo>
                  <a:lnTo>
                    <a:pt x="383034" y="81664"/>
                  </a:lnTo>
                  <a:lnTo>
                    <a:pt x="348440" y="86553"/>
                  </a:lnTo>
                  <a:lnTo>
                    <a:pt x="316528" y="92033"/>
                  </a:lnTo>
                  <a:lnTo>
                    <a:pt x="283162" y="100421"/>
                  </a:lnTo>
                  <a:lnTo>
                    <a:pt x="249482" y="109772"/>
                  </a:lnTo>
                  <a:lnTo>
                    <a:pt x="217976" y="117235"/>
                  </a:lnTo>
                  <a:lnTo>
                    <a:pt x="177089" y="131756"/>
                  </a:lnTo>
                  <a:lnTo>
                    <a:pt x="139838" y="148626"/>
                  </a:lnTo>
                  <a:lnTo>
                    <a:pt x="103666" y="166192"/>
                  </a:lnTo>
                  <a:lnTo>
                    <a:pt x="67813" y="183964"/>
                  </a:lnTo>
                  <a:lnTo>
                    <a:pt x="41535" y="201798"/>
                  </a:lnTo>
                  <a:lnTo>
                    <a:pt x="11337" y="238622"/>
                  </a:lnTo>
                  <a:lnTo>
                    <a:pt x="4647" y="251562"/>
                  </a:lnTo>
                  <a:lnTo>
                    <a:pt x="0" y="282045"/>
                  </a:lnTo>
                  <a:lnTo>
                    <a:pt x="427" y="305945"/>
                  </a:lnTo>
                  <a:lnTo>
                    <a:pt x="4098" y="317863"/>
                  </a:lnTo>
                  <a:lnTo>
                    <a:pt x="21668" y="341684"/>
                  </a:lnTo>
                  <a:lnTo>
                    <a:pt x="54839" y="371451"/>
                  </a:lnTo>
                  <a:lnTo>
                    <a:pt x="96110" y="389127"/>
                  </a:lnTo>
                  <a:lnTo>
                    <a:pt x="130727" y="404029"/>
                  </a:lnTo>
                  <a:lnTo>
                    <a:pt x="168104" y="415169"/>
                  </a:lnTo>
                  <a:lnTo>
                    <a:pt x="199337" y="421639"/>
                  </a:lnTo>
                  <a:lnTo>
                    <a:pt x="233062" y="427822"/>
                  </a:lnTo>
                  <a:lnTo>
                    <a:pt x="267895" y="433877"/>
                  </a:lnTo>
                  <a:lnTo>
                    <a:pt x="303220" y="439876"/>
                  </a:lnTo>
                  <a:lnTo>
                    <a:pt x="338763" y="448495"/>
                  </a:lnTo>
                  <a:lnTo>
                    <a:pt x="375396" y="457948"/>
                  </a:lnTo>
                  <a:lnTo>
                    <a:pt x="414829" y="465457"/>
                  </a:lnTo>
                  <a:lnTo>
                    <a:pt x="455505" y="472101"/>
                  </a:lnTo>
                  <a:lnTo>
                    <a:pt x="496735" y="477369"/>
                  </a:lnTo>
                  <a:lnTo>
                    <a:pt x="538210" y="479711"/>
                  </a:lnTo>
                  <a:lnTo>
                    <a:pt x="579795" y="483397"/>
                  </a:lnTo>
                  <a:lnTo>
                    <a:pt x="621428" y="487351"/>
                  </a:lnTo>
                  <a:lnTo>
                    <a:pt x="663082" y="489108"/>
                  </a:lnTo>
                  <a:lnTo>
                    <a:pt x="704746" y="489889"/>
                  </a:lnTo>
                  <a:lnTo>
                    <a:pt x="746415" y="491228"/>
                  </a:lnTo>
                  <a:lnTo>
                    <a:pt x="788085" y="495131"/>
                  </a:lnTo>
                  <a:lnTo>
                    <a:pt x="829757" y="497527"/>
                  </a:lnTo>
                  <a:lnTo>
                    <a:pt x="870436" y="497599"/>
                  </a:lnTo>
                  <a:lnTo>
                    <a:pt x="908360" y="494324"/>
                  </a:lnTo>
                  <a:lnTo>
                    <a:pt x="945058" y="492207"/>
                  </a:lnTo>
                  <a:lnTo>
                    <a:pt x="981212" y="490274"/>
                  </a:lnTo>
                  <a:lnTo>
                    <a:pt x="1017125" y="486108"/>
                  </a:lnTo>
                  <a:lnTo>
                    <a:pt x="1050284" y="480949"/>
                  </a:lnTo>
                  <a:lnTo>
                    <a:pt x="1081557" y="475349"/>
                  </a:lnTo>
                  <a:lnTo>
                    <a:pt x="1111993" y="469552"/>
                  </a:lnTo>
                  <a:lnTo>
                    <a:pt x="1144703" y="463669"/>
                  </a:lnTo>
                  <a:lnTo>
                    <a:pt x="1177100" y="456755"/>
                  </a:lnTo>
                  <a:lnTo>
                    <a:pt x="1218643" y="442698"/>
                  </a:lnTo>
                  <a:lnTo>
                    <a:pt x="1260939" y="430816"/>
                  </a:lnTo>
                  <a:lnTo>
                    <a:pt x="1299047" y="415168"/>
                  </a:lnTo>
                  <a:lnTo>
                    <a:pt x="1334481" y="398956"/>
                  </a:lnTo>
                  <a:lnTo>
                    <a:pt x="1373624" y="381441"/>
                  </a:lnTo>
                  <a:lnTo>
                    <a:pt x="1405279" y="359166"/>
                  </a:lnTo>
                  <a:lnTo>
                    <a:pt x="1439674" y="317851"/>
                  </a:lnTo>
                  <a:lnTo>
                    <a:pt x="1449901" y="300007"/>
                  </a:lnTo>
                  <a:lnTo>
                    <a:pt x="1453860" y="273554"/>
                  </a:lnTo>
                  <a:lnTo>
                    <a:pt x="1453714" y="238333"/>
                  </a:lnTo>
                  <a:lnTo>
                    <a:pt x="1450037" y="225967"/>
                  </a:lnTo>
                  <a:lnTo>
                    <a:pt x="1432463" y="201860"/>
                  </a:lnTo>
                  <a:lnTo>
                    <a:pt x="1389591" y="160120"/>
                  </a:lnTo>
                  <a:lnTo>
                    <a:pt x="1347318" y="131342"/>
                  </a:lnTo>
                  <a:lnTo>
                    <a:pt x="1302982" y="108272"/>
                  </a:lnTo>
                  <a:lnTo>
                    <a:pt x="1261165" y="91593"/>
                  </a:lnTo>
                  <a:lnTo>
                    <a:pt x="1217920" y="72864"/>
                  </a:lnTo>
                  <a:lnTo>
                    <a:pt x="1181900" y="62495"/>
                  </a:lnTo>
                  <a:lnTo>
                    <a:pt x="1147085" y="50493"/>
                  </a:lnTo>
                  <a:lnTo>
                    <a:pt x="1107996" y="39660"/>
                  </a:lnTo>
                  <a:lnTo>
                    <a:pt x="1068632" y="33805"/>
                  </a:lnTo>
                  <a:lnTo>
                    <a:pt x="1028196" y="25786"/>
                  </a:lnTo>
                  <a:lnTo>
                    <a:pt x="988433" y="17127"/>
                  </a:lnTo>
                  <a:lnTo>
                    <a:pt x="945232" y="10923"/>
                  </a:lnTo>
                  <a:lnTo>
                    <a:pt x="901013" y="6439"/>
                  </a:lnTo>
                  <a:lnTo>
                    <a:pt x="856492" y="1472"/>
                  </a:lnTo>
                  <a:lnTo>
                    <a:pt x="811881" y="0"/>
                  </a:lnTo>
                  <a:lnTo>
                    <a:pt x="767244" y="2210"/>
                  </a:lnTo>
                  <a:lnTo>
                    <a:pt x="722598" y="6503"/>
                  </a:lnTo>
                  <a:lnTo>
                    <a:pt x="677951" y="7775"/>
                  </a:lnTo>
                  <a:lnTo>
                    <a:pt x="647194" y="9065"/>
                  </a:lnTo>
                  <a:lnTo>
                    <a:pt x="613680" y="12945"/>
                  </a:lnTo>
                  <a:lnTo>
                    <a:pt x="581587" y="17977"/>
                  </a:lnTo>
                  <a:lnTo>
                    <a:pt x="549795" y="22529"/>
                  </a:lnTo>
                  <a:lnTo>
                    <a:pt x="515821" y="24552"/>
                  </a:lnTo>
                  <a:lnTo>
                    <a:pt x="480878" y="28096"/>
                  </a:lnTo>
                  <a:lnTo>
                    <a:pt x="445504" y="32979"/>
                  </a:lnTo>
                  <a:lnTo>
                    <a:pt x="409938" y="38457"/>
                  </a:lnTo>
                  <a:lnTo>
                    <a:pt x="376933" y="44198"/>
                  </a:lnTo>
                  <a:lnTo>
                    <a:pt x="345728" y="50058"/>
                  </a:lnTo>
                  <a:lnTo>
                    <a:pt x="315323" y="55969"/>
                  </a:lnTo>
                  <a:lnTo>
                    <a:pt x="285273" y="61904"/>
                  </a:lnTo>
                  <a:lnTo>
                    <a:pt x="243110" y="70823"/>
                  </a:lnTo>
                  <a:lnTo>
                    <a:pt x="208128" y="77103"/>
                  </a:lnTo>
                  <a:lnTo>
                    <a:pt x="181557" y="81610"/>
                  </a:lnTo>
                  <a:lnTo>
                    <a:pt x="158471" y="86584"/>
                  </a:lnTo>
                  <a:lnTo>
                    <a:pt x="128442" y="89394"/>
                  </a:lnTo>
                  <a:lnTo>
                    <a:pt x="112857" y="95725"/>
                  </a:lnTo>
                  <a:lnTo>
                    <a:pt x="97522" y="1065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045"/>
            <p:cNvSpPr/>
            <p:nvPr>
              <p:custDataLst>
                <p:tags r:id="rId4"/>
              </p:custDataLst>
            </p:nvPr>
          </p:nvSpPr>
          <p:spPr>
            <a:xfrm>
              <a:off x="-44648" y="1064459"/>
              <a:ext cx="506488" cy="457414"/>
            </a:xfrm>
            <a:custGeom>
              <a:avLst/>
              <a:gdLst/>
              <a:ahLst/>
              <a:cxnLst/>
              <a:rect l="0" t="0" r="0" b="0"/>
              <a:pathLst>
                <a:path w="506488" h="457414">
                  <a:moveTo>
                    <a:pt x="133945" y="391080"/>
                  </a:moveTo>
                  <a:lnTo>
                    <a:pt x="133945" y="391080"/>
                  </a:lnTo>
                  <a:lnTo>
                    <a:pt x="129205" y="391080"/>
                  </a:lnTo>
                  <a:lnTo>
                    <a:pt x="124231" y="393726"/>
                  </a:lnTo>
                  <a:lnTo>
                    <a:pt x="116562" y="399642"/>
                  </a:lnTo>
                  <a:lnTo>
                    <a:pt x="116227" y="395160"/>
                  </a:lnTo>
                  <a:lnTo>
                    <a:pt x="118794" y="390248"/>
                  </a:lnTo>
                  <a:lnTo>
                    <a:pt x="120868" y="387548"/>
                  </a:lnTo>
                  <a:lnTo>
                    <a:pt x="123172" y="379258"/>
                  </a:lnTo>
                  <a:lnTo>
                    <a:pt x="134567" y="336464"/>
                  </a:lnTo>
                  <a:lnTo>
                    <a:pt x="145974" y="296838"/>
                  </a:lnTo>
                  <a:lnTo>
                    <a:pt x="154817" y="262504"/>
                  </a:lnTo>
                  <a:lnTo>
                    <a:pt x="163721" y="227196"/>
                  </a:lnTo>
                  <a:lnTo>
                    <a:pt x="172644" y="191599"/>
                  </a:lnTo>
                  <a:lnTo>
                    <a:pt x="181571" y="155916"/>
                  </a:lnTo>
                  <a:lnTo>
                    <a:pt x="199613" y="114440"/>
                  </a:lnTo>
                  <a:lnTo>
                    <a:pt x="213761" y="71705"/>
                  </a:lnTo>
                  <a:lnTo>
                    <a:pt x="225055" y="28576"/>
                  </a:lnTo>
                  <a:lnTo>
                    <a:pt x="238615" y="7421"/>
                  </a:lnTo>
                  <a:lnTo>
                    <a:pt x="240610" y="0"/>
                  </a:lnTo>
                  <a:lnTo>
                    <a:pt x="240774" y="384"/>
                  </a:lnTo>
                  <a:lnTo>
                    <a:pt x="240956" y="3455"/>
                  </a:lnTo>
                  <a:lnTo>
                    <a:pt x="251179" y="39337"/>
                  </a:lnTo>
                  <a:lnTo>
                    <a:pt x="266647" y="80204"/>
                  </a:lnTo>
                  <a:lnTo>
                    <a:pt x="279097" y="114753"/>
                  </a:lnTo>
                  <a:lnTo>
                    <a:pt x="295354" y="152770"/>
                  </a:lnTo>
                  <a:lnTo>
                    <a:pt x="312739" y="195454"/>
                  </a:lnTo>
                  <a:lnTo>
                    <a:pt x="333103" y="236875"/>
                  </a:lnTo>
                  <a:lnTo>
                    <a:pt x="355343" y="276929"/>
                  </a:lnTo>
                  <a:lnTo>
                    <a:pt x="371854" y="317570"/>
                  </a:lnTo>
                  <a:lnTo>
                    <a:pt x="385676" y="354747"/>
                  </a:lnTo>
                  <a:lnTo>
                    <a:pt x="408125" y="398125"/>
                  </a:lnTo>
                  <a:lnTo>
                    <a:pt x="433257" y="440047"/>
                  </a:lnTo>
                  <a:lnTo>
                    <a:pt x="439351" y="453265"/>
                  </a:lnTo>
                  <a:lnTo>
                    <a:pt x="441729" y="456349"/>
                  </a:lnTo>
                  <a:lnTo>
                    <a:pt x="443314" y="457413"/>
                  </a:lnTo>
                  <a:lnTo>
                    <a:pt x="444371" y="457130"/>
                  </a:lnTo>
                  <a:lnTo>
                    <a:pt x="445075" y="455949"/>
                  </a:lnTo>
                  <a:lnTo>
                    <a:pt x="444553" y="454170"/>
                  </a:lnTo>
                  <a:lnTo>
                    <a:pt x="440069" y="445933"/>
                  </a:lnTo>
                  <a:lnTo>
                    <a:pt x="438672" y="436626"/>
                  </a:lnTo>
                  <a:lnTo>
                    <a:pt x="432759" y="425875"/>
                  </a:lnTo>
                  <a:lnTo>
                    <a:pt x="401415" y="383931"/>
                  </a:lnTo>
                  <a:lnTo>
                    <a:pt x="358749" y="345490"/>
                  </a:lnTo>
                  <a:lnTo>
                    <a:pt x="316485" y="313173"/>
                  </a:lnTo>
                  <a:lnTo>
                    <a:pt x="277989" y="293582"/>
                  </a:lnTo>
                  <a:lnTo>
                    <a:pt x="238802" y="275210"/>
                  </a:lnTo>
                  <a:lnTo>
                    <a:pt x="198417" y="257199"/>
                  </a:lnTo>
                  <a:lnTo>
                    <a:pt x="153956" y="238075"/>
                  </a:lnTo>
                  <a:lnTo>
                    <a:pt x="110085" y="221650"/>
                  </a:lnTo>
                  <a:lnTo>
                    <a:pt x="82825" y="205334"/>
                  </a:lnTo>
                  <a:lnTo>
                    <a:pt x="81459" y="201701"/>
                  </a:lnTo>
                  <a:lnTo>
                    <a:pt x="80583" y="191284"/>
                  </a:lnTo>
                  <a:lnTo>
                    <a:pt x="85755" y="182888"/>
                  </a:lnTo>
                  <a:lnTo>
                    <a:pt x="89912" y="177872"/>
                  </a:lnTo>
                  <a:lnTo>
                    <a:pt x="128918" y="156800"/>
                  </a:lnTo>
                  <a:lnTo>
                    <a:pt x="164536" y="143070"/>
                  </a:lnTo>
                  <a:lnTo>
                    <a:pt x="194174" y="135994"/>
                  </a:lnTo>
                  <a:lnTo>
                    <a:pt x="230497" y="129542"/>
                  </a:lnTo>
                  <a:lnTo>
                    <a:pt x="267146" y="123367"/>
                  </a:lnTo>
                  <a:lnTo>
                    <a:pt x="303278" y="117315"/>
                  </a:lnTo>
                  <a:lnTo>
                    <a:pt x="339181" y="111318"/>
                  </a:lnTo>
                  <a:lnTo>
                    <a:pt x="372335" y="105346"/>
                  </a:lnTo>
                  <a:lnTo>
                    <a:pt x="416246" y="99051"/>
                  </a:lnTo>
                  <a:lnTo>
                    <a:pt x="451746" y="97186"/>
                  </a:lnTo>
                  <a:lnTo>
                    <a:pt x="491458" y="97496"/>
                  </a:lnTo>
                  <a:lnTo>
                    <a:pt x="506487" y="104102"/>
                  </a:lnTo>
                  <a:lnTo>
                    <a:pt x="506330" y="105504"/>
                  </a:lnTo>
                  <a:lnTo>
                    <a:pt x="483195" y="138718"/>
                  </a:lnTo>
                  <a:lnTo>
                    <a:pt x="445725" y="163004"/>
                  </a:lnTo>
                  <a:lnTo>
                    <a:pt x="404808" y="186911"/>
                  </a:lnTo>
                  <a:lnTo>
                    <a:pt x="372399" y="204096"/>
                  </a:lnTo>
                  <a:lnTo>
                    <a:pt x="335505" y="221656"/>
                  </a:lnTo>
                  <a:lnTo>
                    <a:pt x="295957" y="239382"/>
                  </a:lnTo>
                  <a:lnTo>
                    <a:pt x="255229" y="257182"/>
                  </a:lnTo>
                  <a:lnTo>
                    <a:pt x="213977" y="275015"/>
                  </a:lnTo>
                  <a:lnTo>
                    <a:pt x="173483" y="292863"/>
                  </a:lnTo>
                  <a:lnTo>
                    <a:pt x="135643" y="310717"/>
                  </a:lnTo>
                  <a:lnTo>
                    <a:pt x="104272" y="328574"/>
                  </a:lnTo>
                  <a:lnTo>
                    <a:pt x="64299" y="350070"/>
                  </a:lnTo>
                  <a:lnTo>
                    <a:pt x="32611" y="365369"/>
                  </a:lnTo>
                  <a:lnTo>
                    <a:pt x="0" y="3910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046"/>
            <p:cNvSpPr/>
            <p:nvPr>
              <p:custDataLst>
                <p:tags r:id="rId5"/>
              </p:custDataLst>
            </p:nvPr>
          </p:nvSpPr>
          <p:spPr>
            <a:xfrm>
              <a:off x="1732738" y="1509431"/>
              <a:ext cx="824351" cy="432167"/>
            </a:xfrm>
            <a:custGeom>
              <a:avLst/>
              <a:gdLst/>
              <a:ahLst/>
              <a:cxnLst/>
              <a:rect l="0" t="0" r="0" b="0"/>
              <a:pathLst>
                <a:path w="824351" h="432167">
                  <a:moveTo>
                    <a:pt x="142497" y="356874"/>
                  </a:moveTo>
                  <a:lnTo>
                    <a:pt x="142497" y="356874"/>
                  </a:lnTo>
                  <a:lnTo>
                    <a:pt x="142497" y="378123"/>
                  </a:lnTo>
                  <a:lnTo>
                    <a:pt x="145142" y="383847"/>
                  </a:lnTo>
                  <a:lnTo>
                    <a:pt x="147237" y="386762"/>
                  </a:lnTo>
                  <a:lnTo>
                    <a:pt x="152210" y="390001"/>
                  </a:lnTo>
                  <a:lnTo>
                    <a:pt x="154925" y="390865"/>
                  </a:lnTo>
                  <a:lnTo>
                    <a:pt x="157728" y="390448"/>
                  </a:lnTo>
                  <a:lnTo>
                    <a:pt x="163487" y="387340"/>
                  </a:lnTo>
                  <a:lnTo>
                    <a:pt x="175269" y="370131"/>
                  </a:lnTo>
                  <a:lnTo>
                    <a:pt x="193101" y="328766"/>
                  </a:lnTo>
                  <a:lnTo>
                    <a:pt x="207981" y="285263"/>
                  </a:lnTo>
                  <a:lnTo>
                    <a:pt x="226024" y="243546"/>
                  </a:lnTo>
                  <a:lnTo>
                    <a:pt x="240171" y="202968"/>
                  </a:lnTo>
                  <a:lnTo>
                    <a:pt x="257261" y="161770"/>
                  </a:lnTo>
                  <a:lnTo>
                    <a:pt x="284890" y="118831"/>
                  </a:lnTo>
                  <a:lnTo>
                    <a:pt x="307251" y="80658"/>
                  </a:lnTo>
                  <a:lnTo>
                    <a:pt x="344802" y="36242"/>
                  </a:lnTo>
                  <a:lnTo>
                    <a:pt x="363918" y="11758"/>
                  </a:lnTo>
                  <a:lnTo>
                    <a:pt x="372536" y="5051"/>
                  </a:lnTo>
                  <a:lnTo>
                    <a:pt x="382966" y="1276"/>
                  </a:lnTo>
                  <a:lnTo>
                    <a:pt x="390639" y="0"/>
                  </a:lnTo>
                  <a:lnTo>
                    <a:pt x="396708" y="9260"/>
                  </a:lnTo>
                  <a:lnTo>
                    <a:pt x="413191" y="45595"/>
                  </a:lnTo>
                  <a:lnTo>
                    <a:pt x="434754" y="85043"/>
                  </a:lnTo>
                  <a:lnTo>
                    <a:pt x="456964" y="124086"/>
                  </a:lnTo>
                  <a:lnTo>
                    <a:pt x="477655" y="167073"/>
                  </a:lnTo>
                  <a:lnTo>
                    <a:pt x="501095" y="211229"/>
                  </a:lnTo>
                  <a:lnTo>
                    <a:pt x="526891" y="250991"/>
                  </a:lnTo>
                  <a:lnTo>
                    <a:pt x="548645" y="292649"/>
                  </a:lnTo>
                  <a:lnTo>
                    <a:pt x="579911" y="336911"/>
                  </a:lnTo>
                  <a:lnTo>
                    <a:pt x="607642" y="378645"/>
                  </a:lnTo>
                  <a:lnTo>
                    <a:pt x="628835" y="407537"/>
                  </a:lnTo>
                  <a:lnTo>
                    <a:pt x="634855" y="418518"/>
                  </a:lnTo>
                  <a:lnTo>
                    <a:pt x="639135" y="424951"/>
                  </a:lnTo>
                  <a:lnTo>
                    <a:pt x="641544" y="432166"/>
                  </a:lnTo>
                  <a:lnTo>
                    <a:pt x="641883" y="431873"/>
                  </a:lnTo>
                  <a:lnTo>
                    <a:pt x="642426" y="424274"/>
                  </a:lnTo>
                  <a:lnTo>
                    <a:pt x="639854" y="418910"/>
                  </a:lnTo>
                  <a:lnTo>
                    <a:pt x="633419" y="412227"/>
                  </a:lnTo>
                  <a:lnTo>
                    <a:pt x="596707" y="386089"/>
                  </a:lnTo>
                  <a:lnTo>
                    <a:pt x="561284" y="363876"/>
                  </a:lnTo>
                  <a:lnTo>
                    <a:pt x="519369" y="333703"/>
                  </a:lnTo>
                  <a:lnTo>
                    <a:pt x="484951" y="313833"/>
                  </a:lnTo>
                  <a:lnTo>
                    <a:pt x="448488" y="295081"/>
                  </a:lnTo>
                  <a:lnTo>
                    <a:pt x="415745" y="276824"/>
                  </a:lnTo>
                  <a:lnTo>
                    <a:pt x="382011" y="261434"/>
                  </a:lnTo>
                  <a:lnTo>
                    <a:pt x="348166" y="247980"/>
                  </a:lnTo>
                  <a:lnTo>
                    <a:pt x="316587" y="235385"/>
                  </a:lnTo>
                  <a:lnTo>
                    <a:pt x="286016" y="223173"/>
                  </a:lnTo>
                  <a:lnTo>
                    <a:pt x="243560" y="205141"/>
                  </a:lnTo>
                  <a:lnTo>
                    <a:pt x="203139" y="186011"/>
                  </a:lnTo>
                  <a:lnTo>
                    <a:pt x="168432" y="166530"/>
                  </a:lnTo>
                  <a:lnTo>
                    <a:pt x="163945" y="160490"/>
                  </a:lnTo>
                  <a:lnTo>
                    <a:pt x="161419" y="151511"/>
                  </a:lnTo>
                  <a:lnTo>
                    <a:pt x="161065" y="148528"/>
                  </a:lnTo>
                  <a:lnTo>
                    <a:pt x="162813" y="145547"/>
                  </a:lnTo>
                  <a:lnTo>
                    <a:pt x="170047" y="139589"/>
                  </a:lnTo>
                  <a:lnTo>
                    <a:pt x="205118" y="127679"/>
                  </a:lnTo>
                  <a:lnTo>
                    <a:pt x="241639" y="119741"/>
                  </a:lnTo>
                  <a:lnTo>
                    <a:pt x="276187" y="117536"/>
                  </a:lnTo>
                  <a:lnTo>
                    <a:pt x="314693" y="116556"/>
                  </a:lnTo>
                  <a:lnTo>
                    <a:pt x="355950" y="116121"/>
                  </a:lnTo>
                  <a:lnTo>
                    <a:pt x="378065" y="116004"/>
                  </a:lnTo>
                  <a:lnTo>
                    <a:pt x="400745" y="115927"/>
                  </a:lnTo>
                  <a:lnTo>
                    <a:pt x="423803" y="115875"/>
                  </a:lnTo>
                  <a:lnTo>
                    <a:pt x="447112" y="115841"/>
                  </a:lnTo>
                  <a:lnTo>
                    <a:pt x="470589" y="115818"/>
                  </a:lnTo>
                  <a:lnTo>
                    <a:pt x="495170" y="115803"/>
                  </a:lnTo>
                  <a:lnTo>
                    <a:pt x="520487" y="115792"/>
                  </a:lnTo>
                  <a:lnTo>
                    <a:pt x="546295" y="115786"/>
                  </a:lnTo>
                  <a:lnTo>
                    <a:pt x="570445" y="115781"/>
                  </a:lnTo>
                  <a:lnTo>
                    <a:pt x="593491" y="115778"/>
                  </a:lnTo>
                  <a:lnTo>
                    <a:pt x="636626" y="116767"/>
                  </a:lnTo>
                  <a:lnTo>
                    <a:pt x="675641" y="120514"/>
                  </a:lnTo>
                  <a:lnTo>
                    <a:pt x="710179" y="122840"/>
                  </a:lnTo>
                  <a:lnTo>
                    <a:pt x="752222" y="124150"/>
                  </a:lnTo>
                  <a:lnTo>
                    <a:pt x="793095" y="124593"/>
                  </a:lnTo>
                  <a:lnTo>
                    <a:pt x="806367" y="127299"/>
                  </a:lnTo>
                  <a:lnTo>
                    <a:pt x="819418" y="131755"/>
                  </a:lnTo>
                  <a:lnTo>
                    <a:pt x="822973" y="132381"/>
                  </a:lnTo>
                  <a:lnTo>
                    <a:pt x="824350" y="134782"/>
                  </a:lnTo>
                  <a:lnTo>
                    <a:pt x="823235" y="142742"/>
                  </a:lnTo>
                  <a:lnTo>
                    <a:pt x="817029" y="153639"/>
                  </a:lnTo>
                  <a:lnTo>
                    <a:pt x="783046" y="176995"/>
                  </a:lnTo>
                  <a:lnTo>
                    <a:pt x="748457" y="188923"/>
                  </a:lnTo>
                  <a:lnTo>
                    <a:pt x="718398" y="198224"/>
                  </a:lnTo>
                  <a:lnTo>
                    <a:pt x="684203" y="207980"/>
                  </a:lnTo>
                  <a:lnTo>
                    <a:pt x="645854" y="215623"/>
                  </a:lnTo>
                  <a:lnTo>
                    <a:pt x="622927" y="219050"/>
                  </a:lnTo>
                  <a:lnTo>
                    <a:pt x="597721" y="222327"/>
                  </a:lnTo>
                  <a:lnTo>
                    <a:pt x="570995" y="225504"/>
                  </a:lnTo>
                  <a:lnTo>
                    <a:pt x="544248" y="229607"/>
                  </a:lnTo>
                  <a:lnTo>
                    <a:pt x="517487" y="234326"/>
                  </a:lnTo>
                  <a:lnTo>
                    <a:pt x="490717" y="239456"/>
                  </a:lnTo>
                  <a:lnTo>
                    <a:pt x="462948" y="244861"/>
                  </a:lnTo>
                  <a:lnTo>
                    <a:pt x="434514" y="250448"/>
                  </a:lnTo>
                  <a:lnTo>
                    <a:pt x="405636" y="256158"/>
                  </a:lnTo>
                  <a:lnTo>
                    <a:pt x="377454" y="262941"/>
                  </a:lnTo>
                  <a:lnTo>
                    <a:pt x="349736" y="270439"/>
                  </a:lnTo>
                  <a:lnTo>
                    <a:pt x="322328" y="278415"/>
                  </a:lnTo>
                  <a:lnTo>
                    <a:pt x="296119" y="285716"/>
                  </a:lnTo>
                  <a:lnTo>
                    <a:pt x="270708" y="292568"/>
                  </a:lnTo>
                  <a:lnTo>
                    <a:pt x="245830" y="299121"/>
                  </a:lnTo>
                  <a:lnTo>
                    <a:pt x="222300" y="305473"/>
                  </a:lnTo>
                  <a:lnTo>
                    <a:pt x="199667" y="311693"/>
                  </a:lnTo>
                  <a:lnTo>
                    <a:pt x="156992" y="323895"/>
                  </a:lnTo>
                  <a:lnTo>
                    <a:pt x="118181" y="335933"/>
                  </a:lnTo>
                  <a:lnTo>
                    <a:pt x="86380" y="345252"/>
                  </a:lnTo>
                  <a:lnTo>
                    <a:pt x="48809" y="356076"/>
                  </a:lnTo>
                  <a:lnTo>
                    <a:pt x="14188" y="368622"/>
                  </a:lnTo>
                  <a:lnTo>
                    <a:pt x="6096" y="374663"/>
                  </a:lnTo>
                  <a:lnTo>
                    <a:pt x="900" y="381885"/>
                  </a:lnTo>
                  <a:lnTo>
                    <a:pt x="0" y="387876"/>
                  </a:lnTo>
                  <a:lnTo>
                    <a:pt x="2436" y="393142"/>
                  </a:lnTo>
                  <a:lnTo>
                    <a:pt x="8551" y="4015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4047"/>
          <p:cNvSpPr/>
          <p:nvPr>
            <p:custDataLst>
              <p:tags r:id="rId1"/>
            </p:custDataLst>
          </p:nvPr>
        </p:nvSpPr>
        <p:spPr>
          <a:xfrm>
            <a:off x="196453" y="2884289"/>
            <a:ext cx="339329" cy="884040"/>
          </a:xfrm>
          <a:custGeom>
            <a:avLst/>
            <a:gdLst/>
            <a:ahLst/>
            <a:cxnLst/>
            <a:rect l="0" t="0" r="0" b="0"/>
            <a:pathLst>
              <a:path w="339329" h="884040">
                <a:moveTo>
                  <a:pt x="330399" y="17859"/>
                </a:moveTo>
                <a:lnTo>
                  <a:pt x="330399" y="17859"/>
                </a:lnTo>
                <a:lnTo>
                  <a:pt x="325658" y="17859"/>
                </a:lnTo>
                <a:lnTo>
                  <a:pt x="324262" y="16867"/>
                </a:lnTo>
                <a:lnTo>
                  <a:pt x="323331" y="15213"/>
                </a:lnTo>
                <a:lnTo>
                  <a:pt x="322710" y="13119"/>
                </a:lnTo>
                <a:lnTo>
                  <a:pt x="321304" y="11722"/>
                </a:lnTo>
                <a:lnTo>
                  <a:pt x="313889" y="9298"/>
                </a:lnTo>
                <a:lnTo>
                  <a:pt x="304685" y="8010"/>
                </a:lnTo>
                <a:lnTo>
                  <a:pt x="284787" y="1876"/>
                </a:lnTo>
                <a:lnTo>
                  <a:pt x="240525" y="49"/>
                </a:lnTo>
                <a:lnTo>
                  <a:pt x="195887" y="1"/>
                </a:lnTo>
                <a:lnTo>
                  <a:pt x="177269" y="0"/>
                </a:lnTo>
                <a:lnTo>
                  <a:pt x="170399" y="2646"/>
                </a:lnTo>
                <a:lnTo>
                  <a:pt x="164037" y="6137"/>
                </a:lnTo>
                <a:lnTo>
                  <a:pt x="154878" y="9094"/>
                </a:lnTo>
                <a:lnTo>
                  <a:pt x="139911" y="21249"/>
                </a:lnTo>
                <a:lnTo>
                  <a:pt x="136597" y="26973"/>
                </a:lnTo>
                <a:lnTo>
                  <a:pt x="134132" y="32824"/>
                </a:lnTo>
                <a:lnTo>
                  <a:pt x="128158" y="41696"/>
                </a:lnTo>
                <a:lnTo>
                  <a:pt x="125947" y="50609"/>
                </a:lnTo>
                <a:lnTo>
                  <a:pt x="124048" y="85493"/>
                </a:lnTo>
                <a:lnTo>
                  <a:pt x="118886" y="95997"/>
                </a:lnTo>
                <a:lnTo>
                  <a:pt x="116159" y="137846"/>
                </a:lnTo>
                <a:lnTo>
                  <a:pt x="116090" y="178648"/>
                </a:lnTo>
                <a:lnTo>
                  <a:pt x="115095" y="202230"/>
                </a:lnTo>
                <a:lnTo>
                  <a:pt x="108398" y="229564"/>
                </a:lnTo>
                <a:lnTo>
                  <a:pt x="106237" y="269896"/>
                </a:lnTo>
                <a:lnTo>
                  <a:pt x="100103" y="287616"/>
                </a:lnTo>
                <a:lnTo>
                  <a:pt x="96137" y="304162"/>
                </a:lnTo>
                <a:lnTo>
                  <a:pt x="91324" y="321632"/>
                </a:lnTo>
                <a:lnTo>
                  <a:pt x="87252" y="339376"/>
                </a:lnTo>
                <a:lnTo>
                  <a:pt x="79761" y="354556"/>
                </a:lnTo>
                <a:lnTo>
                  <a:pt x="76987" y="358410"/>
                </a:lnTo>
                <a:lnTo>
                  <a:pt x="73904" y="367983"/>
                </a:lnTo>
                <a:lnTo>
                  <a:pt x="69523" y="384529"/>
                </a:lnTo>
                <a:lnTo>
                  <a:pt x="64586" y="402000"/>
                </a:lnTo>
                <a:lnTo>
                  <a:pt x="62440" y="412823"/>
                </a:lnTo>
                <a:lnTo>
                  <a:pt x="56645" y="425486"/>
                </a:lnTo>
                <a:lnTo>
                  <a:pt x="53495" y="440373"/>
                </a:lnTo>
                <a:lnTo>
                  <a:pt x="47711" y="452501"/>
                </a:lnTo>
                <a:lnTo>
                  <a:pt x="38591" y="495016"/>
                </a:lnTo>
                <a:lnTo>
                  <a:pt x="35794" y="538617"/>
                </a:lnTo>
                <a:lnTo>
                  <a:pt x="35752" y="546302"/>
                </a:lnTo>
                <a:lnTo>
                  <a:pt x="33088" y="553025"/>
                </a:lnTo>
                <a:lnTo>
                  <a:pt x="30988" y="556206"/>
                </a:lnTo>
                <a:lnTo>
                  <a:pt x="28034" y="570166"/>
                </a:lnTo>
                <a:lnTo>
                  <a:pt x="26899" y="591957"/>
                </a:lnTo>
                <a:lnTo>
                  <a:pt x="24192" y="598121"/>
                </a:lnTo>
                <a:lnTo>
                  <a:pt x="20674" y="604167"/>
                </a:lnTo>
                <a:lnTo>
                  <a:pt x="18416" y="616134"/>
                </a:lnTo>
                <a:lnTo>
                  <a:pt x="17969" y="628052"/>
                </a:lnTo>
                <a:lnTo>
                  <a:pt x="15263" y="634006"/>
                </a:lnTo>
                <a:lnTo>
                  <a:pt x="11744" y="639960"/>
                </a:lnTo>
                <a:lnTo>
                  <a:pt x="9301" y="650103"/>
                </a:lnTo>
                <a:lnTo>
                  <a:pt x="8931" y="685832"/>
                </a:lnTo>
                <a:lnTo>
                  <a:pt x="2793" y="694369"/>
                </a:lnTo>
                <a:lnTo>
                  <a:pt x="828" y="702715"/>
                </a:lnTo>
                <a:lnTo>
                  <a:pt x="0" y="746204"/>
                </a:lnTo>
                <a:lnTo>
                  <a:pt x="0" y="790065"/>
                </a:lnTo>
                <a:lnTo>
                  <a:pt x="0" y="793357"/>
                </a:lnTo>
                <a:lnTo>
                  <a:pt x="992" y="793818"/>
                </a:lnTo>
                <a:lnTo>
                  <a:pt x="4741" y="794331"/>
                </a:lnTo>
                <a:lnTo>
                  <a:pt x="9714" y="797206"/>
                </a:lnTo>
                <a:lnTo>
                  <a:pt x="22123" y="808034"/>
                </a:lnTo>
                <a:lnTo>
                  <a:pt x="24716" y="813217"/>
                </a:lnTo>
                <a:lnTo>
                  <a:pt x="25407" y="815989"/>
                </a:lnTo>
                <a:lnTo>
                  <a:pt x="26860" y="817836"/>
                </a:lnTo>
                <a:lnTo>
                  <a:pt x="54146" y="837346"/>
                </a:lnTo>
                <a:lnTo>
                  <a:pt x="56933" y="838028"/>
                </a:lnTo>
                <a:lnTo>
                  <a:pt x="71488" y="846279"/>
                </a:lnTo>
                <a:lnTo>
                  <a:pt x="74448" y="846959"/>
                </a:lnTo>
                <a:lnTo>
                  <a:pt x="87319" y="854188"/>
                </a:lnTo>
                <a:lnTo>
                  <a:pt x="101389" y="857335"/>
                </a:lnTo>
                <a:lnTo>
                  <a:pt x="113275" y="863118"/>
                </a:lnTo>
                <a:lnTo>
                  <a:pt x="154699" y="867092"/>
                </a:lnTo>
                <a:lnTo>
                  <a:pt x="171706" y="873232"/>
                </a:lnTo>
                <a:lnTo>
                  <a:pt x="211456" y="874999"/>
                </a:lnTo>
                <a:lnTo>
                  <a:pt x="229035" y="876080"/>
                </a:lnTo>
                <a:lnTo>
                  <a:pt x="256356" y="882795"/>
                </a:lnTo>
                <a:lnTo>
                  <a:pt x="297743" y="884017"/>
                </a:lnTo>
                <a:lnTo>
                  <a:pt x="310395" y="884036"/>
                </a:lnTo>
                <a:lnTo>
                  <a:pt x="311110" y="883045"/>
                </a:lnTo>
                <a:lnTo>
                  <a:pt x="311904" y="879298"/>
                </a:lnTo>
                <a:lnTo>
                  <a:pt x="313108" y="877902"/>
                </a:lnTo>
                <a:lnTo>
                  <a:pt x="320172" y="875477"/>
                </a:lnTo>
                <a:lnTo>
                  <a:pt x="330399" y="875109"/>
                </a:lnTo>
                <a:lnTo>
                  <a:pt x="330399" y="882798"/>
                </a:lnTo>
                <a:lnTo>
                  <a:pt x="331391" y="883212"/>
                </a:lnTo>
                <a:lnTo>
                  <a:pt x="339328" y="88403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ARTInkShape-4048"/>
          <p:cNvSpPr/>
          <p:nvPr>
            <p:custDataLst>
              <p:tags r:id="rId2"/>
            </p:custDataLst>
          </p:nvPr>
        </p:nvSpPr>
        <p:spPr>
          <a:xfrm>
            <a:off x="535781" y="4580930"/>
            <a:ext cx="1446611" cy="17860"/>
          </a:xfrm>
          <a:custGeom>
            <a:avLst/>
            <a:gdLst/>
            <a:ahLst/>
            <a:cxnLst/>
            <a:rect l="0" t="0" r="0" b="0"/>
            <a:pathLst>
              <a:path w="1446611" h="17860">
                <a:moveTo>
                  <a:pt x="0" y="0"/>
                </a:moveTo>
                <a:lnTo>
                  <a:pt x="0" y="0"/>
                </a:lnTo>
                <a:lnTo>
                  <a:pt x="43450" y="0"/>
                </a:lnTo>
                <a:lnTo>
                  <a:pt x="75346" y="992"/>
                </a:lnTo>
                <a:lnTo>
                  <a:pt x="104078" y="8102"/>
                </a:lnTo>
                <a:lnTo>
                  <a:pt x="145762" y="8908"/>
                </a:lnTo>
                <a:lnTo>
                  <a:pt x="189777" y="9921"/>
                </a:lnTo>
                <a:lnTo>
                  <a:pt x="207298" y="15997"/>
                </a:lnTo>
                <a:lnTo>
                  <a:pt x="251943" y="17811"/>
                </a:lnTo>
                <a:lnTo>
                  <a:pt x="291815" y="17856"/>
                </a:lnTo>
                <a:lnTo>
                  <a:pt x="330955" y="17859"/>
                </a:lnTo>
                <a:lnTo>
                  <a:pt x="369943" y="17859"/>
                </a:lnTo>
                <a:lnTo>
                  <a:pt x="410816" y="17859"/>
                </a:lnTo>
                <a:lnTo>
                  <a:pt x="452441" y="17859"/>
                </a:lnTo>
                <a:lnTo>
                  <a:pt x="496107" y="17859"/>
                </a:lnTo>
                <a:lnTo>
                  <a:pt x="537837" y="17859"/>
                </a:lnTo>
                <a:lnTo>
                  <a:pt x="580830" y="17859"/>
                </a:lnTo>
                <a:lnTo>
                  <a:pt x="618830" y="17859"/>
                </a:lnTo>
                <a:lnTo>
                  <a:pt x="660249" y="17859"/>
                </a:lnTo>
                <a:lnTo>
                  <a:pt x="702437" y="17859"/>
                </a:lnTo>
                <a:lnTo>
                  <a:pt x="745131" y="17859"/>
                </a:lnTo>
                <a:lnTo>
                  <a:pt x="787962" y="17859"/>
                </a:lnTo>
                <a:lnTo>
                  <a:pt x="806404" y="16867"/>
                </a:lnTo>
                <a:lnTo>
                  <a:pt x="848306" y="9481"/>
                </a:lnTo>
                <a:lnTo>
                  <a:pt x="889992" y="8962"/>
                </a:lnTo>
                <a:lnTo>
                  <a:pt x="913805" y="7943"/>
                </a:lnTo>
                <a:lnTo>
                  <a:pt x="949524" y="828"/>
                </a:lnTo>
                <a:lnTo>
                  <a:pt x="991379" y="73"/>
                </a:lnTo>
                <a:lnTo>
                  <a:pt x="1030638" y="6"/>
                </a:lnTo>
                <a:lnTo>
                  <a:pt x="1074683" y="0"/>
                </a:lnTo>
                <a:lnTo>
                  <a:pt x="1118286" y="992"/>
                </a:lnTo>
                <a:lnTo>
                  <a:pt x="1155820" y="8102"/>
                </a:lnTo>
                <a:lnTo>
                  <a:pt x="1198720" y="9849"/>
                </a:lnTo>
                <a:lnTo>
                  <a:pt x="1241337" y="17025"/>
                </a:lnTo>
                <a:lnTo>
                  <a:pt x="1285708" y="17810"/>
                </a:lnTo>
                <a:lnTo>
                  <a:pt x="1327537" y="17856"/>
                </a:lnTo>
                <a:lnTo>
                  <a:pt x="1368104" y="17859"/>
                </a:lnTo>
                <a:lnTo>
                  <a:pt x="1395595" y="17859"/>
                </a:lnTo>
                <a:lnTo>
                  <a:pt x="1401777" y="15213"/>
                </a:lnTo>
                <a:lnTo>
                  <a:pt x="1407833" y="11722"/>
                </a:lnTo>
                <a:lnTo>
                  <a:pt x="1419804" y="9481"/>
                </a:lnTo>
                <a:lnTo>
                  <a:pt x="1446610" y="892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016E-51AE-45A6-ADE9-C53916E8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08DFA0-A33D-4680-A87C-7CD9AF1E8D01}"/>
              </a:ext>
            </a:extLst>
          </p:cNvPr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981200" y="20955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SMARTInkShape-Group1269"/>
          <p:cNvGrpSpPr/>
          <p:nvPr/>
        </p:nvGrpSpPr>
        <p:grpSpPr>
          <a:xfrm>
            <a:off x="125016" y="2214563"/>
            <a:ext cx="1292369" cy="366118"/>
            <a:chOff x="125016" y="2214563"/>
            <a:chExt cx="1292369" cy="366118"/>
          </a:xfrm>
        </p:grpSpPr>
        <p:sp>
          <p:nvSpPr>
            <p:cNvPr id="35" name="SMARTInkShape-4077"/>
            <p:cNvSpPr/>
            <p:nvPr>
              <p:custDataLst>
                <p:tags r:id="rId22"/>
              </p:custDataLst>
            </p:nvPr>
          </p:nvSpPr>
          <p:spPr>
            <a:xfrm>
              <a:off x="1270452" y="2314030"/>
              <a:ext cx="146933" cy="248791"/>
            </a:xfrm>
            <a:custGeom>
              <a:avLst/>
              <a:gdLst/>
              <a:ahLst/>
              <a:cxnLst/>
              <a:rect l="0" t="0" r="0" b="0"/>
              <a:pathLst>
                <a:path w="146933" h="248791">
                  <a:moveTo>
                    <a:pt x="131509" y="7689"/>
                  </a:moveTo>
                  <a:lnTo>
                    <a:pt x="131509" y="7689"/>
                  </a:lnTo>
                  <a:lnTo>
                    <a:pt x="131509" y="2948"/>
                  </a:lnTo>
                  <a:lnTo>
                    <a:pt x="130517" y="1552"/>
                  </a:lnTo>
                  <a:lnTo>
                    <a:pt x="128863" y="621"/>
                  </a:lnTo>
                  <a:lnTo>
                    <a:pt x="126769" y="0"/>
                  </a:lnTo>
                  <a:lnTo>
                    <a:pt x="85233" y="7926"/>
                  </a:lnTo>
                  <a:lnTo>
                    <a:pt x="41998" y="20018"/>
                  </a:lnTo>
                  <a:lnTo>
                    <a:pt x="14572" y="37722"/>
                  </a:lnTo>
                  <a:lnTo>
                    <a:pt x="3044" y="48558"/>
                  </a:lnTo>
                  <a:lnTo>
                    <a:pt x="0" y="54957"/>
                  </a:lnTo>
                  <a:lnTo>
                    <a:pt x="1292" y="63754"/>
                  </a:lnTo>
                  <a:lnTo>
                    <a:pt x="6166" y="74278"/>
                  </a:lnTo>
                  <a:lnTo>
                    <a:pt x="31047" y="103084"/>
                  </a:lnTo>
                  <a:lnTo>
                    <a:pt x="69883" y="125656"/>
                  </a:lnTo>
                  <a:lnTo>
                    <a:pt x="112774" y="146659"/>
                  </a:lnTo>
                  <a:lnTo>
                    <a:pt x="141144" y="162348"/>
                  </a:lnTo>
                  <a:lnTo>
                    <a:pt x="145713" y="168369"/>
                  </a:lnTo>
                  <a:lnTo>
                    <a:pt x="146932" y="171363"/>
                  </a:lnTo>
                  <a:lnTo>
                    <a:pt x="146752" y="174352"/>
                  </a:lnTo>
                  <a:lnTo>
                    <a:pt x="143906" y="180319"/>
                  </a:lnTo>
                  <a:lnTo>
                    <a:pt x="136726" y="189256"/>
                  </a:lnTo>
                  <a:lnTo>
                    <a:pt x="123574" y="198188"/>
                  </a:lnTo>
                  <a:lnTo>
                    <a:pt x="81975" y="216048"/>
                  </a:lnTo>
                  <a:lnTo>
                    <a:pt x="50023" y="233908"/>
                  </a:lnTo>
                  <a:lnTo>
                    <a:pt x="33283" y="2487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078"/>
            <p:cNvSpPr/>
            <p:nvPr>
              <p:custDataLst>
                <p:tags r:id="rId23"/>
              </p:custDataLst>
            </p:nvPr>
          </p:nvSpPr>
          <p:spPr>
            <a:xfrm>
              <a:off x="1117485" y="2348508"/>
              <a:ext cx="105883" cy="178441"/>
            </a:xfrm>
            <a:custGeom>
              <a:avLst/>
              <a:gdLst/>
              <a:ahLst/>
              <a:cxnLst/>
              <a:rect l="0" t="0" r="0" b="0"/>
              <a:pathLst>
                <a:path w="105883" h="178441">
                  <a:moveTo>
                    <a:pt x="16585" y="133945"/>
                  </a:moveTo>
                  <a:lnTo>
                    <a:pt x="16585" y="133945"/>
                  </a:lnTo>
                  <a:lnTo>
                    <a:pt x="8897" y="141634"/>
                  </a:lnTo>
                  <a:lnTo>
                    <a:pt x="6909" y="149759"/>
                  </a:lnTo>
                  <a:lnTo>
                    <a:pt x="1592" y="158033"/>
                  </a:lnTo>
                  <a:lnTo>
                    <a:pt x="0" y="163833"/>
                  </a:lnTo>
                  <a:lnTo>
                    <a:pt x="567" y="166769"/>
                  </a:lnTo>
                  <a:lnTo>
                    <a:pt x="7557" y="178440"/>
                  </a:lnTo>
                  <a:lnTo>
                    <a:pt x="12367" y="173807"/>
                  </a:lnTo>
                  <a:lnTo>
                    <a:pt x="14711" y="168860"/>
                  </a:lnTo>
                  <a:lnTo>
                    <a:pt x="17505" y="124452"/>
                  </a:lnTo>
                  <a:lnTo>
                    <a:pt x="27605" y="80508"/>
                  </a:lnTo>
                  <a:lnTo>
                    <a:pt x="32418" y="62549"/>
                  </a:lnTo>
                  <a:lnTo>
                    <a:pt x="34536" y="51612"/>
                  </a:lnTo>
                  <a:lnTo>
                    <a:pt x="38785" y="43444"/>
                  </a:lnTo>
                  <a:lnTo>
                    <a:pt x="41307" y="40869"/>
                  </a:lnTo>
                  <a:lnTo>
                    <a:pt x="55400" y="31656"/>
                  </a:lnTo>
                  <a:lnTo>
                    <a:pt x="58641" y="26306"/>
                  </a:lnTo>
                  <a:lnTo>
                    <a:pt x="61074" y="20621"/>
                  </a:lnTo>
                  <a:lnTo>
                    <a:pt x="65462" y="14787"/>
                  </a:lnTo>
                  <a:lnTo>
                    <a:pt x="73366" y="11533"/>
                  </a:lnTo>
                  <a:lnTo>
                    <a:pt x="1058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079"/>
            <p:cNvSpPr/>
            <p:nvPr>
              <p:custDataLst>
                <p:tags r:id="rId24"/>
              </p:custDataLst>
            </p:nvPr>
          </p:nvSpPr>
          <p:spPr>
            <a:xfrm>
              <a:off x="896422" y="2349033"/>
              <a:ext cx="189627" cy="115515"/>
            </a:xfrm>
            <a:custGeom>
              <a:avLst/>
              <a:gdLst/>
              <a:ahLst/>
              <a:cxnLst/>
              <a:rect l="0" t="0" r="0" b="0"/>
              <a:pathLst>
                <a:path w="189627" h="115515">
                  <a:moveTo>
                    <a:pt x="5477" y="70912"/>
                  </a:moveTo>
                  <a:lnTo>
                    <a:pt x="5477" y="70912"/>
                  </a:lnTo>
                  <a:lnTo>
                    <a:pt x="10217" y="70912"/>
                  </a:lnTo>
                  <a:lnTo>
                    <a:pt x="15190" y="73558"/>
                  </a:lnTo>
                  <a:lnTo>
                    <a:pt x="17905" y="75653"/>
                  </a:lnTo>
                  <a:lnTo>
                    <a:pt x="26214" y="77980"/>
                  </a:lnTo>
                  <a:lnTo>
                    <a:pt x="31208" y="78601"/>
                  </a:lnTo>
                  <a:lnTo>
                    <a:pt x="69917" y="72045"/>
                  </a:lnTo>
                  <a:lnTo>
                    <a:pt x="112887" y="61348"/>
                  </a:lnTo>
                  <a:lnTo>
                    <a:pt x="129613" y="54755"/>
                  </a:lnTo>
                  <a:lnTo>
                    <a:pt x="168849" y="30043"/>
                  </a:lnTo>
                  <a:lnTo>
                    <a:pt x="184962" y="20549"/>
                  </a:lnTo>
                  <a:lnTo>
                    <a:pt x="189428" y="14463"/>
                  </a:lnTo>
                  <a:lnTo>
                    <a:pt x="189626" y="11452"/>
                  </a:lnTo>
                  <a:lnTo>
                    <a:pt x="187201" y="5459"/>
                  </a:lnTo>
                  <a:lnTo>
                    <a:pt x="185165" y="3464"/>
                  </a:lnTo>
                  <a:lnTo>
                    <a:pt x="180258" y="1248"/>
                  </a:lnTo>
                  <a:lnTo>
                    <a:pt x="162435" y="0"/>
                  </a:lnTo>
                  <a:lnTo>
                    <a:pt x="138303" y="4371"/>
                  </a:lnTo>
                  <a:lnTo>
                    <a:pt x="97345" y="20874"/>
                  </a:lnTo>
                  <a:lnTo>
                    <a:pt x="68746" y="33486"/>
                  </a:lnTo>
                  <a:lnTo>
                    <a:pt x="28177" y="62382"/>
                  </a:lnTo>
                  <a:lnTo>
                    <a:pt x="4853" y="82493"/>
                  </a:lnTo>
                  <a:lnTo>
                    <a:pt x="238" y="90281"/>
                  </a:lnTo>
                  <a:lnTo>
                    <a:pt x="0" y="93746"/>
                  </a:lnTo>
                  <a:lnTo>
                    <a:pt x="2381" y="100243"/>
                  </a:lnTo>
                  <a:lnTo>
                    <a:pt x="9300" y="109479"/>
                  </a:lnTo>
                  <a:lnTo>
                    <a:pt x="20074" y="112858"/>
                  </a:lnTo>
                  <a:lnTo>
                    <a:pt x="59801" y="115205"/>
                  </a:lnTo>
                  <a:lnTo>
                    <a:pt x="103801" y="115514"/>
                  </a:lnTo>
                  <a:lnTo>
                    <a:pt x="138449" y="108422"/>
                  </a:lnTo>
                  <a:lnTo>
                    <a:pt x="162785" y="97467"/>
                  </a:lnTo>
                  <a:lnTo>
                    <a:pt x="175141" y="887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80"/>
            <p:cNvSpPr/>
            <p:nvPr>
              <p:custDataLst>
                <p:tags r:id="rId25"/>
              </p:custDataLst>
            </p:nvPr>
          </p:nvSpPr>
          <p:spPr>
            <a:xfrm>
              <a:off x="682441" y="2393156"/>
              <a:ext cx="183740" cy="8563"/>
            </a:xfrm>
            <a:custGeom>
              <a:avLst/>
              <a:gdLst/>
              <a:ahLst/>
              <a:cxnLst/>
              <a:rect l="0" t="0" r="0" b="0"/>
              <a:pathLst>
                <a:path w="183740" h="8563">
                  <a:moveTo>
                    <a:pt x="5145" y="0"/>
                  </a:moveTo>
                  <a:lnTo>
                    <a:pt x="5145" y="0"/>
                  </a:lnTo>
                  <a:lnTo>
                    <a:pt x="405" y="4741"/>
                  </a:lnTo>
                  <a:lnTo>
                    <a:pt x="0" y="6137"/>
                  </a:lnTo>
                  <a:lnTo>
                    <a:pt x="723" y="7068"/>
                  </a:lnTo>
                  <a:lnTo>
                    <a:pt x="4272" y="8562"/>
                  </a:lnTo>
                  <a:lnTo>
                    <a:pt x="44670" y="7916"/>
                  </a:lnTo>
                  <a:lnTo>
                    <a:pt x="81458" y="2787"/>
                  </a:lnTo>
                  <a:lnTo>
                    <a:pt x="119920" y="826"/>
                  </a:lnTo>
                  <a:lnTo>
                    <a:pt x="162184" y="245"/>
                  </a:lnTo>
                  <a:lnTo>
                    <a:pt x="18373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81"/>
            <p:cNvSpPr/>
            <p:nvPr>
              <p:custDataLst>
                <p:tags r:id="rId26"/>
              </p:custDataLst>
            </p:nvPr>
          </p:nvSpPr>
          <p:spPr>
            <a:xfrm>
              <a:off x="785813" y="2214563"/>
              <a:ext cx="35719" cy="366118"/>
            </a:xfrm>
            <a:custGeom>
              <a:avLst/>
              <a:gdLst/>
              <a:ahLst/>
              <a:cxnLst/>
              <a:rect l="0" t="0" r="0" b="0"/>
              <a:pathLst>
                <a:path w="35719" h="366118">
                  <a:moveTo>
                    <a:pt x="35718" y="0"/>
                  </a:moveTo>
                  <a:lnTo>
                    <a:pt x="35718" y="0"/>
                  </a:lnTo>
                  <a:lnTo>
                    <a:pt x="30978" y="0"/>
                  </a:lnTo>
                  <a:lnTo>
                    <a:pt x="29582" y="992"/>
                  </a:lnTo>
                  <a:lnTo>
                    <a:pt x="28651" y="2645"/>
                  </a:lnTo>
                  <a:lnTo>
                    <a:pt x="20724" y="39165"/>
                  </a:lnTo>
                  <a:lnTo>
                    <a:pt x="15779" y="81636"/>
                  </a:lnTo>
                  <a:lnTo>
                    <a:pt x="10959" y="119107"/>
                  </a:lnTo>
                  <a:lnTo>
                    <a:pt x="6885" y="161629"/>
                  </a:lnTo>
                  <a:lnTo>
                    <a:pt x="2040" y="203002"/>
                  </a:lnTo>
                  <a:lnTo>
                    <a:pt x="604" y="240396"/>
                  </a:lnTo>
                  <a:lnTo>
                    <a:pt x="119" y="283847"/>
                  </a:lnTo>
                  <a:lnTo>
                    <a:pt x="15" y="327502"/>
                  </a:lnTo>
                  <a:lnTo>
                    <a:pt x="0" y="366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82"/>
            <p:cNvSpPr/>
            <p:nvPr>
              <p:custDataLst>
                <p:tags r:id="rId27"/>
              </p:custDataLst>
            </p:nvPr>
          </p:nvSpPr>
          <p:spPr>
            <a:xfrm>
              <a:off x="464499" y="2384952"/>
              <a:ext cx="178440" cy="177869"/>
            </a:xfrm>
            <a:custGeom>
              <a:avLst/>
              <a:gdLst/>
              <a:ahLst/>
              <a:cxnLst/>
              <a:rect l="0" t="0" r="0" b="0"/>
              <a:pathLst>
                <a:path w="178440" h="177869">
                  <a:moveTo>
                    <a:pt x="53423" y="34993"/>
                  </a:moveTo>
                  <a:lnTo>
                    <a:pt x="53423" y="34993"/>
                  </a:lnTo>
                  <a:lnTo>
                    <a:pt x="53423" y="39734"/>
                  </a:lnTo>
                  <a:lnTo>
                    <a:pt x="38192" y="76125"/>
                  </a:lnTo>
                  <a:lnTo>
                    <a:pt x="23612" y="118891"/>
                  </a:lnTo>
                  <a:lnTo>
                    <a:pt x="5794" y="159768"/>
                  </a:lnTo>
                  <a:lnTo>
                    <a:pt x="0" y="177262"/>
                  </a:lnTo>
                  <a:lnTo>
                    <a:pt x="846" y="146378"/>
                  </a:lnTo>
                  <a:lnTo>
                    <a:pt x="12206" y="111786"/>
                  </a:lnTo>
                  <a:lnTo>
                    <a:pt x="33265" y="71770"/>
                  </a:lnTo>
                  <a:lnTo>
                    <a:pt x="57526" y="36194"/>
                  </a:lnTo>
                  <a:lnTo>
                    <a:pt x="93871" y="7542"/>
                  </a:lnTo>
                  <a:lnTo>
                    <a:pt x="112592" y="1724"/>
                  </a:lnTo>
                  <a:lnTo>
                    <a:pt x="130706" y="0"/>
                  </a:lnTo>
                  <a:lnTo>
                    <a:pt x="148641" y="4230"/>
                  </a:lnTo>
                  <a:lnTo>
                    <a:pt x="161782" y="11767"/>
                  </a:lnTo>
                  <a:lnTo>
                    <a:pt x="171960" y="29765"/>
                  </a:lnTo>
                  <a:lnTo>
                    <a:pt x="177159" y="62513"/>
                  </a:lnTo>
                  <a:lnTo>
                    <a:pt x="178270" y="106527"/>
                  </a:lnTo>
                  <a:lnTo>
                    <a:pt x="178424" y="147588"/>
                  </a:lnTo>
                  <a:lnTo>
                    <a:pt x="178439" y="1778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83"/>
            <p:cNvSpPr/>
            <p:nvPr>
              <p:custDataLst>
                <p:tags r:id="rId28"/>
              </p:custDataLst>
            </p:nvPr>
          </p:nvSpPr>
          <p:spPr>
            <a:xfrm>
              <a:off x="125016" y="2305269"/>
              <a:ext cx="328030" cy="226518"/>
            </a:xfrm>
            <a:custGeom>
              <a:avLst/>
              <a:gdLst/>
              <a:ahLst/>
              <a:cxnLst/>
              <a:rect l="0" t="0" r="0" b="0"/>
              <a:pathLst>
                <a:path w="328030" h="226518">
                  <a:moveTo>
                    <a:pt x="0" y="168254"/>
                  </a:moveTo>
                  <a:lnTo>
                    <a:pt x="0" y="168254"/>
                  </a:lnTo>
                  <a:lnTo>
                    <a:pt x="4740" y="163514"/>
                  </a:lnTo>
                  <a:lnTo>
                    <a:pt x="12359" y="161187"/>
                  </a:lnTo>
                  <a:lnTo>
                    <a:pt x="50241" y="156842"/>
                  </a:lnTo>
                  <a:lnTo>
                    <a:pt x="88638" y="146928"/>
                  </a:lnTo>
                  <a:lnTo>
                    <a:pt x="125371" y="133603"/>
                  </a:lnTo>
                  <a:lnTo>
                    <a:pt x="162934" y="117087"/>
                  </a:lnTo>
                  <a:lnTo>
                    <a:pt x="199199" y="104366"/>
                  </a:lnTo>
                  <a:lnTo>
                    <a:pt x="240872" y="84050"/>
                  </a:lnTo>
                  <a:lnTo>
                    <a:pt x="281001" y="60928"/>
                  </a:lnTo>
                  <a:lnTo>
                    <a:pt x="322403" y="24157"/>
                  </a:lnTo>
                  <a:lnTo>
                    <a:pt x="326845" y="17229"/>
                  </a:lnTo>
                  <a:lnTo>
                    <a:pt x="328029" y="13993"/>
                  </a:lnTo>
                  <a:lnTo>
                    <a:pt x="327827" y="11835"/>
                  </a:lnTo>
                  <a:lnTo>
                    <a:pt x="326700" y="10397"/>
                  </a:lnTo>
                  <a:lnTo>
                    <a:pt x="307899" y="1762"/>
                  </a:lnTo>
                  <a:lnTo>
                    <a:pt x="296917" y="0"/>
                  </a:lnTo>
                  <a:lnTo>
                    <a:pt x="274837" y="3749"/>
                  </a:lnTo>
                  <a:lnTo>
                    <a:pt x="233581" y="21033"/>
                  </a:lnTo>
                  <a:lnTo>
                    <a:pt x="198965" y="38754"/>
                  </a:lnTo>
                  <a:lnTo>
                    <a:pt x="163573" y="62415"/>
                  </a:lnTo>
                  <a:lnTo>
                    <a:pt x="128943" y="88278"/>
                  </a:lnTo>
                  <a:lnTo>
                    <a:pt x="101375" y="114792"/>
                  </a:lnTo>
                  <a:lnTo>
                    <a:pt x="78589" y="159340"/>
                  </a:lnTo>
                  <a:lnTo>
                    <a:pt x="77262" y="174545"/>
                  </a:lnTo>
                  <a:lnTo>
                    <a:pt x="84494" y="200475"/>
                  </a:lnTo>
                  <a:lnTo>
                    <a:pt x="92454" y="210026"/>
                  </a:lnTo>
                  <a:lnTo>
                    <a:pt x="97355" y="213961"/>
                  </a:lnTo>
                  <a:lnTo>
                    <a:pt x="110737" y="218334"/>
                  </a:lnTo>
                  <a:lnTo>
                    <a:pt x="153268" y="226517"/>
                  </a:lnTo>
                  <a:lnTo>
                    <a:pt x="194684" y="223052"/>
                  </a:lnTo>
                  <a:lnTo>
                    <a:pt x="238884" y="215856"/>
                  </a:lnTo>
                  <a:lnTo>
                    <a:pt x="258961" y="2129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270"/>
          <p:cNvGrpSpPr/>
          <p:nvPr/>
        </p:nvGrpSpPr>
        <p:grpSpPr>
          <a:xfrm>
            <a:off x="357371" y="1526977"/>
            <a:ext cx="1526794" cy="489610"/>
            <a:chOff x="357371" y="1526977"/>
            <a:chExt cx="1526794" cy="489610"/>
          </a:xfrm>
        </p:grpSpPr>
        <p:sp>
          <p:nvSpPr>
            <p:cNvPr id="43" name="SMARTInkShape-4084"/>
            <p:cNvSpPr/>
            <p:nvPr>
              <p:custDataLst>
                <p:tags r:id="rId12"/>
              </p:custDataLst>
            </p:nvPr>
          </p:nvSpPr>
          <p:spPr>
            <a:xfrm>
              <a:off x="946547" y="1696641"/>
              <a:ext cx="17860" cy="133946"/>
            </a:xfrm>
            <a:custGeom>
              <a:avLst/>
              <a:gdLst/>
              <a:ahLst/>
              <a:cxnLst/>
              <a:rect l="0" t="0" r="0" b="0"/>
              <a:pathLst>
                <a:path w="17860" h="133946">
                  <a:moveTo>
                    <a:pt x="17859" y="0"/>
                  </a:moveTo>
                  <a:lnTo>
                    <a:pt x="17859" y="0"/>
                  </a:lnTo>
                  <a:lnTo>
                    <a:pt x="17859" y="43639"/>
                  </a:lnTo>
                  <a:lnTo>
                    <a:pt x="16867" y="56106"/>
                  </a:lnTo>
                  <a:lnTo>
                    <a:pt x="6836" y="98200"/>
                  </a:lnTo>
                  <a:lnTo>
                    <a:pt x="1350" y="117293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085"/>
            <p:cNvSpPr/>
            <p:nvPr>
              <p:custDataLst>
                <p:tags r:id="rId13"/>
              </p:custDataLst>
            </p:nvPr>
          </p:nvSpPr>
          <p:spPr>
            <a:xfrm>
              <a:off x="1009055" y="1526977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86"/>
            <p:cNvSpPr/>
            <p:nvPr>
              <p:custDataLst>
                <p:tags r:id="rId14"/>
              </p:custDataLst>
            </p:nvPr>
          </p:nvSpPr>
          <p:spPr>
            <a:xfrm>
              <a:off x="1135453" y="1598414"/>
              <a:ext cx="25407" cy="250032"/>
            </a:xfrm>
            <a:custGeom>
              <a:avLst/>
              <a:gdLst/>
              <a:ahLst/>
              <a:cxnLst/>
              <a:rect l="0" t="0" r="0" b="0"/>
              <a:pathLst>
                <a:path w="25407" h="250032">
                  <a:moveTo>
                    <a:pt x="25406" y="0"/>
                  </a:moveTo>
                  <a:lnTo>
                    <a:pt x="25406" y="0"/>
                  </a:lnTo>
                  <a:lnTo>
                    <a:pt x="18277" y="8121"/>
                  </a:lnTo>
                  <a:lnTo>
                    <a:pt x="12978" y="17169"/>
                  </a:lnTo>
                  <a:lnTo>
                    <a:pt x="5616" y="54663"/>
                  </a:lnTo>
                  <a:lnTo>
                    <a:pt x="0" y="89511"/>
                  </a:lnTo>
                  <a:lnTo>
                    <a:pt x="5867" y="133974"/>
                  </a:lnTo>
                  <a:lnTo>
                    <a:pt x="13463" y="177605"/>
                  </a:lnTo>
                  <a:lnTo>
                    <a:pt x="16300" y="220364"/>
                  </a:lnTo>
                  <a:lnTo>
                    <a:pt x="16442" y="234580"/>
                  </a:lnTo>
                  <a:lnTo>
                    <a:pt x="17446" y="236754"/>
                  </a:lnTo>
                  <a:lnTo>
                    <a:pt x="19107" y="238203"/>
                  </a:lnTo>
                  <a:lnTo>
                    <a:pt x="21207" y="239169"/>
                  </a:lnTo>
                  <a:lnTo>
                    <a:pt x="21615" y="240806"/>
                  </a:lnTo>
                  <a:lnTo>
                    <a:pt x="16477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087"/>
            <p:cNvSpPr/>
            <p:nvPr>
              <p:custDataLst>
                <p:tags r:id="rId15"/>
              </p:custDataLst>
            </p:nvPr>
          </p:nvSpPr>
          <p:spPr>
            <a:xfrm>
              <a:off x="357371" y="1687790"/>
              <a:ext cx="182083" cy="328797"/>
            </a:xfrm>
            <a:custGeom>
              <a:avLst/>
              <a:gdLst/>
              <a:ahLst/>
              <a:cxnLst/>
              <a:rect l="0" t="0" r="0" b="0"/>
              <a:pathLst>
                <a:path w="182083" h="328797">
                  <a:moveTo>
                    <a:pt x="44465" y="160655"/>
                  </a:moveTo>
                  <a:lnTo>
                    <a:pt x="44465" y="160655"/>
                  </a:lnTo>
                  <a:lnTo>
                    <a:pt x="43473" y="184008"/>
                  </a:lnTo>
                  <a:lnTo>
                    <a:pt x="36777" y="228627"/>
                  </a:lnTo>
                  <a:lnTo>
                    <a:pt x="36773" y="266135"/>
                  </a:lnTo>
                  <a:lnTo>
                    <a:pt x="44107" y="310543"/>
                  </a:lnTo>
                  <a:lnTo>
                    <a:pt x="44456" y="328796"/>
                  </a:lnTo>
                  <a:lnTo>
                    <a:pt x="44462" y="325127"/>
                  </a:lnTo>
                  <a:lnTo>
                    <a:pt x="41818" y="320405"/>
                  </a:lnTo>
                  <a:lnTo>
                    <a:pt x="39724" y="317757"/>
                  </a:lnTo>
                  <a:lnTo>
                    <a:pt x="31163" y="275638"/>
                  </a:lnTo>
                  <a:lnTo>
                    <a:pt x="20377" y="238820"/>
                  </a:lnTo>
                  <a:lnTo>
                    <a:pt x="12633" y="201895"/>
                  </a:lnTo>
                  <a:lnTo>
                    <a:pt x="6868" y="159100"/>
                  </a:lnTo>
                  <a:lnTo>
                    <a:pt x="1210" y="117463"/>
                  </a:lnTo>
                  <a:lnTo>
                    <a:pt x="0" y="74196"/>
                  </a:lnTo>
                  <a:lnTo>
                    <a:pt x="890" y="60713"/>
                  </a:lnTo>
                  <a:lnTo>
                    <a:pt x="6970" y="42959"/>
                  </a:lnTo>
                  <a:lnTo>
                    <a:pt x="12256" y="34593"/>
                  </a:lnTo>
                  <a:lnTo>
                    <a:pt x="41684" y="6795"/>
                  </a:lnTo>
                  <a:lnTo>
                    <a:pt x="51828" y="2976"/>
                  </a:lnTo>
                  <a:lnTo>
                    <a:pt x="92173" y="100"/>
                  </a:lnTo>
                  <a:lnTo>
                    <a:pt x="104033" y="0"/>
                  </a:lnTo>
                  <a:lnTo>
                    <a:pt x="126607" y="9425"/>
                  </a:lnTo>
                  <a:lnTo>
                    <a:pt x="158449" y="34216"/>
                  </a:lnTo>
                  <a:lnTo>
                    <a:pt x="177742" y="55565"/>
                  </a:lnTo>
                  <a:lnTo>
                    <a:pt x="180941" y="60830"/>
                  </a:lnTo>
                  <a:lnTo>
                    <a:pt x="182082" y="66324"/>
                  </a:lnTo>
                  <a:lnTo>
                    <a:pt x="180704" y="77720"/>
                  </a:lnTo>
                  <a:lnTo>
                    <a:pt x="174349" y="95292"/>
                  </a:lnTo>
                  <a:lnTo>
                    <a:pt x="161442" y="113066"/>
                  </a:lnTo>
                  <a:lnTo>
                    <a:pt x="122885" y="141064"/>
                  </a:lnTo>
                  <a:lnTo>
                    <a:pt x="92287" y="157389"/>
                  </a:lnTo>
                  <a:lnTo>
                    <a:pt x="50194" y="168630"/>
                  </a:lnTo>
                  <a:lnTo>
                    <a:pt x="38412" y="169161"/>
                  </a:lnTo>
                  <a:lnTo>
                    <a:pt x="29207" y="166750"/>
                  </a:lnTo>
                  <a:lnTo>
                    <a:pt x="17676" y="1606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088"/>
            <p:cNvSpPr/>
            <p:nvPr>
              <p:custDataLst>
                <p:tags r:id="rId16"/>
              </p:custDataLst>
            </p:nvPr>
          </p:nvSpPr>
          <p:spPr>
            <a:xfrm>
              <a:off x="558667" y="1696641"/>
              <a:ext cx="176354" cy="168465"/>
            </a:xfrm>
            <a:custGeom>
              <a:avLst/>
              <a:gdLst/>
              <a:ahLst/>
              <a:cxnLst/>
              <a:rect l="0" t="0" r="0" b="0"/>
              <a:pathLst>
                <a:path w="176354" h="168465">
                  <a:moveTo>
                    <a:pt x="57482" y="0"/>
                  </a:moveTo>
                  <a:lnTo>
                    <a:pt x="57482" y="0"/>
                  </a:lnTo>
                  <a:lnTo>
                    <a:pt x="52741" y="0"/>
                  </a:lnTo>
                  <a:lnTo>
                    <a:pt x="51345" y="992"/>
                  </a:lnTo>
                  <a:lnTo>
                    <a:pt x="50414" y="2645"/>
                  </a:lnTo>
                  <a:lnTo>
                    <a:pt x="49793" y="4740"/>
                  </a:lnTo>
                  <a:lnTo>
                    <a:pt x="23441" y="46285"/>
                  </a:lnTo>
                  <a:lnTo>
                    <a:pt x="7101" y="89512"/>
                  </a:lnTo>
                  <a:lnTo>
                    <a:pt x="0" y="116149"/>
                  </a:lnTo>
                  <a:lnTo>
                    <a:pt x="3298" y="141901"/>
                  </a:lnTo>
                  <a:lnTo>
                    <a:pt x="7934" y="156002"/>
                  </a:lnTo>
                  <a:lnTo>
                    <a:pt x="11551" y="160556"/>
                  </a:lnTo>
                  <a:lnTo>
                    <a:pt x="20862" y="165616"/>
                  </a:lnTo>
                  <a:lnTo>
                    <a:pt x="42001" y="168464"/>
                  </a:lnTo>
                  <a:lnTo>
                    <a:pt x="67116" y="164568"/>
                  </a:lnTo>
                  <a:lnTo>
                    <a:pt x="111153" y="141812"/>
                  </a:lnTo>
                  <a:lnTo>
                    <a:pt x="127968" y="129504"/>
                  </a:lnTo>
                  <a:lnTo>
                    <a:pt x="161144" y="88712"/>
                  </a:lnTo>
                  <a:lnTo>
                    <a:pt x="174627" y="67075"/>
                  </a:lnTo>
                  <a:lnTo>
                    <a:pt x="176353" y="51639"/>
                  </a:lnTo>
                  <a:lnTo>
                    <a:pt x="174118" y="26957"/>
                  </a:lnTo>
                  <a:lnTo>
                    <a:pt x="171950" y="22932"/>
                  </a:lnTo>
                  <a:lnTo>
                    <a:pt x="159418" y="12527"/>
                  </a:lnTo>
                  <a:lnTo>
                    <a:pt x="148758" y="6229"/>
                  </a:lnTo>
                  <a:lnTo>
                    <a:pt x="134760" y="5414"/>
                  </a:lnTo>
                  <a:lnTo>
                    <a:pt x="92329" y="8724"/>
                  </a:lnTo>
                  <a:lnTo>
                    <a:pt x="84271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089"/>
            <p:cNvSpPr/>
            <p:nvPr>
              <p:custDataLst>
                <p:tags r:id="rId17"/>
              </p:custDataLst>
            </p:nvPr>
          </p:nvSpPr>
          <p:spPr>
            <a:xfrm>
              <a:off x="781914" y="1696641"/>
              <a:ext cx="100209" cy="196454"/>
            </a:xfrm>
            <a:custGeom>
              <a:avLst/>
              <a:gdLst/>
              <a:ahLst/>
              <a:cxnLst/>
              <a:rect l="0" t="0" r="0" b="0"/>
              <a:pathLst>
                <a:path w="100209" h="196454">
                  <a:moveTo>
                    <a:pt x="57477" y="0"/>
                  </a:moveTo>
                  <a:lnTo>
                    <a:pt x="57477" y="0"/>
                  </a:lnTo>
                  <a:lnTo>
                    <a:pt x="52736" y="0"/>
                  </a:lnTo>
                  <a:lnTo>
                    <a:pt x="47763" y="2645"/>
                  </a:lnTo>
                  <a:lnTo>
                    <a:pt x="23551" y="20737"/>
                  </a:lnTo>
                  <a:lnTo>
                    <a:pt x="1027" y="52011"/>
                  </a:lnTo>
                  <a:lnTo>
                    <a:pt x="0" y="56502"/>
                  </a:lnTo>
                  <a:lnTo>
                    <a:pt x="307" y="60488"/>
                  </a:lnTo>
                  <a:lnTo>
                    <a:pt x="7930" y="78755"/>
                  </a:lnTo>
                  <a:lnTo>
                    <a:pt x="15943" y="87257"/>
                  </a:lnTo>
                  <a:lnTo>
                    <a:pt x="60575" y="113029"/>
                  </a:lnTo>
                  <a:lnTo>
                    <a:pt x="81644" y="122354"/>
                  </a:lnTo>
                  <a:lnTo>
                    <a:pt x="89054" y="124824"/>
                  </a:lnTo>
                  <a:lnTo>
                    <a:pt x="95654" y="129230"/>
                  </a:lnTo>
                  <a:lnTo>
                    <a:pt x="99249" y="134495"/>
                  </a:lnTo>
                  <a:lnTo>
                    <a:pt x="100208" y="137288"/>
                  </a:lnTo>
                  <a:lnTo>
                    <a:pt x="99855" y="140143"/>
                  </a:lnTo>
                  <a:lnTo>
                    <a:pt x="91027" y="160748"/>
                  </a:lnTo>
                  <a:lnTo>
                    <a:pt x="85286" y="166693"/>
                  </a:lnTo>
                  <a:lnTo>
                    <a:pt x="76120" y="172643"/>
                  </a:lnTo>
                  <a:lnTo>
                    <a:pt x="47142" y="182811"/>
                  </a:lnTo>
                  <a:lnTo>
                    <a:pt x="33975" y="192729"/>
                  </a:lnTo>
                  <a:lnTo>
                    <a:pt x="21758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90"/>
            <p:cNvSpPr/>
            <p:nvPr>
              <p:custDataLst>
                <p:tags r:id="rId18"/>
              </p:custDataLst>
            </p:nvPr>
          </p:nvSpPr>
          <p:spPr>
            <a:xfrm>
              <a:off x="1492349" y="1643620"/>
              <a:ext cx="391816" cy="203641"/>
            </a:xfrm>
            <a:custGeom>
              <a:avLst/>
              <a:gdLst/>
              <a:ahLst/>
              <a:cxnLst/>
              <a:rect l="0" t="0" r="0" b="0"/>
              <a:pathLst>
                <a:path w="391816" h="203641">
                  <a:moveTo>
                    <a:pt x="7839" y="88739"/>
                  </a:moveTo>
                  <a:lnTo>
                    <a:pt x="7839" y="88739"/>
                  </a:lnTo>
                  <a:lnTo>
                    <a:pt x="12579" y="88739"/>
                  </a:lnTo>
                  <a:lnTo>
                    <a:pt x="17552" y="91385"/>
                  </a:lnTo>
                  <a:lnTo>
                    <a:pt x="20267" y="93480"/>
                  </a:lnTo>
                  <a:lnTo>
                    <a:pt x="28576" y="95807"/>
                  </a:lnTo>
                  <a:lnTo>
                    <a:pt x="66325" y="97596"/>
                  </a:lnTo>
                  <a:lnTo>
                    <a:pt x="88668" y="96655"/>
                  </a:lnTo>
                  <a:lnTo>
                    <a:pt x="132707" y="86644"/>
                  </a:lnTo>
                  <a:lnTo>
                    <a:pt x="148024" y="79189"/>
                  </a:lnTo>
                  <a:lnTo>
                    <a:pt x="171379" y="63853"/>
                  </a:lnTo>
                  <a:lnTo>
                    <a:pt x="188994" y="42345"/>
                  </a:lnTo>
                  <a:lnTo>
                    <a:pt x="192532" y="33062"/>
                  </a:lnTo>
                  <a:lnTo>
                    <a:pt x="194803" y="15675"/>
                  </a:lnTo>
                  <a:lnTo>
                    <a:pt x="192468" y="8972"/>
                  </a:lnTo>
                  <a:lnTo>
                    <a:pt x="190456" y="5795"/>
                  </a:lnTo>
                  <a:lnTo>
                    <a:pt x="188122" y="3678"/>
                  </a:lnTo>
                  <a:lnTo>
                    <a:pt x="182884" y="1325"/>
                  </a:lnTo>
                  <a:lnTo>
                    <a:pt x="169616" y="0"/>
                  </a:lnTo>
                  <a:lnTo>
                    <a:pt x="130921" y="11920"/>
                  </a:lnTo>
                  <a:lnTo>
                    <a:pt x="87951" y="43088"/>
                  </a:lnTo>
                  <a:lnTo>
                    <a:pt x="44516" y="79861"/>
                  </a:lnTo>
                  <a:lnTo>
                    <a:pt x="11333" y="116907"/>
                  </a:lnTo>
                  <a:lnTo>
                    <a:pt x="4431" y="131355"/>
                  </a:lnTo>
                  <a:lnTo>
                    <a:pt x="0" y="156799"/>
                  </a:lnTo>
                  <a:lnTo>
                    <a:pt x="1620" y="161893"/>
                  </a:lnTo>
                  <a:lnTo>
                    <a:pt x="8713" y="170200"/>
                  </a:lnTo>
                  <a:lnTo>
                    <a:pt x="23863" y="180455"/>
                  </a:lnTo>
                  <a:lnTo>
                    <a:pt x="61017" y="192809"/>
                  </a:lnTo>
                  <a:lnTo>
                    <a:pt x="94923" y="200824"/>
                  </a:lnTo>
                  <a:lnTo>
                    <a:pt x="131096" y="203640"/>
                  </a:lnTo>
                  <a:lnTo>
                    <a:pt x="171800" y="203482"/>
                  </a:lnTo>
                  <a:lnTo>
                    <a:pt x="210429" y="198584"/>
                  </a:lnTo>
                  <a:lnTo>
                    <a:pt x="251861" y="195700"/>
                  </a:lnTo>
                  <a:lnTo>
                    <a:pt x="288721" y="189995"/>
                  </a:lnTo>
                  <a:lnTo>
                    <a:pt x="330992" y="184918"/>
                  </a:lnTo>
                  <a:lnTo>
                    <a:pt x="373810" y="178942"/>
                  </a:lnTo>
                  <a:lnTo>
                    <a:pt x="391815" y="1780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091"/>
            <p:cNvSpPr/>
            <p:nvPr>
              <p:custDataLst>
                <p:tags r:id="rId19"/>
              </p:custDataLst>
            </p:nvPr>
          </p:nvSpPr>
          <p:spPr>
            <a:xfrm>
              <a:off x="1343238" y="1651992"/>
              <a:ext cx="130162" cy="187365"/>
            </a:xfrm>
            <a:custGeom>
              <a:avLst/>
              <a:gdLst/>
              <a:ahLst/>
              <a:cxnLst/>
              <a:rect l="0" t="0" r="0" b="0"/>
              <a:pathLst>
                <a:path w="130162" h="187365">
                  <a:moveTo>
                    <a:pt x="5145" y="0"/>
                  </a:moveTo>
                  <a:lnTo>
                    <a:pt x="5145" y="0"/>
                  </a:lnTo>
                  <a:lnTo>
                    <a:pt x="5145" y="4741"/>
                  </a:lnTo>
                  <a:lnTo>
                    <a:pt x="4153" y="6137"/>
                  </a:lnTo>
                  <a:lnTo>
                    <a:pt x="2499" y="7068"/>
                  </a:lnTo>
                  <a:lnTo>
                    <a:pt x="404" y="7688"/>
                  </a:lnTo>
                  <a:lnTo>
                    <a:pt x="0" y="10087"/>
                  </a:lnTo>
                  <a:lnTo>
                    <a:pt x="9627" y="50879"/>
                  </a:lnTo>
                  <a:lnTo>
                    <a:pt x="23202" y="90118"/>
                  </a:lnTo>
                  <a:lnTo>
                    <a:pt x="37913" y="133061"/>
                  </a:lnTo>
                  <a:lnTo>
                    <a:pt x="49798" y="157326"/>
                  </a:lnTo>
                  <a:lnTo>
                    <a:pt x="54757" y="165173"/>
                  </a:lnTo>
                  <a:lnTo>
                    <a:pt x="60585" y="178295"/>
                  </a:lnTo>
                  <a:lnTo>
                    <a:pt x="66257" y="185701"/>
                  </a:lnTo>
                  <a:lnTo>
                    <a:pt x="69678" y="186713"/>
                  </a:lnTo>
                  <a:lnTo>
                    <a:pt x="75219" y="187364"/>
                  </a:lnTo>
                  <a:lnTo>
                    <a:pt x="83688" y="146799"/>
                  </a:lnTo>
                  <a:lnTo>
                    <a:pt x="100496" y="104916"/>
                  </a:lnTo>
                  <a:lnTo>
                    <a:pt x="123095" y="62753"/>
                  </a:lnTo>
                  <a:lnTo>
                    <a:pt x="130161" y="535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092"/>
            <p:cNvSpPr/>
            <p:nvPr>
              <p:custDataLst>
                <p:tags r:id="rId20"/>
              </p:custDataLst>
            </p:nvPr>
          </p:nvSpPr>
          <p:spPr>
            <a:xfrm>
              <a:off x="1276946" y="1589484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093"/>
            <p:cNvSpPr/>
            <p:nvPr>
              <p:custDataLst>
                <p:tags r:id="rId21"/>
              </p:custDataLst>
            </p:nvPr>
          </p:nvSpPr>
          <p:spPr>
            <a:xfrm>
              <a:off x="1035844" y="1689097"/>
              <a:ext cx="231599" cy="87912"/>
            </a:xfrm>
            <a:custGeom>
              <a:avLst/>
              <a:gdLst/>
              <a:ahLst/>
              <a:cxnLst/>
              <a:rect l="0" t="0" r="0" b="0"/>
              <a:pathLst>
                <a:path w="231599" h="87912">
                  <a:moveTo>
                    <a:pt x="0" y="43262"/>
                  </a:moveTo>
                  <a:lnTo>
                    <a:pt x="0" y="43262"/>
                  </a:lnTo>
                  <a:lnTo>
                    <a:pt x="0" y="38522"/>
                  </a:lnTo>
                  <a:lnTo>
                    <a:pt x="992" y="37126"/>
                  </a:lnTo>
                  <a:lnTo>
                    <a:pt x="2646" y="36195"/>
                  </a:lnTo>
                  <a:lnTo>
                    <a:pt x="41131" y="25311"/>
                  </a:lnTo>
                  <a:lnTo>
                    <a:pt x="79378" y="15867"/>
                  </a:lnTo>
                  <a:lnTo>
                    <a:pt x="112155" y="10010"/>
                  </a:lnTo>
                  <a:lnTo>
                    <a:pt x="147994" y="5628"/>
                  </a:lnTo>
                  <a:lnTo>
                    <a:pt x="182030" y="0"/>
                  </a:lnTo>
                  <a:lnTo>
                    <a:pt x="215304" y="6424"/>
                  </a:lnTo>
                  <a:lnTo>
                    <a:pt x="222360" y="9692"/>
                  </a:lnTo>
                  <a:lnTo>
                    <a:pt x="225630" y="11952"/>
                  </a:lnTo>
                  <a:lnTo>
                    <a:pt x="227811" y="15444"/>
                  </a:lnTo>
                  <a:lnTo>
                    <a:pt x="230880" y="29838"/>
                  </a:lnTo>
                  <a:lnTo>
                    <a:pt x="231598" y="40934"/>
                  </a:lnTo>
                  <a:lnTo>
                    <a:pt x="229271" y="49834"/>
                  </a:lnTo>
                  <a:lnTo>
                    <a:pt x="227261" y="53597"/>
                  </a:lnTo>
                  <a:lnTo>
                    <a:pt x="223242" y="879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271"/>
          <p:cNvGrpSpPr/>
          <p:nvPr/>
        </p:nvGrpSpPr>
        <p:grpSpPr>
          <a:xfrm>
            <a:off x="357188" y="928688"/>
            <a:ext cx="2015888" cy="472971"/>
            <a:chOff x="357188" y="928688"/>
            <a:chExt cx="2015888" cy="472971"/>
          </a:xfrm>
        </p:grpSpPr>
        <p:sp>
          <p:nvSpPr>
            <p:cNvPr id="54" name="SMARTInkShape-4094"/>
            <p:cNvSpPr/>
            <p:nvPr>
              <p:custDataLst>
                <p:tags r:id="rId1"/>
              </p:custDataLst>
            </p:nvPr>
          </p:nvSpPr>
          <p:spPr>
            <a:xfrm>
              <a:off x="1910953" y="1125141"/>
              <a:ext cx="8931" cy="98227"/>
            </a:xfrm>
            <a:custGeom>
              <a:avLst/>
              <a:gdLst/>
              <a:ahLst/>
              <a:cxnLst/>
              <a:rect l="0" t="0" r="0" b="0"/>
              <a:pathLst>
                <a:path w="8931" h="98227">
                  <a:moveTo>
                    <a:pt x="8930" y="0"/>
                  </a:moveTo>
                  <a:lnTo>
                    <a:pt x="8930" y="0"/>
                  </a:lnTo>
                  <a:lnTo>
                    <a:pt x="7938" y="31044"/>
                  </a:lnTo>
                  <a:lnTo>
                    <a:pt x="1242" y="64440"/>
                  </a:lnTo>
                  <a:lnTo>
                    <a:pt x="0" y="982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095"/>
            <p:cNvSpPr/>
            <p:nvPr>
              <p:custDataLst>
                <p:tags r:id="rId2"/>
              </p:custDataLst>
            </p:nvPr>
          </p:nvSpPr>
          <p:spPr>
            <a:xfrm>
              <a:off x="1635529" y="928688"/>
              <a:ext cx="150410" cy="303610"/>
            </a:xfrm>
            <a:custGeom>
              <a:avLst/>
              <a:gdLst/>
              <a:ahLst/>
              <a:cxnLst/>
              <a:rect l="0" t="0" r="0" b="0"/>
              <a:pathLst>
                <a:path w="150410" h="303610">
                  <a:moveTo>
                    <a:pt x="78971" y="0"/>
                  </a:moveTo>
                  <a:lnTo>
                    <a:pt x="78971" y="0"/>
                  </a:lnTo>
                  <a:lnTo>
                    <a:pt x="71283" y="0"/>
                  </a:lnTo>
                  <a:lnTo>
                    <a:pt x="70869" y="992"/>
                  </a:lnTo>
                  <a:lnTo>
                    <a:pt x="70063" y="40139"/>
                  </a:lnTo>
                  <a:lnTo>
                    <a:pt x="67400" y="74956"/>
                  </a:lnTo>
                  <a:lnTo>
                    <a:pt x="60329" y="108198"/>
                  </a:lnTo>
                  <a:lnTo>
                    <a:pt x="51950" y="145829"/>
                  </a:lnTo>
                  <a:lnTo>
                    <a:pt x="43183" y="185753"/>
                  </a:lnTo>
                  <a:lnTo>
                    <a:pt x="31332" y="230058"/>
                  </a:lnTo>
                  <a:lnTo>
                    <a:pt x="16462" y="264182"/>
                  </a:lnTo>
                  <a:lnTo>
                    <a:pt x="11501" y="272195"/>
                  </a:lnTo>
                  <a:lnTo>
                    <a:pt x="9297" y="279064"/>
                  </a:lnTo>
                  <a:lnTo>
                    <a:pt x="7717" y="281292"/>
                  </a:lnTo>
                  <a:lnTo>
                    <a:pt x="5672" y="282778"/>
                  </a:lnTo>
                  <a:lnTo>
                    <a:pt x="0" y="285163"/>
                  </a:lnTo>
                  <a:lnTo>
                    <a:pt x="28124" y="242103"/>
                  </a:lnTo>
                  <a:lnTo>
                    <a:pt x="46707" y="223539"/>
                  </a:lnTo>
                  <a:lnTo>
                    <a:pt x="85845" y="194016"/>
                  </a:lnTo>
                  <a:lnTo>
                    <a:pt x="98316" y="189447"/>
                  </a:lnTo>
                  <a:lnTo>
                    <a:pt x="120483" y="187692"/>
                  </a:lnTo>
                  <a:lnTo>
                    <a:pt x="124872" y="190244"/>
                  </a:lnTo>
                  <a:lnTo>
                    <a:pt x="130129" y="195677"/>
                  </a:lnTo>
                  <a:lnTo>
                    <a:pt x="144529" y="220947"/>
                  </a:lnTo>
                  <a:lnTo>
                    <a:pt x="148666" y="238327"/>
                  </a:lnTo>
                  <a:lnTo>
                    <a:pt x="150307" y="278816"/>
                  </a:lnTo>
                  <a:lnTo>
                    <a:pt x="150409" y="3036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096"/>
            <p:cNvSpPr/>
            <p:nvPr>
              <p:custDataLst>
                <p:tags r:id="rId3"/>
              </p:custDataLst>
            </p:nvPr>
          </p:nvSpPr>
          <p:spPr>
            <a:xfrm>
              <a:off x="1919883" y="1017984"/>
              <a:ext cx="8931" cy="8931"/>
            </a:xfrm>
            <a:custGeom>
              <a:avLst/>
              <a:gdLst/>
              <a:ahLst/>
              <a:cxnLst/>
              <a:rect l="0" t="0" r="0" b="0"/>
              <a:pathLst>
                <a:path w="8931" h="8931">
                  <a:moveTo>
                    <a:pt x="8930" y="8930"/>
                  </a:moveTo>
                  <a:lnTo>
                    <a:pt x="8930" y="8930"/>
                  </a:lnTo>
                  <a:lnTo>
                    <a:pt x="1241" y="8930"/>
                  </a:lnTo>
                  <a:lnTo>
                    <a:pt x="827" y="793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097"/>
            <p:cNvSpPr/>
            <p:nvPr>
              <p:custDataLst>
                <p:tags r:id="rId4"/>
              </p:custDataLst>
            </p:nvPr>
          </p:nvSpPr>
          <p:spPr>
            <a:xfrm>
              <a:off x="2009183" y="1071724"/>
              <a:ext cx="123745" cy="142715"/>
            </a:xfrm>
            <a:custGeom>
              <a:avLst/>
              <a:gdLst/>
              <a:ahLst/>
              <a:cxnLst/>
              <a:rect l="0" t="0" r="0" b="0"/>
              <a:pathLst>
                <a:path w="123745" h="142715">
                  <a:moveTo>
                    <a:pt x="17856" y="89135"/>
                  </a:moveTo>
                  <a:lnTo>
                    <a:pt x="17856" y="89135"/>
                  </a:lnTo>
                  <a:lnTo>
                    <a:pt x="13116" y="93876"/>
                  </a:lnTo>
                  <a:lnTo>
                    <a:pt x="10788" y="98849"/>
                  </a:lnTo>
                  <a:lnTo>
                    <a:pt x="8180" y="113051"/>
                  </a:lnTo>
                  <a:lnTo>
                    <a:pt x="1907" y="124874"/>
                  </a:lnTo>
                  <a:lnTo>
                    <a:pt x="30" y="142191"/>
                  </a:lnTo>
                  <a:lnTo>
                    <a:pt x="0" y="130239"/>
                  </a:lnTo>
                  <a:lnTo>
                    <a:pt x="11021" y="88881"/>
                  </a:lnTo>
                  <a:lnTo>
                    <a:pt x="15831" y="71201"/>
                  </a:lnTo>
                  <a:lnTo>
                    <a:pt x="16506" y="65272"/>
                  </a:lnTo>
                  <a:lnTo>
                    <a:pt x="30855" y="36356"/>
                  </a:lnTo>
                  <a:lnTo>
                    <a:pt x="42103" y="22675"/>
                  </a:lnTo>
                  <a:lnTo>
                    <a:pt x="68574" y="3983"/>
                  </a:lnTo>
                  <a:lnTo>
                    <a:pt x="94342" y="202"/>
                  </a:lnTo>
                  <a:lnTo>
                    <a:pt x="100798" y="0"/>
                  </a:lnTo>
                  <a:lnTo>
                    <a:pt x="106974" y="2556"/>
                  </a:lnTo>
                  <a:lnTo>
                    <a:pt x="110011" y="4627"/>
                  </a:lnTo>
                  <a:lnTo>
                    <a:pt x="112035" y="7992"/>
                  </a:lnTo>
                  <a:lnTo>
                    <a:pt x="123613" y="50642"/>
                  </a:lnTo>
                  <a:lnTo>
                    <a:pt x="123744" y="75285"/>
                  </a:lnTo>
                  <a:lnTo>
                    <a:pt x="116886" y="117085"/>
                  </a:lnTo>
                  <a:lnTo>
                    <a:pt x="116440" y="125700"/>
                  </a:lnTo>
                  <a:lnTo>
                    <a:pt x="113595" y="132837"/>
                  </a:lnTo>
                  <a:lnTo>
                    <a:pt x="107153" y="1427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098"/>
            <p:cNvSpPr/>
            <p:nvPr>
              <p:custDataLst>
                <p:tags r:id="rId5"/>
              </p:custDataLst>
            </p:nvPr>
          </p:nvSpPr>
          <p:spPr>
            <a:xfrm>
              <a:off x="2116336" y="1071672"/>
              <a:ext cx="256740" cy="329987"/>
            </a:xfrm>
            <a:custGeom>
              <a:avLst/>
              <a:gdLst/>
              <a:ahLst/>
              <a:cxnLst/>
              <a:rect l="0" t="0" r="0" b="0"/>
              <a:pathLst>
                <a:path w="256740" h="329987">
                  <a:moveTo>
                    <a:pt x="250031" y="8820"/>
                  </a:moveTo>
                  <a:lnTo>
                    <a:pt x="250031" y="8820"/>
                  </a:lnTo>
                  <a:lnTo>
                    <a:pt x="242343" y="1132"/>
                  </a:lnTo>
                  <a:lnTo>
                    <a:pt x="221093" y="0"/>
                  </a:lnTo>
                  <a:lnTo>
                    <a:pt x="202100" y="4663"/>
                  </a:lnTo>
                  <a:lnTo>
                    <a:pt x="170008" y="22257"/>
                  </a:lnTo>
                  <a:lnTo>
                    <a:pt x="126116" y="56579"/>
                  </a:lnTo>
                  <a:lnTo>
                    <a:pt x="105108" y="86228"/>
                  </a:lnTo>
                  <a:lnTo>
                    <a:pt x="100266" y="99335"/>
                  </a:lnTo>
                  <a:lnTo>
                    <a:pt x="100578" y="102898"/>
                  </a:lnTo>
                  <a:lnTo>
                    <a:pt x="103571" y="109502"/>
                  </a:lnTo>
                  <a:lnTo>
                    <a:pt x="106751" y="111660"/>
                  </a:lnTo>
                  <a:lnTo>
                    <a:pt x="115575" y="114058"/>
                  </a:lnTo>
                  <a:lnTo>
                    <a:pt x="126111" y="112478"/>
                  </a:lnTo>
                  <a:lnTo>
                    <a:pt x="170544" y="95164"/>
                  </a:lnTo>
                  <a:lnTo>
                    <a:pt x="212444" y="74099"/>
                  </a:lnTo>
                  <a:lnTo>
                    <a:pt x="251461" y="34272"/>
                  </a:lnTo>
                  <a:lnTo>
                    <a:pt x="255628" y="27408"/>
                  </a:lnTo>
                  <a:lnTo>
                    <a:pt x="256739" y="24189"/>
                  </a:lnTo>
                  <a:lnTo>
                    <a:pt x="256487" y="21050"/>
                  </a:lnTo>
                  <a:lnTo>
                    <a:pt x="251077" y="10627"/>
                  </a:lnTo>
                  <a:lnTo>
                    <a:pt x="247850" y="9623"/>
                  </a:lnTo>
                  <a:lnTo>
                    <a:pt x="242435" y="8979"/>
                  </a:lnTo>
                  <a:lnTo>
                    <a:pt x="228790" y="21263"/>
                  </a:lnTo>
                  <a:lnTo>
                    <a:pt x="225708" y="26918"/>
                  </a:lnTo>
                  <a:lnTo>
                    <a:pt x="210958" y="64699"/>
                  </a:lnTo>
                  <a:lnTo>
                    <a:pt x="205872" y="108490"/>
                  </a:lnTo>
                  <a:lnTo>
                    <a:pt x="205480" y="149187"/>
                  </a:lnTo>
                  <a:lnTo>
                    <a:pt x="205402" y="186918"/>
                  </a:lnTo>
                  <a:lnTo>
                    <a:pt x="205387" y="223035"/>
                  </a:lnTo>
                  <a:lnTo>
                    <a:pt x="198255" y="257840"/>
                  </a:lnTo>
                  <a:lnTo>
                    <a:pt x="184392" y="291068"/>
                  </a:lnTo>
                  <a:lnTo>
                    <a:pt x="166091" y="309297"/>
                  </a:lnTo>
                  <a:lnTo>
                    <a:pt x="146557" y="322526"/>
                  </a:lnTo>
                  <a:lnTo>
                    <a:pt x="123461" y="327989"/>
                  </a:lnTo>
                  <a:lnTo>
                    <a:pt x="80162" y="329986"/>
                  </a:lnTo>
                  <a:lnTo>
                    <a:pt x="42821" y="329257"/>
                  </a:lnTo>
                  <a:lnTo>
                    <a:pt x="0" y="3213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099"/>
            <p:cNvSpPr/>
            <p:nvPr>
              <p:custDataLst>
                <p:tags r:id="rId6"/>
              </p:custDataLst>
            </p:nvPr>
          </p:nvSpPr>
          <p:spPr>
            <a:xfrm>
              <a:off x="1401961" y="1071563"/>
              <a:ext cx="258962" cy="62508"/>
            </a:xfrm>
            <a:custGeom>
              <a:avLst/>
              <a:gdLst/>
              <a:ahLst/>
              <a:cxnLst/>
              <a:rect l="0" t="0" r="0" b="0"/>
              <a:pathLst>
                <a:path w="258962" h="62508">
                  <a:moveTo>
                    <a:pt x="0" y="62507"/>
                  </a:moveTo>
                  <a:lnTo>
                    <a:pt x="0" y="62507"/>
                  </a:lnTo>
                  <a:lnTo>
                    <a:pt x="39292" y="62507"/>
                  </a:lnTo>
                  <a:lnTo>
                    <a:pt x="79272" y="61515"/>
                  </a:lnTo>
                  <a:lnTo>
                    <a:pt x="113667" y="55378"/>
                  </a:lnTo>
                  <a:lnTo>
                    <a:pt x="148993" y="47276"/>
                  </a:lnTo>
                  <a:lnTo>
                    <a:pt x="183604" y="37599"/>
                  </a:lnTo>
                  <a:lnTo>
                    <a:pt x="222468" y="19700"/>
                  </a:lnTo>
                  <a:lnTo>
                    <a:pt x="25896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100"/>
            <p:cNvSpPr/>
            <p:nvPr>
              <p:custDataLst>
                <p:tags r:id="rId7"/>
              </p:custDataLst>
            </p:nvPr>
          </p:nvSpPr>
          <p:spPr>
            <a:xfrm>
              <a:off x="590403" y="1125141"/>
              <a:ext cx="202257" cy="185086"/>
            </a:xfrm>
            <a:custGeom>
              <a:avLst/>
              <a:gdLst/>
              <a:ahLst/>
              <a:cxnLst/>
              <a:rect l="0" t="0" r="0" b="0"/>
              <a:pathLst>
                <a:path w="202257" h="185086">
                  <a:moveTo>
                    <a:pt x="97183" y="8929"/>
                  </a:moveTo>
                  <a:lnTo>
                    <a:pt x="97183" y="8929"/>
                  </a:lnTo>
                  <a:lnTo>
                    <a:pt x="92443" y="8929"/>
                  </a:lnTo>
                  <a:lnTo>
                    <a:pt x="80014" y="13670"/>
                  </a:lnTo>
                  <a:lnTo>
                    <a:pt x="63763" y="26099"/>
                  </a:lnTo>
                  <a:lnTo>
                    <a:pt x="28663" y="67420"/>
                  </a:lnTo>
                  <a:lnTo>
                    <a:pt x="10845" y="90752"/>
                  </a:lnTo>
                  <a:lnTo>
                    <a:pt x="4240" y="107803"/>
                  </a:lnTo>
                  <a:lnTo>
                    <a:pt x="0" y="143002"/>
                  </a:lnTo>
                  <a:lnTo>
                    <a:pt x="4006" y="164961"/>
                  </a:lnTo>
                  <a:lnTo>
                    <a:pt x="11477" y="179295"/>
                  </a:lnTo>
                  <a:lnTo>
                    <a:pt x="16233" y="182037"/>
                  </a:lnTo>
                  <a:lnTo>
                    <a:pt x="29455" y="185085"/>
                  </a:lnTo>
                  <a:lnTo>
                    <a:pt x="53634" y="182060"/>
                  </a:lnTo>
                  <a:lnTo>
                    <a:pt x="89463" y="165020"/>
                  </a:lnTo>
                  <a:lnTo>
                    <a:pt x="131083" y="139900"/>
                  </a:lnTo>
                  <a:lnTo>
                    <a:pt x="175326" y="97834"/>
                  </a:lnTo>
                  <a:lnTo>
                    <a:pt x="197309" y="53526"/>
                  </a:lnTo>
                  <a:lnTo>
                    <a:pt x="202256" y="36254"/>
                  </a:lnTo>
                  <a:lnTo>
                    <a:pt x="200768" y="25704"/>
                  </a:lnTo>
                  <a:lnTo>
                    <a:pt x="196799" y="16385"/>
                  </a:lnTo>
                  <a:lnTo>
                    <a:pt x="194351" y="13900"/>
                  </a:lnTo>
                  <a:lnTo>
                    <a:pt x="174251" y="3447"/>
                  </a:lnTo>
                  <a:lnTo>
                    <a:pt x="15969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101"/>
            <p:cNvSpPr/>
            <p:nvPr>
              <p:custDataLst>
                <p:tags r:id="rId8"/>
              </p:custDataLst>
            </p:nvPr>
          </p:nvSpPr>
          <p:spPr>
            <a:xfrm>
              <a:off x="357188" y="1027987"/>
              <a:ext cx="294680" cy="319863"/>
            </a:xfrm>
            <a:custGeom>
              <a:avLst/>
              <a:gdLst/>
              <a:ahLst/>
              <a:cxnLst/>
              <a:rect l="0" t="0" r="0" b="0"/>
              <a:pathLst>
                <a:path w="294680" h="319863">
                  <a:moveTo>
                    <a:pt x="294679" y="16786"/>
                  </a:moveTo>
                  <a:lnTo>
                    <a:pt x="294679" y="16786"/>
                  </a:lnTo>
                  <a:lnTo>
                    <a:pt x="289939" y="16786"/>
                  </a:lnTo>
                  <a:lnTo>
                    <a:pt x="284966" y="14141"/>
                  </a:lnTo>
                  <a:lnTo>
                    <a:pt x="268948" y="4357"/>
                  </a:lnTo>
                  <a:lnTo>
                    <a:pt x="239546" y="0"/>
                  </a:lnTo>
                  <a:lnTo>
                    <a:pt x="205075" y="1785"/>
                  </a:lnTo>
                  <a:lnTo>
                    <a:pt x="169603" y="11398"/>
                  </a:lnTo>
                  <a:lnTo>
                    <a:pt x="127796" y="23843"/>
                  </a:lnTo>
                  <a:lnTo>
                    <a:pt x="89846" y="41736"/>
                  </a:lnTo>
                  <a:lnTo>
                    <a:pt x="65316" y="54606"/>
                  </a:lnTo>
                  <a:lnTo>
                    <a:pt x="33429" y="81871"/>
                  </a:lnTo>
                  <a:lnTo>
                    <a:pt x="29740" y="90692"/>
                  </a:lnTo>
                  <a:lnTo>
                    <a:pt x="28756" y="95823"/>
                  </a:lnTo>
                  <a:lnTo>
                    <a:pt x="30085" y="100235"/>
                  </a:lnTo>
                  <a:lnTo>
                    <a:pt x="68821" y="139236"/>
                  </a:lnTo>
                  <a:lnTo>
                    <a:pt x="107987" y="161577"/>
                  </a:lnTo>
                  <a:lnTo>
                    <a:pt x="151093" y="195548"/>
                  </a:lnTo>
                  <a:lnTo>
                    <a:pt x="184815" y="231114"/>
                  </a:lnTo>
                  <a:lnTo>
                    <a:pt x="198894" y="254914"/>
                  </a:lnTo>
                  <a:lnTo>
                    <a:pt x="200065" y="259874"/>
                  </a:lnTo>
                  <a:lnTo>
                    <a:pt x="199853" y="264173"/>
                  </a:lnTo>
                  <a:lnTo>
                    <a:pt x="192384" y="282942"/>
                  </a:lnTo>
                  <a:lnTo>
                    <a:pt x="184392" y="291513"/>
                  </a:lnTo>
                  <a:lnTo>
                    <a:pt x="156353" y="308214"/>
                  </a:lnTo>
                  <a:lnTo>
                    <a:pt x="126796" y="317696"/>
                  </a:lnTo>
                  <a:lnTo>
                    <a:pt x="96814" y="319862"/>
                  </a:lnTo>
                  <a:lnTo>
                    <a:pt x="52212" y="307920"/>
                  </a:lnTo>
                  <a:lnTo>
                    <a:pt x="21109" y="300600"/>
                  </a:lnTo>
                  <a:lnTo>
                    <a:pt x="13350" y="296715"/>
                  </a:lnTo>
                  <a:lnTo>
                    <a:pt x="0" y="2936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102"/>
            <p:cNvSpPr/>
            <p:nvPr>
              <p:custDataLst>
                <p:tags r:id="rId9"/>
              </p:custDataLst>
            </p:nvPr>
          </p:nvSpPr>
          <p:spPr>
            <a:xfrm>
              <a:off x="825323" y="1098521"/>
              <a:ext cx="237311" cy="205167"/>
            </a:xfrm>
            <a:custGeom>
              <a:avLst/>
              <a:gdLst/>
              <a:ahLst/>
              <a:cxnLst/>
              <a:rect l="0" t="0" r="0" b="0"/>
              <a:pathLst>
                <a:path w="237311" h="205167">
                  <a:moveTo>
                    <a:pt x="14068" y="26620"/>
                  </a:moveTo>
                  <a:lnTo>
                    <a:pt x="14068" y="26620"/>
                  </a:lnTo>
                  <a:lnTo>
                    <a:pt x="14068" y="31360"/>
                  </a:lnTo>
                  <a:lnTo>
                    <a:pt x="15060" y="32756"/>
                  </a:lnTo>
                  <a:lnTo>
                    <a:pt x="16714" y="33687"/>
                  </a:lnTo>
                  <a:lnTo>
                    <a:pt x="18808" y="34308"/>
                  </a:lnTo>
                  <a:lnTo>
                    <a:pt x="20205" y="36706"/>
                  </a:lnTo>
                  <a:lnTo>
                    <a:pt x="27629" y="74551"/>
                  </a:lnTo>
                  <a:lnTo>
                    <a:pt x="31361" y="113703"/>
                  </a:lnTo>
                  <a:lnTo>
                    <a:pt x="29114" y="135766"/>
                  </a:lnTo>
                  <a:lnTo>
                    <a:pt x="20889" y="175169"/>
                  </a:lnTo>
                  <a:lnTo>
                    <a:pt x="17099" y="182931"/>
                  </a:lnTo>
                  <a:lnTo>
                    <a:pt x="13342" y="201118"/>
                  </a:lnTo>
                  <a:lnTo>
                    <a:pt x="11599" y="202483"/>
                  </a:lnTo>
                  <a:lnTo>
                    <a:pt x="5250" y="205166"/>
                  </a:lnTo>
                  <a:lnTo>
                    <a:pt x="5171" y="200459"/>
                  </a:lnTo>
                  <a:lnTo>
                    <a:pt x="2507" y="195493"/>
                  </a:lnTo>
                  <a:lnTo>
                    <a:pt x="407" y="192780"/>
                  </a:lnTo>
                  <a:lnTo>
                    <a:pt x="0" y="188987"/>
                  </a:lnTo>
                  <a:lnTo>
                    <a:pt x="4880" y="145514"/>
                  </a:lnTo>
                  <a:lnTo>
                    <a:pt x="12172" y="106181"/>
                  </a:lnTo>
                  <a:lnTo>
                    <a:pt x="18434" y="71109"/>
                  </a:lnTo>
                  <a:lnTo>
                    <a:pt x="35026" y="30105"/>
                  </a:lnTo>
                  <a:lnTo>
                    <a:pt x="52774" y="6351"/>
                  </a:lnTo>
                  <a:lnTo>
                    <a:pt x="58721" y="2728"/>
                  </a:lnTo>
                  <a:lnTo>
                    <a:pt x="70623" y="403"/>
                  </a:lnTo>
                  <a:lnTo>
                    <a:pt x="79552" y="0"/>
                  </a:lnTo>
                  <a:lnTo>
                    <a:pt x="81537" y="1928"/>
                  </a:lnTo>
                  <a:lnTo>
                    <a:pt x="83741" y="9362"/>
                  </a:lnTo>
                  <a:lnTo>
                    <a:pt x="92504" y="52238"/>
                  </a:lnTo>
                  <a:lnTo>
                    <a:pt x="94265" y="96093"/>
                  </a:lnTo>
                  <a:lnTo>
                    <a:pt x="94401" y="116741"/>
                  </a:lnTo>
                  <a:lnTo>
                    <a:pt x="97066" y="123890"/>
                  </a:lnTo>
                  <a:lnTo>
                    <a:pt x="100565" y="130374"/>
                  </a:lnTo>
                  <a:lnTo>
                    <a:pt x="102996" y="140886"/>
                  </a:lnTo>
                  <a:lnTo>
                    <a:pt x="103119" y="140500"/>
                  </a:lnTo>
                  <a:lnTo>
                    <a:pt x="103255" y="137426"/>
                  </a:lnTo>
                  <a:lnTo>
                    <a:pt x="105962" y="132752"/>
                  </a:lnTo>
                  <a:lnTo>
                    <a:pt x="129093" y="95711"/>
                  </a:lnTo>
                  <a:lnTo>
                    <a:pt x="157195" y="55745"/>
                  </a:lnTo>
                  <a:lnTo>
                    <a:pt x="180805" y="30058"/>
                  </a:lnTo>
                  <a:lnTo>
                    <a:pt x="192684" y="23187"/>
                  </a:lnTo>
                  <a:lnTo>
                    <a:pt x="215301" y="18414"/>
                  </a:lnTo>
                  <a:lnTo>
                    <a:pt x="221906" y="18012"/>
                  </a:lnTo>
                  <a:lnTo>
                    <a:pt x="224064" y="19889"/>
                  </a:lnTo>
                  <a:lnTo>
                    <a:pt x="226462" y="27266"/>
                  </a:lnTo>
                  <a:lnTo>
                    <a:pt x="230951" y="71409"/>
                  </a:lnTo>
                  <a:lnTo>
                    <a:pt x="235426" y="89169"/>
                  </a:lnTo>
                  <a:lnTo>
                    <a:pt x="237310" y="1069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103"/>
            <p:cNvSpPr/>
            <p:nvPr>
              <p:custDataLst>
                <p:tags r:id="rId10"/>
              </p:custDataLst>
            </p:nvPr>
          </p:nvSpPr>
          <p:spPr>
            <a:xfrm>
              <a:off x="1119030" y="1103659"/>
              <a:ext cx="238284" cy="193923"/>
            </a:xfrm>
            <a:custGeom>
              <a:avLst/>
              <a:gdLst/>
              <a:ahLst/>
              <a:cxnLst/>
              <a:rect l="0" t="0" r="0" b="0"/>
              <a:pathLst>
                <a:path w="238284" h="193923">
                  <a:moveTo>
                    <a:pt x="23970" y="83989"/>
                  </a:moveTo>
                  <a:lnTo>
                    <a:pt x="23970" y="83989"/>
                  </a:lnTo>
                  <a:lnTo>
                    <a:pt x="28711" y="88730"/>
                  </a:lnTo>
                  <a:lnTo>
                    <a:pt x="33684" y="91057"/>
                  </a:lnTo>
                  <a:lnTo>
                    <a:pt x="73379" y="92871"/>
                  </a:lnTo>
                  <a:lnTo>
                    <a:pt x="113894" y="91921"/>
                  </a:lnTo>
                  <a:lnTo>
                    <a:pt x="157998" y="80489"/>
                  </a:lnTo>
                  <a:lnTo>
                    <a:pt x="199072" y="55419"/>
                  </a:lnTo>
                  <a:lnTo>
                    <a:pt x="222832" y="28781"/>
                  </a:lnTo>
                  <a:lnTo>
                    <a:pt x="226455" y="22080"/>
                  </a:lnTo>
                  <a:lnTo>
                    <a:pt x="227421" y="18904"/>
                  </a:lnTo>
                  <a:lnTo>
                    <a:pt x="227073" y="15794"/>
                  </a:lnTo>
                  <a:lnTo>
                    <a:pt x="224040" y="9694"/>
                  </a:lnTo>
                  <a:lnTo>
                    <a:pt x="212014" y="681"/>
                  </a:lnTo>
                  <a:lnTo>
                    <a:pt x="198826" y="0"/>
                  </a:lnTo>
                  <a:lnTo>
                    <a:pt x="157423" y="10274"/>
                  </a:lnTo>
                  <a:lnTo>
                    <a:pt x="129988" y="20696"/>
                  </a:lnTo>
                  <a:lnTo>
                    <a:pt x="88311" y="49880"/>
                  </a:lnTo>
                  <a:lnTo>
                    <a:pt x="51121" y="84307"/>
                  </a:lnTo>
                  <a:lnTo>
                    <a:pt x="17096" y="119771"/>
                  </a:lnTo>
                  <a:lnTo>
                    <a:pt x="3523" y="145524"/>
                  </a:lnTo>
                  <a:lnTo>
                    <a:pt x="0" y="159624"/>
                  </a:lnTo>
                  <a:lnTo>
                    <a:pt x="1080" y="169860"/>
                  </a:lnTo>
                  <a:lnTo>
                    <a:pt x="2757" y="173979"/>
                  </a:lnTo>
                  <a:lnTo>
                    <a:pt x="9912" y="181201"/>
                  </a:lnTo>
                  <a:lnTo>
                    <a:pt x="21691" y="187718"/>
                  </a:lnTo>
                  <a:lnTo>
                    <a:pt x="40155" y="193922"/>
                  </a:lnTo>
                  <a:lnTo>
                    <a:pt x="72863" y="193512"/>
                  </a:lnTo>
                  <a:lnTo>
                    <a:pt x="112430" y="187106"/>
                  </a:lnTo>
                  <a:lnTo>
                    <a:pt x="155573" y="174184"/>
                  </a:lnTo>
                  <a:lnTo>
                    <a:pt x="187632" y="163433"/>
                  </a:lnTo>
                  <a:lnTo>
                    <a:pt x="231613" y="148728"/>
                  </a:lnTo>
                  <a:lnTo>
                    <a:pt x="238283" y="1464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104"/>
            <p:cNvSpPr/>
            <p:nvPr>
              <p:custDataLst>
                <p:tags r:id="rId11"/>
              </p:custDataLst>
            </p:nvPr>
          </p:nvSpPr>
          <p:spPr>
            <a:xfrm>
              <a:off x="1491300" y="964406"/>
              <a:ext cx="26748" cy="321268"/>
            </a:xfrm>
            <a:custGeom>
              <a:avLst/>
              <a:gdLst/>
              <a:ahLst/>
              <a:cxnLst/>
              <a:rect l="0" t="0" r="0" b="0"/>
              <a:pathLst>
                <a:path w="26748" h="321268">
                  <a:moveTo>
                    <a:pt x="26747" y="0"/>
                  </a:moveTo>
                  <a:lnTo>
                    <a:pt x="26747" y="0"/>
                  </a:lnTo>
                  <a:lnTo>
                    <a:pt x="25755" y="17216"/>
                  </a:lnTo>
                  <a:lnTo>
                    <a:pt x="21602" y="38174"/>
                  </a:lnTo>
                  <a:lnTo>
                    <a:pt x="22791" y="74568"/>
                  </a:lnTo>
                  <a:lnTo>
                    <a:pt x="19291" y="110730"/>
                  </a:lnTo>
                  <a:lnTo>
                    <a:pt x="18254" y="152864"/>
                  </a:lnTo>
                  <a:lnTo>
                    <a:pt x="15301" y="194121"/>
                  </a:lnTo>
                  <a:lnTo>
                    <a:pt x="8142" y="228835"/>
                  </a:lnTo>
                  <a:lnTo>
                    <a:pt x="1036" y="269252"/>
                  </a:lnTo>
                  <a:lnTo>
                    <a:pt x="0" y="313689"/>
                  </a:lnTo>
                  <a:lnTo>
                    <a:pt x="978" y="316282"/>
                  </a:lnTo>
                  <a:lnTo>
                    <a:pt x="2622" y="318011"/>
                  </a:lnTo>
                  <a:lnTo>
                    <a:pt x="7650" y="320786"/>
                  </a:lnTo>
                  <a:lnTo>
                    <a:pt x="13261" y="321267"/>
                  </a:lnTo>
                  <a:lnTo>
                    <a:pt x="14780" y="320342"/>
                  </a:lnTo>
                  <a:lnTo>
                    <a:pt x="15793" y="318733"/>
                  </a:lnTo>
                  <a:lnTo>
                    <a:pt x="17817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507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45723-25E9-44CF-9838-794CB04B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D9F2A-C4B0-43C0-A7F1-726885E4155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852" y="1417638"/>
            <a:ext cx="438794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FBB96-675C-4664-BDA3-211247BEBFC7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616251"/>
            <a:ext cx="38862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4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EDB96-62D0-473D-B7A6-6B216F28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Depolarization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1DC72-EA04-49AA-834F-F608A13B0F1F}"/>
              </a:ext>
            </a:extLst>
          </p:cNvPr>
          <p:cNvPicPr/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685800" y="1676400"/>
            <a:ext cx="36576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19BA1-EB27-4985-9109-602F4C07AE95}"/>
              </a:ext>
            </a:extLst>
          </p:cNvPr>
          <p:cNvPicPr/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4572000" y="3200400"/>
            <a:ext cx="38709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SMARTInkShape-Group1272"/>
          <p:cNvGrpSpPr/>
          <p:nvPr/>
        </p:nvGrpSpPr>
        <p:grpSpPr>
          <a:xfrm>
            <a:off x="5482861" y="1259086"/>
            <a:ext cx="1455507" cy="379371"/>
            <a:chOff x="5482861" y="1259086"/>
            <a:chExt cx="1455507" cy="379371"/>
          </a:xfrm>
        </p:grpSpPr>
        <p:sp>
          <p:nvSpPr>
            <p:cNvPr id="3" name="SMARTInkShape-4105"/>
            <p:cNvSpPr/>
            <p:nvPr>
              <p:custDataLst>
                <p:tags r:id="rId44"/>
              </p:custDataLst>
            </p:nvPr>
          </p:nvSpPr>
          <p:spPr>
            <a:xfrm>
              <a:off x="6063258" y="1419820"/>
              <a:ext cx="214313" cy="8931"/>
            </a:xfrm>
            <a:custGeom>
              <a:avLst/>
              <a:gdLst/>
              <a:ahLst/>
              <a:cxnLst/>
              <a:rect l="0" t="0" r="0" b="0"/>
              <a:pathLst>
                <a:path w="214313" h="8931">
                  <a:moveTo>
                    <a:pt x="0" y="8930"/>
                  </a:moveTo>
                  <a:lnTo>
                    <a:pt x="0" y="8930"/>
                  </a:lnTo>
                  <a:lnTo>
                    <a:pt x="39166" y="7938"/>
                  </a:lnTo>
                  <a:lnTo>
                    <a:pt x="81636" y="1862"/>
                  </a:lnTo>
                  <a:lnTo>
                    <a:pt x="119107" y="552"/>
                  </a:lnTo>
                  <a:lnTo>
                    <a:pt x="158984" y="164"/>
                  </a:lnTo>
                  <a:lnTo>
                    <a:pt x="198533" y="33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06"/>
            <p:cNvSpPr/>
            <p:nvPr>
              <p:custDataLst>
                <p:tags r:id="rId45"/>
              </p:custDataLst>
            </p:nvPr>
          </p:nvSpPr>
          <p:spPr>
            <a:xfrm>
              <a:off x="6134695" y="1268016"/>
              <a:ext cx="17861" cy="334811"/>
            </a:xfrm>
            <a:custGeom>
              <a:avLst/>
              <a:gdLst/>
              <a:ahLst/>
              <a:cxnLst/>
              <a:rect l="0" t="0" r="0" b="0"/>
              <a:pathLst>
                <a:path w="17861" h="334811">
                  <a:moveTo>
                    <a:pt x="17860" y="0"/>
                  </a:moveTo>
                  <a:lnTo>
                    <a:pt x="17860" y="0"/>
                  </a:lnTo>
                  <a:lnTo>
                    <a:pt x="17860" y="41475"/>
                  </a:lnTo>
                  <a:lnTo>
                    <a:pt x="17860" y="75788"/>
                  </a:lnTo>
                  <a:lnTo>
                    <a:pt x="17860" y="117375"/>
                  </a:lnTo>
                  <a:lnTo>
                    <a:pt x="17860" y="158470"/>
                  </a:lnTo>
                  <a:lnTo>
                    <a:pt x="15214" y="198428"/>
                  </a:lnTo>
                  <a:lnTo>
                    <a:pt x="10792" y="236395"/>
                  </a:lnTo>
                  <a:lnTo>
                    <a:pt x="4557" y="275890"/>
                  </a:lnTo>
                  <a:lnTo>
                    <a:pt x="400" y="317887"/>
                  </a:lnTo>
                  <a:lnTo>
                    <a:pt x="24" y="334810"/>
                  </a:lnTo>
                  <a:lnTo>
                    <a:pt x="0" y="3303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07"/>
            <p:cNvSpPr/>
            <p:nvPr>
              <p:custDataLst>
                <p:tags r:id="rId46"/>
              </p:custDataLst>
            </p:nvPr>
          </p:nvSpPr>
          <p:spPr>
            <a:xfrm>
              <a:off x="5938242" y="1259086"/>
              <a:ext cx="26790" cy="348259"/>
            </a:xfrm>
            <a:custGeom>
              <a:avLst/>
              <a:gdLst/>
              <a:ahLst/>
              <a:cxnLst/>
              <a:rect l="0" t="0" r="0" b="0"/>
              <a:pathLst>
                <a:path w="26790" h="348259">
                  <a:moveTo>
                    <a:pt x="26789" y="0"/>
                  </a:moveTo>
                  <a:lnTo>
                    <a:pt x="26789" y="0"/>
                  </a:lnTo>
                  <a:lnTo>
                    <a:pt x="26789" y="38160"/>
                  </a:lnTo>
                  <a:lnTo>
                    <a:pt x="25797" y="80041"/>
                  </a:lnTo>
                  <a:lnTo>
                    <a:pt x="20652" y="119737"/>
                  </a:lnTo>
                  <a:lnTo>
                    <a:pt x="18687" y="158068"/>
                  </a:lnTo>
                  <a:lnTo>
                    <a:pt x="17112" y="199411"/>
                  </a:lnTo>
                  <a:lnTo>
                    <a:pt x="11796" y="236245"/>
                  </a:lnTo>
                  <a:lnTo>
                    <a:pt x="9496" y="275861"/>
                  </a:lnTo>
                  <a:lnTo>
                    <a:pt x="6452" y="300679"/>
                  </a:lnTo>
                  <a:lnTo>
                    <a:pt x="850" y="331997"/>
                  </a:lnTo>
                  <a:lnTo>
                    <a:pt x="0" y="348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108"/>
            <p:cNvSpPr/>
            <p:nvPr>
              <p:custDataLst>
                <p:tags r:id="rId47"/>
              </p:custDataLst>
            </p:nvPr>
          </p:nvSpPr>
          <p:spPr>
            <a:xfrm>
              <a:off x="5699058" y="1446609"/>
              <a:ext cx="126720" cy="191848"/>
            </a:xfrm>
            <a:custGeom>
              <a:avLst/>
              <a:gdLst/>
              <a:ahLst/>
              <a:cxnLst/>
              <a:rect l="0" t="0" r="0" b="0"/>
              <a:pathLst>
                <a:path w="126720" h="191848">
                  <a:moveTo>
                    <a:pt x="105239" y="0"/>
                  </a:moveTo>
                  <a:lnTo>
                    <a:pt x="105239" y="0"/>
                  </a:lnTo>
                  <a:lnTo>
                    <a:pt x="100498" y="0"/>
                  </a:lnTo>
                  <a:lnTo>
                    <a:pt x="95526" y="2646"/>
                  </a:lnTo>
                  <a:lnTo>
                    <a:pt x="74194" y="23353"/>
                  </a:lnTo>
                  <a:lnTo>
                    <a:pt x="45539" y="63232"/>
                  </a:lnTo>
                  <a:lnTo>
                    <a:pt x="22854" y="99362"/>
                  </a:lnTo>
                  <a:lnTo>
                    <a:pt x="7790" y="141042"/>
                  </a:lnTo>
                  <a:lnTo>
                    <a:pt x="0" y="173491"/>
                  </a:lnTo>
                  <a:lnTo>
                    <a:pt x="353" y="178169"/>
                  </a:lnTo>
                  <a:lnTo>
                    <a:pt x="1581" y="181287"/>
                  </a:lnTo>
                  <a:lnTo>
                    <a:pt x="6583" y="185744"/>
                  </a:lnTo>
                  <a:lnTo>
                    <a:pt x="15420" y="191032"/>
                  </a:lnTo>
                  <a:lnTo>
                    <a:pt x="20555" y="191847"/>
                  </a:lnTo>
                  <a:lnTo>
                    <a:pt x="31552" y="190107"/>
                  </a:lnTo>
                  <a:lnTo>
                    <a:pt x="48899" y="178808"/>
                  </a:lnTo>
                  <a:lnTo>
                    <a:pt x="72539" y="155228"/>
                  </a:lnTo>
                  <a:lnTo>
                    <a:pt x="96317" y="114411"/>
                  </a:lnTo>
                  <a:lnTo>
                    <a:pt x="115383" y="72871"/>
                  </a:lnTo>
                  <a:lnTo>
                    <a:pt x="126719" y="36994"/>
                  </a:lnTo>
                  <a:lnTo>
                    <a:pt x="125369" y="22726"/>
                  </a:lnTo>
                  <a:lnTo>
                    <a:pt x="121462" y="12416"/>
                  </a:lnTo>
                  <a:lnTo>
                    <a:pt x="119030" y="8277"/>
                  </a:lnTo>
                  <a:lnTo>
                    <a:pt x="115425" y="5518"/>
                  </a:lnTo>
                  <a:lnTo>
                    <a:pt x="106128" y="2453"/>
                  </a:lnTo>
                  <a:lnTo>
                    <a:pt x="89737" y="727"/>
                  </a:lnTo>
                  <a:lnTo>
                    <a:pt x="80821" y="2969"/>
                  </a:lnTo>
                  <a:lnTo>
                    <a:pt x="60590" y="178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109"/>
            <p:cNvSpPr/>
            <p:nvPr>
              <p:custDataLst>
                <p:tags r:id="rId48"/>
              </p:custDataLst>
            </p:nvPr>
          </p:nvSpPr>
          <p:spPr>
            <a:xfrm>
              <a:off x="5482861" y="1259086"/>
              <a:ext cx="160703" cy="355136"/>
            </a:xfrm>
            <a:custGeom>
              <a:avLst/>
              <a:gdLst/>
              <a:ahLst/>
              <a:cxnLst/>
              <a:rect l="0" t="0" r="0" b="0"/>
              <a:pathLst>
                <a:path w="160703" h="355136">
                  <a:moveTo>
                    <a:pt x="8897" y="0"/>
                  </a:moveTo>
                  <a:lnTo>
                    <a:pt x="8897" y="0"/>
                  </a:lnTo>
                  <a:lnTo>
                    <a:pt x="4156" y="4740"/>
                  </a:lnTo>
                  <a:lnTo>
                    <a:pt x="1829" y="12359"/>
                  </a:lnTo>
                  <a:lnTo>
                    <a:pt x="131" y="50241"/>
                  </a:lnTo>
                  <a:lnTo>
                    <a:pt x="0" y="93378"/>
                  </a:lnTo>
                  <a:lnTo>
                    <a:pt x="4717" y="133060"/>
                  </a:lnTo>
                  <a:lnTo>
                    <a:pt x="7659" y="171496"/>
                  </a:lnTo>
                  <a:lnTo>
                    <a:pt x="13270" y="208020"/>
                  </a:lnTo>
                  <a:lnTo>
                    <a:pt x="17918" y="249780"/>
                  </a:lnTo>
                  <a:lnTo>
                    <a:pt x="27362" y="289926"/>
                  </a:lnTo>
                  <a:lnTo>
                    <a:pt x="44669" y="334403"/>
                  </a:lnTo>
                  <a:lnTo>
                    <a:pt x="56532" y="350261"/>
                  </a:lnTo>
                  <a:lnTo>
                    <a:pt x="62480" y="354109"/>
                  </a:lnTo>
                  <a:lnTo>
                    <a:pt x="65455" y="355135"/>
                  </a:lnTo>
                  <a:lnTo>
                    <a:pt x="68430" y="354827"/>
                  </a:lnTo>
                  <a:lnTo>
                    <a:pt x="74382" y="351839"/>
                  </a:lnTo>
                  <a:lnTo>
                    <a:pt x="83312" y="344578"/>
                  </a:lnTo>
                  <a:lnTo>
                    <a:pt x="86618" y="336370"/>
                  </a:lnTo>
                  <a:lnTo>
                    <a:pt x="96044" y="300059"/>
                  </a:lnTo>
                  <a:lnTo>
                    <a:pt x="104392" y="263090"/>
                  </a:lnTo>
                  <a:lnTo>
                    <a:pt x="112157" y="226560"/>
                  </a:lnTo>
                  <a:lnTo>
                    <a:pt x="115891" y="191593"/>
                  </a:lnTo>
                  <a:lnTo>
                    <a:pt x="125539" y="152608"/>
                  </a:lnTo>
                  <a:lnTo>
                    <a:pt x="142891" y="108011"/>
                  </a:lnTo>
                  <a:lnTo>
                    <a:pt x="149141" y="92196"/>
                  </a:lnTo>
                  <a:lnTo>
                    <a:pt x="150018" y="88253"/>
                  </a:lnTo>
                  <a:lnTo>
                    <a:pt x="151594" y="85624"/>
                  </a:lnTo>
                  <a:lnTo>
                    <a:pt x="153638" y="83872"/>
                  </a:lnTo>
                  <a:lnTo>
                    <a:pt x="155992" y="82704"/>
                  </a:lnTo>
                  <a:lnTo>
                    <a:pt x="157562" y="80932"/>
                  </a:lnTo>
                  <a:lnTo>
                    <a:pt x="160702" y="71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10"/>
            <p:cNvSpPr/>
            <p:nvPr>
              <p:custDataLst>
                <p:tags r:id="rId49"/>
              </p:custDataLst>
            </p:nvPr>
          </p:nvSpPr>
          <p:spPr>
            <a:xfrm>
              <a:off x="6278260" y="1401961"/>
              <a:ext cx="160046" cy="151806"/>
            </a:xfrm>
            <a:custGeom>
              <a:avLst/>
              <a:gdLst/>
              <a:ahLst/>
              <a:cxnLst/>
              <a:rect l="0" t="0" r="0" b="0"/>
              <a:pathLst>
                <a:path w="160046" h="151806">
                  <a:moveTo>
                    <a:pt x="151115" y="0"/>
                  </a:moveTo>
                  <a:lnTo>
                    <a:pt x="151115" y="0"/>
                  </a:lnTo>
                  <a:lnTo>
                    <a:pt x="125215" y="992"/>
                  </a:lnTo>
                  <a:lnTo>
                    <a:pt x="95948" y="12359"/>
                  </a:lnTo>
                  <a:lnTo>
                    <a:pt x="53671" y="33010"/>
                  </a:lnTo>
                  <a:lnTo>
                    <a:pt x="20642" y="59958"/>
                  </a:lnTo>
                  <a:lnTo>
                    <a:pt x="7174" y="77517"/>
                  </a:lnTo>
                  <a:lnTo>
                    <a:pt x="1640" y="90547"/>
                  </a:lnTo>
                  <a:lnTo>
                    <a:pt x="0" y="100691"/>
                  </a:lnTo>
                  <a:lnTo>
                    <a:pt x="2263" y="106929"/>
                  </a:lnTo>
                  <a:lnTo>
                    <a:pt x="4255" y="109981"/>
                  </a:lnTo>
                  <a:lnTo>
                    <a:pt x="6576" y="112016"/>
                  </a:lnTo>
                  <a:lnTo>
                    <a:pt x="11799" y="114277"/>
                  </a:lnTo>
                  <a:lnTo>
                    <a:pt x="29800" y="115550"/>
                  </a:lnTo>
                  <a:lnTo>
                    <a:pt x="42958" y="110556"/>
                  </a:lnTo>
                  <a:lnTo>
                    <a:pt x="80722" y="90737"/>
                  </a:lnTo>
                  <a:lnTo>
                    <a:pt x="104791" y="70210"/>
                  </a:lnTo>
                  <a:lnTo>
                    <a:pt x="143623" y="25645"/>
                  </a:lnTo>
                  <a:lnTo>
                    <a:pt x="147785" y="16028"/>
                  </a:lnTo>
                  <a:lnTo>
                    <a:pt x="151057" y="278"/>
                  </a:lnTo>
                  <a:lnTo>
                    <a:pt x="146358" y="4823"/>
                  </a:lnTo>
                  <a:lnTo>
                    <a:pt x="144040" y="9750"/>
                  </a:lnTo>
                  <a:lnTo>
                    <a:pt x="137554" y="46983"/>
                  </a:lnTo>
                  <a:lnTo>
                    <a:pt x="140889" y="89604"/>
                  </a:lnTo>
                  <a:lnTo>
                    <a:pt x="144447" y="113531"/>
                  </a:lnTo>
                  <a:lnTo>
                    <a:pt x="153175" y="141867"/>
                  </a:lnTo>
                  <a:lnTo>
                    <a:pt x="160045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111"/>
            <p:cNvSpPr/>
            <p:nvPr>
              <p:custDataLst>
                <p:tags r:id="rId50"/>
              </p:custDataLst>
            </p:nvPr>
          </p:nvSpPr>
          <p:spPr>
            <a:xfrm>
              <a:off x="6729784" y="1362295"/>
              <a:ext cx="208584" cy="163878"/>
            </a:xfrm>
            <a:custGeom>
              <a:avLst/>
              <a:gdLst/>
              <a:ahLst/>
              <a:cxnLst/>
              <a:rect l="0" t="0" r="0" b="0"/>
              <a:pathLst>
                <a:path w="208584" h="163878">
                  <a:moveTo>
                    <a:pt x="29989" y="84314"/>
                  </a:moveTo>
                  <a:lnTo>
                    <a:pt x="29989" y="84314"/>
                  </a:lnTo>
                  <a:lnTo>
                    <a:pt x="52349" y="83322"/>
                  </a:lnTo>
                  <a:lnTo>
                    <a:pt x="80792" y="76626"/>
                  </a:lnTo>
                  <a:lnTo>
                    <a:pt x="117451" y="72902"/>
                  </a:lnTo>
                  <a:lnTo>
                    <a:pt x="147818" y="60175"/>
                  </a:lnTo>
                  <a:lnTo>
                    <a:pt x="171097" y="40835"/>
                  </a:lnTo>
                  <a:lnTo>
                    <a:pt x="177039" y="32579"/>
                  </a:lnTo>
                  <a:lnTo>
                    <a:pt x="180386" y="22352"/>
                  </a:lnTo>
                  <a:lnTo>
                    <a:pt x="181516" y="10008"/>
                  </a:lnTo>
                  <a:lnTo>
                    <a:pt x="179025" y="3995"/>
                  </a:lnTo>
                  <a:lnTo>
                    <a:pt x="176971" y="1003"/>
                  </a:lnTo>
                  <a:lnTo>
                    <a:pt x="173618" y="0"/>
                  </a:lnTo>
                  <a:lnTo>
                    <a:pt x="151332" y="5519"/>
                  </a:lnTo>
                  <a:lnTo>
                    <a:pt x="118561" y="20904"/>
                  </a:lnTo>
                  <a:lnTo>
                    <a:pt x="82432" y="50181"/>
                  </a:lnTo>
                  <a:lnTo>
                    <a:pt x="40753" y="81982"/>
                  </a:lnTo>
                  <a:lnTo>
                    <a:pt x="17965" y="101483"/>
                  </a:lnTo>
                  <a:lnTo>
                    <a:pt x="1376" y="125850"/>
                  </a:lnTo>
                  <a:lnTo>
                    <a:pt x="0" y="130856"/>
                  </a:lnTo>
                  <a:lnTo>
                    <a:pt x="74" y="135186"/>
                  </a:lnTo>
                  <a:lnTo>
                    <a:pt x="2804" y="142643"/>
                  </a:lnTo>
                  <a:lnTo>
                    <a:pt x="7323" y="149264"/>
                  </a:lnTo>
                  <a:lnTo>
                    <a:pt x="24928" y="158570"/>
                  </a:lnTo>
                  <a:lnTo>
                    <a:pt x="68863" y="163877"/>
                  </a:lnTo>
                  <a:lnTo>
                    <a:pt x="102362" y="161797"/>
                  </a:lnTo>
                  <a:lnTo>
                    <a:pt x="134777" y="152252"/>
                  </a:lnTo>
                  <a:lnTo>
                    <a:pt x="168524" y="139501"/>
                  </a:lnTo>
                  <a:lnTo>
                    <a:pt x="208583" y="1289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112"/>
            <p:cNvSpPr/>
            <p:nvPr>
              <p:custDataLst>
                <p:tags r:id="rId51"/>
              </p:custDataLst>
            </p:nvPr>
          </p:nvSpPr>
          <p:spPr>
            <a:xfrm>
              <a:off x="6536531" y="1366242"/>
              <a:ext cx="142862" cy="267319"/>
            </a:xfrm>
            <a:custGeom>
              <a:avLst/>
              <a:gdLst/>
              <a:ahLst/>
              <a:cxnLst/>
              <a:rect l="0" t="0" r="0" b="0"/>
              <a:pathLst>
                <a:path w="142862" h="267319">
                  <a:moveTo>
                    <a:pt x="107157" y="0"/>
                  </a:moveTo>
                  <a:lnTo>
                    <a:pt x="107157" y="0"/>
                  </a:lnTo>
                  <a:lnTo>
                    <a:pt x="102416" y="0"/>
                  </a:lnTo>
                  <a:lnTo>
                    <a:pt x="97443" y="2646"/>
                  </a:lnTo>
                  <a:lnTo>
                    <a:pt x="57282" y="36572"/>
                  </a:lnTo>
                  <a:lnTo>
                    <a:pt x="25271" y="77441"/>
                  </a:lnTo>
                  <a:lnTo>
                    <a:pt x="15315" y="90525"/>
                  </a:lnTo>
                  <a:lnTo>
                    <a:pt x="14178" y="94084"/>
                  </a:lnTo>
                  <a:lnTo>
                    <a:pt x="14413" y="97449"/>
                  </a:lnTo>
                  <a:lnTo>
                    <a:pt x="17179" y="105239"/>
                  </a:lnTo>
                  <a:lnTo>
                    <a:pt x="27139" y="106588"/>
                  </a:lnTo>
                  <a:lnTo>
                    <a:pt x="34552" y="104258"/>
                  </a:lnTo>
                  <a:lnTo>
                    <a:pt x="57577" y="89907"/>
                  </a:lnTo>
                  <a:lnTo>
                    <a:pt x="92364" y="51047"/>
                  </a:lnTo>
                  <a:lnTo>
                    <a:pt x="130623" y="13258"/>
                  </a:lnTo>
                  <a:lnTo>
                    <a:pt x="141066" y="9500"/>
                  </a:lnTo>
                  <a:lnTo>
                    <a:pt x="141669" y="10302"/>
                  </a:lnTo>
                  <a:lnTo>
                    <a:pt x="142637" y="18719"/>
                  </a:lnTo>
                  <a:lnTo>
                    <a:pt x="142861" y="55915"/>
                  </a:lnTo>
                  <a:lnTo>
                    <a:pt x="136735" y="95895"/>
                  </a:lnTo>
                  <a:lnTo>
                    <a:pt x="134496" y="133485"/>
                  </a:lnTo>
                  <a:lnTo>
                    <a:pt x="129314" y="169573"/>
                  </a:lnTo>
                  <a:lnTo>
                    <a:pt x="115868" y="211655"/>
                  </a:lnTo>
                  <a:lnTo>
                    <a:pt x="98207" y="247152"/>
                  </a:lnTo>
                  <a:lnTo>
                    <a:pt x="95238" y="251089"/>
                  </a:lnTo>
                  <a:lnTo>
                    <a:pt x="76836" y="261369"/>
                  </a:lnTo>
                  <a:lnTo>
                    <a:pt x="47614" y="267032"/>
                  </a:lnTo>
                  <a:lnTo>
                    <a:pt x="43649" y="267318"/>
                  </a:lnTo>
                  <a:lnTo>
                    <a:pt x="28588" y="262981"/>
                  </a:lnTo>
                  <a:lnTo>
                    <a:pt x="11557" y="255412"/>
                  </a:lnTo>
                  <a:lnTo>
                    <a:pt x="5136" y="249777"/>
                  </a:lnTo>
                  <a:lnTo>
                    <a:pt x="0" y="2411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273"/>
          <p:cNvGrpSpPr/>
          <p:nvPr/>
        </p:nvGrpSpPr>
        <p:grpSpPr>
          <a:xfrm>
            <a:off x="7439470" y="1151930"/>
            <a:ext cx="1275906" cy="454207"/>
            <a:chOff x="7439470" y="1151930"/>
            <a:chExt cx="1275906" cy="454207"/>
          </a:xfrm>
        </p:grpSpPr>
        <p:sp>
          <p:nvSpPr>
            <p:cNvPr id="14" name="SMARTInkShape-4113"/>
            <p:cNvSpPr/>
            <p:nvPr>
              <p:custDataLst>
                <p:tags r:id="rId37"/>
              </p:custDataLst>
            </p:nvPr>
          </p:nvSpPr>
          <p:spPr>
            <a:xfrm>
              <a:off x="7439470" y="1305650"/>
              <a:ext cx="211890" cy="300487"/>
            </a:xfrm>
            <a:custGeom>
              <a:avLst/>
              <a:gdLst/>
              <a:ahLst/>
              <a:cxnLst/>
              <a:rect l="0" t="0" r="0" b="0"/>
              <a:pathLst>
                <a:path w="211890" h="300487">
                  <a:moveTo>
                    <a:pt x="79327" y="15944"/>
                  </a:moveTo>
                  <a:lnTo>
                    <a:pt x="79327" y="15944"/>
                  </a:lnTo>
                  <a:lnTo>
                    <a:pt x="74586" y="15944"/>
                  </a:lnTo>
                  <a:lnTo>
                    <a:pt x="45907" y="28373"/>
                  </a:lnTo>
                  <a:lnTo>
                    <a:pt x="10807" y="53444"/>
                  </a:lnTo>
                  <a:lnTo>
                    <a:pt x="6858" y="57811"/>
                  </a:lnTo>
                  <a:lnTo>
                    <a:pt x="2470" y="67955"/>
                  </a:lnTo>
                  <a:lnTo>
                    <a:pt x="0" y="84822"/>
                  </a:lnTo>
                  <a:lnTo>
                    <a:pt x="2068" y="93851"/>
                  </a:lnTo>
                  <a:lnTo>
                    <a:pt x="4008" y="97647"/>
                  </a:lnTo>
                  <a:lnTo>
                    <a:pt x="8278" y="100178"/>
                  </a:lnTo>
                  <a:lnTo>
                    <a:pt x="33873" y="104241"/>
                  </a:lnTo>
                  <a:lnTo>
                    <a:pt x="57591" y="102298"/>
                  </a:lnTo>
                  <a:lnTo>
                    <a:pt x="87109" y="92793"/>
                  </a:lnTo>
                  <a:lnTo>
                    <a:pt x="123749" y="76544"/>
                  </a:lnTo>
                  <a:lnTo>
                    <a:pt x="157665" y="56651"/>
                  </a:lnTo>
                  <a:lnTo>
                    <a:pt x="187950" y="22804"/>
                  </a:lnTo>
                  <a:lnTo>
                    <a:pt x="202810" y="0"/>
                  </a:lnTo>
                  <a:lnTo>
                    <a:pt x="203321" y="353"/>
                  </a:lnTo>
                  <a:lnTo>
                    <a:pt x="203888" y="3392"/>
                  </a:lnTo>
                  <a:lnTo>
                    <a:pt x="201495" y="8050"/>
                  </a:lnTo>
                  <a:lnTo>
                    <a:pt x="199467" y="10681"/>
                  </a:lnTo>
                  <a:lnTo>
                    <a:pt x="197215" y="18896"/>
                  </a:lnTo>
                  <a:lnTo>
                    <a:pt x="188503" y="61635"/>
                  </a:lnTo>
                  <a:lnTo>
                    <a:pt x="186882" y="101257"/>
                  </a:lnTo>
                  <a:lnTo>
                    <a:pt x="186601" y="135590"/>
                  </a:lnTo>
                  <a:lnTo>
                    <a:pt x="191258" y="170898"/>
                  </a:lnTo>
                  <a:lnTo>
                    <a:pt x="200729" y="210263"/>
                  </a:lnTo>
                  <a:lnTo>
                    <a:pt x="210162" y="250644"/>
                  </a:lnTo>
                  <a:lnTo>
                    <a:pt x="211889" y="262799"/>
                  </a:lnTo>
                  <a:lnTo>
                    <a:pt x="210012" y="272170"/>
                  </a:lnTo>
                  <a:lnTo>
                    <a:pt x="208122" y="276058"/>
                  </a:lnTo>
                  <a:lnTo>
                    <a:pt x="200730" y="283024"/>
                  </a:lnTo>
                  <a:lnTo>
                    <a:pt x="179816" y="295581"/>
                  </a:lnTo>
                  <a:lnTo>
                    <a:pt x="149447" y="300486"/>
                  </a:lnTo>
                  <a:lnTo>
                    <a:pt x="114786" y="298809"/>
                  </a:lnTo>
                  <a:lnTo>
                    <a:pt x="88180" y="289264"/>
                  </a:lnTo>
                  <a:lnTo>
                    <a:pt x="45582" y="269666"/>
                  </a:lnTo>
                  <a:lnTo>
                    <a:pt x="16819" y="2481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114"/>
            <p:cNvSpPr/>
            <p:nvPr>
              <p:custDataLst>
                <p:tags r:id="rId38"/>
              </p:custDataLst>
            </p:nvPr>
          </p:nvSpPr>
          <p:spPr>
            <a:xfrm>
              <a:off x="7681934" y="1321703"/>
              <a:ext cx="211911" cy="160626"/>
            </a:xfrm>
            <a:custGeom>
              <a:avLst/>
              <a:gdLst/>
              <a:ahLst/>
              <a:cxnLst/>
              <a:rect l="0" t="0" r="0" b="0"/>
              <a:pathLst>
                <a:path w="211911" h="160626">
                  <a:moveTo>
                    <a:pt x="122613" y="8820"/>
                  </a:moveTo>
                  <a:lnTo>
                    <a:pt x="122613" y="8820"/>
                  </a:lnTo>
                  <a:lnTo>
                    <a:pt x="122613" y="258"/>
                  </a:lnTo>
                  <a:lnTo>
                    <a:pt x="117872" y="0"/>
                  </a:lnTo>
                  <a:lnTo>
                    <a:pt x="77329" y="31352"/>
                  </a:lnTo>
                  <a:lnTo>
                    <a:pt x="40791" y="71944"/>
                  </a:lnTo>
                  <a:lnTo>
                    <a:pt x="9765" y="113412"/>
                  </a:lnTo>
                  <a:lnTo>
                    <a:pt x="3005" y="126743"/>
                  </a:lnTo>
                  <a:lnTo>
                    <a:pt x="0" y="139283"/>
                  </a:lnTo>
                  <a:lnTo>
                    <a:pt x="192" y="143420"/>
                  </a:lnTo>
                  <a:lnTo>
                    <a:pt x="1311" y="146179"/>
                  </a:lnTo>
                  <a:lnTo>
                    <a:pt x="3050" y="148017"/>
                  </a:lnTo>
                  <a:lnTo>
                    <a:pt x="7628" y="150061"/>
                  </a:lnTo>
                  <a:lnTo>
                    <a:pt x="10237" y="150606"/>
                  </a:lnTo>
                  <a:lnTo>
                    <a:pt x="52285" y="139171"/>
                  </a:lnTo>
                  <a:lnTo>
                    <a:pt x="92258" y="114495"/>
                  </a:lnTo>
                  <a:lnTo>
                    <a:pt x="132445" y="78691"/>
                  </a:lnTo>
                  <a:lnTo>
                    <a:pt x="175210" y="36564"/>
                  </a:lnTo>
                  <a:lnTo>
                    <a:pt x="184541" y="27258"/>
                  </a:lnTo>
                  <a:lnTo>
                    <a:pt x="185044" y="36470"/>
                  </a:lnTo>
                  <a:lnTo>
                    <a:pt x="185116" y="73665"/>
                  </a:lnTo>
                  <a:lnTo>
                    <a:pt x="194834" y="116284"/>
                  </a:lnTo>
                  <a:lnTo>
                    <a:pt x="204911" y="150155"/>
                  </a:lnTo>
                  <a:lnTo>
                    <a:pt x="211910" y="160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115"/>
            <p:cNvSpPr/>
            <p:nvPr>
              <p:custDataLst>
                <p:tags r:id="rId39"/>
              </p:custDataLst>
            </p:nvPr>
          </p:nvSpPr>
          <p:spPr>
            <a:xfrm>
              <a:off x="8019238" y="1151930"/>
              <a:ext cx="26411" cy="312540"/>
            </a:xfrm>
            <a:custGeom>
              <a:avLst/>
              <a:gdLst/>
              <a:ahLst/>
              <a:cxnLst/>
              <a:rect l="0" t="0" r="0" b="0"/>
              <a:pathLst>
                <a:path w="26411" h="312540">
                  <a:moveTo>
                    <a:pt x="26410" y="0"/>
                  </a:moveTo>
                  <a:lnTo>
                    <a:pt x="26410" y="0"/>
                  </a:lnTo>
                  <a:lnTo>
                    <a:pt x="21670" y="0"/>
                  </a:lnTo>
                  <a:lnTo>
                    <a:pt x="20274" y="992"/>
                  </a:lnTo>
                  <a:lnTo>
                    <a:pt x="19342" y="2645"/>
                  </a:lnTo>
                  <a:lnTo>
                    <a:pt x="18032" y="12359"/>
                  </a:lnTo>
                  <a:lnTo>
                    <a:pt x="14999" y="30451"/>
                  </a:lnTo>
                  <a:lnTo>
                    <a:pt x="9825" y="67971"/>
                  </a:lnTo>
                  <a:lnTo>
                    <a:pt x="8929" y="106680"/>
                  </a:lnTo>
                  <a:lnTo>
                    <a:pt x="3922" y="149569"/>
                  </a:lnTo>
                  <a:lnTo>
                    <a:pt x="896" y="188955"/>
                  </a:lnTo>
                  <a:lnTo>
                    <a:pt x="0" y="225761"/>
                  </a:lnTo>
                  <a:lnTo>
                    <a:pt x="2317" y="268908"/>
                  </a:lnTo>
                  <a:lnTo>
                    <a:pt x="8443" y="310483"/>
                  </a:lnTo>
                  <a:lnTo>
                    <a:pt x="9471" y="311168"/>
                  </a:lnTo>
                  <a:lnTo>
                    <a:pt x="17481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116"/>
            <p:cNvSpPr/>
            <p:nvPr>
              <p:custDataLst>
                <p:tags r:id="rId40"/>
              </p:custDataLst>
            </p:nvPr>
          </p:nvSpPr>
          <p:spPr>
            <a:xfrm>
              <a:off x="7902773" y="1296046"/>
              <a:ext cx="196455" cy="7689"/>
            </a:xfrm>
            <a:custGeom>
              <a:avLst/>
              <a:gdLst/>
              <a:ahLst/>
              <a:cxnLst/>
              <a:rect l="0" t="0" r="0" b="0"/>
              <a:pathLst>
                <a:path w="196455" h="7689">
                  <a:moveTo>
                    <a:pt x="0" y="7688"/>
                  </a:moveTo>
                  <a:lnTo>
                    <a:pt x="0" y="7688"/>
                  </a:lnTo>
                  <a:lnTo>
                    <a:pt x="41475" y="5043"/>
                  </a:lnTo>
                  <a:lnTo>
                    <a:pt x="84481" y="0"/>
                  </a:lnTo>
                  <a:lnTo>
                    <a:pt x="124140" y="3867"/>
                  </a:lnTo>
                  <a:lnTo>
                    <a:pt x="166735" y="6933"/>
                  </a:lnTo>
                  <a:lnTo>
                    <a:pt x="196454" y="76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117"/>
            <p:cNvSpPr/>
            <p:nvPr>
              <p:custDataLst>
                <p:tags r:id="rId41"/>
              </p:custDataLst>
            </p:nvPr>
          </p:nvSpPr>
          <p:spPr>
            <a:xfrm>
              <a:off x="8179594" y="1234212"/>
              <a:ext cx="357188" cy="158739"/>
            </a:xfrm>
            <a:custGeom>
              <a:avLst/>
              <a:gdLst/>
              <a:ahLst/>
              <a:cxnLst/>
              <a:rect l="0" t="0" r="0" b="0"/>
              <a:pathLst>
                <a:path w="357188" h="158739">
                  <a:moveTo>
                    <a:pt x="0" y="96311"/>
                  </a:moveTo>
                  <a:lnTo>
                    <a:pt x="0" y="96311"/>
                  </a:lnTo>
                  <a:lnTo>
                    <a:pt x="4741" y="101052"/>
                  </a:lnTo>
                  <a:lnTo>
                    <a:pt x="9713" y="103379"/>
                  </a:lnTo>
                  <a:lnTo>
                    <a:pt x="52520" y="105193"/>
                  </a:lnTo>
                  <a:lnTo>
                    <a:pt x="90333" y="105235"/>
                  </a:lnTo>
                  <a:lnTo>
                    <a:pt x="115400" y="104247"/>
                  </a:lnTo>
                  <a:lnTo>
                    <a:pt x="136829" y="97119"/>
                  </a:lnTo>
                  <a:lnTo>
                    <a:pt x="180647" y="72231"/>
                  </a:lnTo>
                  <a:lnTo>
                    <a:pt x="198164" y="56655"/>
                  </a:lnTo>
                  <a:lnTo>
                    <a:pt x="216730" y="27724"/>
                  </a:lnTo>
                  <a:lnTo>
                    <a:pt x="217909" y="22805"/>
                  </a:lnTo>
                  <a:lnTo>
                    <a:pt x="217701" y="18534"/>
                  </a:lnTo>
                  <a:lnTo>
                    <a:pt x="216571" y="14694"/>
                  </a:lnTo>
                  <a:lnTo>
                    <a:pt x="210025" y="7782"/>
                  </a:lnTo>
                  <a:lnTo>
                    <a:pt x="205500" y="4549"/>
                  </a:lnTo>
                  <a:lnTo>
                    <a:pt x="184912" y="0"/>
                  </a:lnTo>
                  <a:lnTo>
                    <a:pt x="150296" y="5592"/>
                  </a:lnTo>
                  <a:lnTo>
                    <a:pt x="108916" y="18897"/>
                  </a:lnTo>
                  <a:lnTo>
                    <a:pt x="80888" y="37324"/>
                  </a:lnTo>
                  <a:lnTo>
                    <a:pt x="43908" y="72779"/>
                  </a:lnTo>
                  <a:lnTo>
                    <a:pt x="35059" y="88829"/>
                  </a:lnTo>
                  <a:lnTo>
                    <a:pt x="33294" y="95292"/>
                  </a:lnTo>
                  <a:lnTo>
                    <a:pt x="33110" y="100593"/>
                  </a:lnTo>
                  <a:lnTo>
                    <a:pt x="39944" y="120970"/>
                  </a:lnTo>
                  <a:lnTo>
                    <a:pt x="47849" y="129760"/>
                  </a:lnTo>
                  <a:lnTo>
                    <a:pt x="78573" y="148228"/>
                  </a:lnTo>
                  <a:lnTo>
                    <a:pt x="116106" y="155681"/>
                  </a:lnTo>
                  <a:lnTo>
                    <a:pt x="153905" y="157889"/>
                  </a:lnTo>
                  <a:lnTo>
                    <a:pt x="194981" y="158544"/>
                  </a:lnTo>
                  <a:lnTo>
                    <a:pt x="238570" y="158738"/>
                  </a:lnTo>
                  <a:lnTo>
                    <a:pt x="282905" y="154055"/>
                  </a:lnTo>
                  <a:lnTo>
                    <a:pt x="327080" y="143583"/>
                  </a:lnTo>
                  <a:lnTo>
                    <a:pt x="357187" y="1320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118"/>
            <p:cNvSpPr/>
            <p:nvPr>
              <p:custDataLst>
                <p:tags r:id="rId42"/>
              </p:custDataLst>
            </p:nvPr>
          </p:nvSpPr>
          <p:spPr>
            <a:xfrm>
              <a:off x="8529487" y="1151930"/>
              <a:ext cx="185889" cy="249458"/>
            </a:xfrm>
            <a:custGeom>
              <a:avLst/>
              <a:gdLst/>
              <a:ahLst/>
              <a:cxnLst/>
              <a:rect l="0" t="0" r="0" b="0"/>
              <a:pathLst>
                <a:path w="185889" h="249458">
                  <a:moveTo>
                    <a:pt x="176958" y="0"/>
                  </a:moveTo>
                  <a:lnTo>
                    <a:pt x="176958" y="0"/>
                  </a:lnTo>
                  <a:lnTo>
                    <a:pt x="177951" y="17215"/>
                  </a:lnTo>
                  <a:lnTo>
                    <a:pt x="184647" y="54669"/>
                  </a:lnTo>
                  <a:lnTo>
                    <a:pt x="185643" y="95649"/>
                  </a:lnTo>
                  <a:lnTo>
                    <a:pt x="183194" y="136082"/>
                  </a:lnTo>
                  <a:lnTo>
                    <a:pt x="173449" y="177252"/>
                  </a:lnTo>
                  <a:lnTo>
                    <a:pt x="164895" y="200244"/>
                  </a:lnTo>
                  <a:lnTo>
                    <a:pt x="146594" y="219625"/>
                  </a:lnTo>
                  <a:lnTo>
                    <a:pt x="119881" y="236822"/>
                  </a:lnTo>
                  <a:lnTo>
                    <a:pt x="95555" y="245676"/>
                  </a:lnTo>
                  <a:lnTo>
                    <a:pt x="51806" y="249457"/>
                  </a:lnTo>
                  <a:lnTo>
                    <a:pt x="29853" y="245120"/>
                  </a:lnTo>
                  <a:lnTo>
                    <a:pt x="10782" y="232811"/>
                  </a:lnTo>
                  <a:lnTo>
                    <a:pt x="3884" y="222203"/>
                  </a:lnTo>
                  <a:lnTo>
                    <a:pt x="0" y="202429"/>
                  </a:lnTo>
                  <a:lnTo>
                    <a:pt x="84" y="187203"/>
                  </a:lnTo>
                  <a:lnTo>
                    <a:pt x="3428" y="173821"/>
                  </a:lnTo>
                  <a:lnTo>
                    <a:pt x="10868" y="163905"/>
                  </a:lnTo>
                  <a:lnTo>
                    <a:pt x="31812" y="144714"/>
                  </a:lnTo>
                  <a:lnTo>
                    <a:pt x="48618" y="138731"/>
                  </a:lnTo>
                  <a:lnTo>
                    <a:pt x="91745" y="134890"/>
                  </a:lnTo>
                  <a:lnTo>
                    <a:pt x="131353" y="135124"/>
                  </a:lnTo>
                  <a:lnTo>
                    <a:pt x="172092" y="146399"/>
                  </a:lnTo>
                  <a:lnTo>
                    <a:pt x="185888" y="151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19"/>
            <p:cNvSpPr/>
            <p:nvPr>
              <p:custDataLst>
                <p:tags r:id="rId43"/>
              </p:custDataLst>
            </p:nvPr>
          </p:nvSpPr>
          <p:spPr>
            <a:xfrm>
              <a:off x="7518797" y="1242500"/>
              <a:ext cx="142876" cy="16587"/>
            </a:xfrm>
            <a:custGeom>
              <a:avLst/>
              <a:gdLst/>
              <a:ahLst/>
              <a:cxnLst/>
              <a:rect l="0" t="0" r="0" b="0"/>
              <a:pathLst>
                <a:path w="142876" h="16587">
                  <a:moveTo>
                    <a:pt x="0" y="16586"/>
                  </a:moveTo>
                  <a:lnTo>
                    <a:pt x="0" y="16586"/>
                  </a:lnTo>
                  <a:lnTo>
                    <a:pt x="12429" y="16586"/>
                  </a:lnTo>
                  <a:lnTo>
                    <a:pt x="56476" y="8208"/>
                  </a:lnTo>
                  <a:lnTo>
                    <a:pt x="71733" y="6909"/>
                  </a:lnTo>
                  <a:lnTo>
                    <a:pt x="103827" y="0"/>
                  </a:lnTo>
                  <a:lnTo>
                    <a:pt x="142875" y="76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274"/>
          <p:cNvGrpSpPr/>
          <p:nvPr/>
        </p:nvGrpSpPr>
        <p:grpSpPr>
          <a:xfrm>
            <a:off x="5278720" y="1848445"/>
            <a:ext cx="2766929" cy="1044723"/>
            <a:chOff x="5278720" y="1848445"/>
            <a:chExt cx="2766929" cy="1044723"/>
          </a:xfrm>
        </p:grpSpPr>
        <p:sp>
          <p:nvSpPr>
            <p:cNvPr id="22" name="SMARTInkShape-4120"/>
            <p:cNvSpPr/>
            <p:nvPr>
              <p:custDataLst>
                <p:tags r:id="rId19"/>
              </p:custDataLst>
            </p:nvPr>
          </p:nvSpPr>
          <p:spPr>
            <a:xfrm>
              <a:off x="7608206" y="2428875"/>
              <a:ext cx="437443" cy="435709"/>
            </a:xfrm>
            <a:custGeom>
              <a:avLst/>
              <a:gdLst/>
              <a:ahLst/>
              <a:cxnLst/>
              <a:rect l="0" t="0" r="0" b="0"/>
              <a:pathLst>
                <a:path w="437443" h="435709">
                  <a:moveTo>
                    <a:pt x="62396" y="151805"/>
                  </a:moveTo>
                  <a:lnTo>
                    <a:pt x="62396" y="151805"/>
                  </a:lnTo>
                  <a:lnTo>
                    <a:pt x="57655" y="156545"/>
                  </a:lnTo>
                  <a:lnTo>
                    <a:pt x="55328" y="161518"/>
                  </a:lnTo>
                  <a:lnTo>
                    <a:pt x="43916" y="198090"/>
                  </a:lnTo>
                  <a:lnTo>
                    <a:pt x="32507" y="237236"/>
                  </a:lnTo>
                  <a:lnTo>
                    <a:pt x="28404" y="271486"/>
                  </a:lnTo>
                  <a:lnTo>
                    <a:pt x="20881" y="311485"/>
                  </a:lnTo>
                  <a:lnTo>
                    <a:pt x="15720" y="348050"/>
                  </a:lnTo>
                  <a:lnTo>
                    <a:pt x="9221" y="390636"/>
                  </a:lnTo>
                  <a:lnTo>
                    <a:pt x="6351" y="399504"/>
                  </a:lnTo>
                  <a:lnTo>
                    <a:pt x="0" y="410570"/>
                  </a:lnTo>
                  <a:lnTo>
                    <a:pt x="6970" y="393959"/>
                  </a:lnTo>
                  <a:lnTo>
                    <a:pt x="18369" y="355712"/>
                  </a:lnTo>
                  <a:lnTo>
                    <a:pt x="26575" y="312345"/>
                  </a:lnTo>
                  <a:lnTo>
                    <a:pt x="34221" y="267865"/>
                  </a:lnTo>
                  <a:lnTo>
                    <a:pt x="41470" y="227022"/>
                  </a:lnTo>
                  <a:lnTo>
                    <a:pt x="44132" y="186649"/>
                  </a:lnTo>
                  <a:lnTo>
                    <a:pt x="51550" y="145406"/>
                  </a:lnTo>
                  <a:lnTo>
                    <a:pt x="53353" y="101351"/>
                  </a:lnTo>
                  <a:lnTo>
                    <a:pt x="56062" y="92008"/>
                  </a:lnTo>
                  <a:lnTo>
                    <a:pt x="59580" y="84549"/>
                  </a:lnTo>
                  <a:lnTo>
                    <a:pt x="62385" y="62667"/>
                  </a:lnTo>
                  <a:lnTo>
                    <a:pt x="62395" y="74951"/>
                  </a:lnTo>
                  <a:lnTo>
                    <a:pt x="67136" y="88243"/>
                  </a:lnTo>
                  <a:lnTo>
                    <a:pt x="87555" y="126053"/>
                  </a:lnTo>
                  <a:lnTo>
                    <a:pt x="105509" y="160939"/>
                  </a:lnTo>
                  <a:lnTo>
                    <a:pt x="127172" y="202630"/>
                  </a:lnTo>
                  <a:lnTo>
                    <a:pt x="147327" y="243203"/>
                  </a:lnTo>
                  <a:lnTo>
                    <a:pt x="170904" y="277443"/>
                  </a:lnTo>
                  <a:lnTo>
                    <a:pt x="200797" y="319828"/>
                  </a:lnTo>
                  <a:lnTo>
                    <a:pt x="231862" y="363255"/>
                  </a:lnTo>
                  <a:lnTo>
                    <a:pt x="267761" y="406007"/>
                  </a:lnTo>
                  <a:lnTo>
                    <a:pt x="301761" y="431323"/>
                  </a:lnTo>
                  <a:lnTo>
                    <a:pt x="314007" y="435708"/>
                  </a:lnTo>
                  <a:lnTo>
                    <a:pt x="323381" y="434088"/>
                  </a:lnTo>
                  <a:lnTo>
                    <a:pt x="350397" y="422215"/>
                  </a:lnTo>
                  <a:lnTo>
                    <a:pt x="358407" y="416516"/>
                  </a:lnTo>
                  <a:lnTo>
                    <a:pt x="368494" y="398248"/>
                  </a:lnTo>
                  <a:lnTo>
                    <a:pt x="383801" y="356715"/>
                  </a:lnTo>
                  <a:lnTo>
                    <a:pt x="390129" y="330258"/>
                  </a:lnTo>
                  <a:lnTo>
                    <a:pt x="397008" y="289911"/>
                  </a:lnTo>
                  <a:lnTo>
                    <a:pt x="400326" y="255454"/>
                  </a:lnTo>
                  <a:lnTo>
                    <a:pt x="402440" y="214391"/>
                  </a:lnTo>
                  <a:lnTo>
                    <a:pt x="407778" y="180712"/>
                  </a:lnTo>
                  <a:lnTo>
                    <a:pt x="412732" y="136422"/>
                  </a:lnTo>
                  <a:lnTo>
                    <a:pt x="418230" y="98716"/>
                  </a:lnTo>
                  <a:lnTo>
                    <a:pt x="426473" y="56288"/>
                  </a:lnTo>
                  <a:lnTo>
                    <a:pt x="429236" y="25162"/>
                  </a:lnTo>
                  <a:lnTo>
                    <a:pt x="43744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121"/>
            <p:cNvSpPr/>
            <p:nvPr>
              <p:custDataLst>
                <p:tags r:id="rId20"/>
              </p:custDataLst>
            </p:nvPr>
          </p:nvSpPr>
          <p:spPr>
            <a:xfrm>
              <a:off x="7161609" y="2437805"/>
              <a:ext cx="348259" cy="89298"/>
            </a:xfrm>
            <a:custGeom>
              <a:avLst/>
              <a:gdLst/>
              <a:ahLst/>
              <a:cxnLst/>
              <a:rect l="0" t="0" r="0" b="0"/>
              <a:pathLst>
                <a:path w="348259" h="89298">
                  <a:moveTo>
                    <a:pt x="0" y="89297"/>
                  </a:moveTo>
                  <a:lnTo>
                    <a:pt x="0" y="89297"/>
                  </a:lnTo>
                  <a:lnTo>
                    <a:pt x="0" y="84556"/>
                  </a:lnTo>
                  <a:lnTo>
                    <a:pt x="5292" y="79583"/>
                  </a:lnTo>
                  <a:lnTo>
                    <a:pt x="46722" y="54745"/>
                  </a:lnTo>
                  <a:lnTo>
                    <a:pt x="89891" y="33376"/>
                  </a:lnTo>
                  <a:lnTo>
                    <a:pt x="120319" y="25417"/>
                  </a:lnTo>
                  <a:lnTo>
                    <a:pt x="151041" y="18572"/>
                  </a:lnTo>
                  <a:lnTo>
                    <a:pt x="182223" y="12223"/>
                  </a:lnTo>
                  <a:lnTo>
                    <a:pt x="215925" y="6094"/>
                  </a:lnTo>
                  <a:lnTo>
                    <a:pt x="248103" y="2708"/>
                  </a:lnTo>
                  <a:lnTo>
                    <a:pt x="288817" y="802"/>
                  </a:lnTo>
                  <a:lnTo>
                    <a:pt x="329241" y="158"/>
                  </a:lnTo>
                  <a:lnTo>
                    <a:pt x="3482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122"/>
            <p:cNvSpPr/>
            <p:nvPr>
              <p:custDataLst>
                <p:tags r:id="rId21"/>
              </p:custDataLst>
            </p:nvPr>
          </p:nvSpPr>
          <p:spPr>
            <a:xfrm>
              <a:off x="7108031" y="2669977"/>
              <a:ext cx="303611" cy="89297"/>
            </a:xfrm>
            <a:custGeom>
              <a:avLst/>
              <a:gdLst/>
              <a:ahLst/>
              <a:cxnLst/>
              <a:rect l="0" t="0" r="0" b="0"/>
              <a:pathLst>
                <a:path w="303611" h="89297">
                  <a:moveTo>
                    <a:pt x="0" y="89296"/>
                  </a:moveTo>
                  <a:lnTo>
                    <a:pt x="0" y="89296"/>
                  </a:lnTo>
                  <a:lnTo>
                    <a:pt x="0" y="81608"/>
                  </a:lnTo>
                  <a:lnTo>
                    <a:pt x="4741" y="75994"/>
                  </a:lnTo>
                  <a:lnTo>
                    <a:pt x="23353" y="65208"/>
                  </a:lnTo>
                  <a:lnTo>
                    <a:pt x="59955" y="50877"/>
                  </a:lnTo>
                  <a:lnTo>
                    <a:pt x="97470" y="37564"/>
                  </a:lnTo>
                  <a:lnTo>
                    <a:pt x="136367" y="29981"/>
                  </a:lnTo>
                  <a:lnTo>
                    <a:pt x="176665" y="25089"/>
                  </a:lnTo>
                  <a:lnTo>
                    <a:pt x="221098" y="14547"/>
                  </a:lnTo>
                  <a:lnTo>
                    <a:pt x="264962" y="9669"/>
                  </a:lnTo>
                  <a:lnTo>
                    <a:pt x="278496" y="8266"/>
                  </a:lnTo>
                  <a:lnTo>
                    <a:pt x="30361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123"/>
            <p:cNvSpPr/>
            <p:nvPr>
              <p:custDataLst>
                <p:tags r:id="rId22"/>
              </p:custDataLst>
            </p:nvPr>
          </p:nvSpPr>
          <p:spPr>
            <a:xfrm>
              <a:off x="6732984" y="2518228"/>
              <a:ext cx="222196" cy="374940"/>
            </a:xfrm>
            <a:custGeom>
              <a:avLst/>
              <a:gdLst/>
              <a:ahLst/>
              <a:cxnLst/>
              <a:rect l="0" t="0" r="0" b="0"/>
              <a:pathLst>
                <a:path w="222196" h="374940">
                  <a:moveTo>
                    <a:pt x="0" y="80311"/>
                  </a:moveTo>
                  <a:lnTo>
                    <a:pt x="0" y="80311"/>
                  </a:lnTo>
                  <a:lnTo>
                    <a:pt x="0" y="118730"/>
                  </a:lnTo>
                  <a:lnTo>
                    <a:pt x="0" y="154266"/>
                  </a:lnTo>
                  <a:lnTo>
                    <a:pt x="993" y="191962"/>
                  </a:lnTo>
                  <a:lnTo>
                    <a:pt x="7129" y="228707"/>
                  </a:lnTo>
                  <a:lnTo>
                    <a:pt x="15231" y="264730"/>
                  </a:lnTo>
                  <a:lnTo>
                    <a:pt x="22924" y="299547"/>
                  </a:lnTo>
                  <a:lnTo>
                    <a:pt x="26280" y="342933"/>
                  </a:lnTo>
                  <a:lnTo>
                    <a:pt x="29209" y="353467"/>
                  </a:lnTo>
                  <a:lnTo>
                    <a:pt x="33791" y="364975"/>
                  </a:lnTo>
                  <a:lnTo>
                    <a:pt x="35338" y="373012"/>
                  </a:lnTo>
                  <a:lnTo>
                    <a:pt x="36457" y="373672"/>
                  </a:lnTo>
                  <a:lnTo>
                    <a:pt x="44271" y="374939"/>
                  </a:lnTo>
                  <a:lnTo>
                    <a:pt x="43634" y="342541"/>
                  </a:lnTo>
                  <a:lnTo>
                    <a:pt x="37576" y="301847"/>
                  </a:lnTo>
                  <a:lnTo>
                    <a:pt x="36269" y="267329"/>
                  </a:lnTo>
                  <a:lnTo>
                    <a:pt x="35883" y="231966"/>
                  </a:lnTo>
                  <a:lnTo>
                    <a:pt x="35767" y="196352"/>
                  </a:lnTo>
                  <a:lnTo>
                    <a:pt x="35729" y="153504"/>
                  </a:lnTo>
                  <a:lnTo>
                    <a:pt x="35721" y="110239"/>
                  </a:lnTo>
                  <a:lnTo>
                    <a:pt x="35719" y="67605"/>
                  </a:lnTo>
                  <a:lnTo>
                    <a:pt x="36711" y="43038"/>
                  </a:lnTo>
                  <a:lnTo>
                    <a:pt x="50950" y="15029"/>
                  </a:lnTo>
                  <a:lnTo>
                    <a:pt x="56710" y="7310"/>
                  </a:lnTo>
                  <a:lnTo>
                    <a:pt x="62576" y="3218"/>
                  </a:lnTo>
                  <a:lnTo>
                    <a:pt x="69484" y="1399"/>
                  </a:lnTo>
                  <a:lnTo>
                    <a:pt x="113266" y="0"/>
                  </a:lnTo>
                  <a:lnTo>
                    <a:pt x="135756" y="4701"/>
                  </a:lnTo>
                  <a:lnTo>
                    <a:pt x="156530" y="17118"/>
                  </a:lnTo>
                  <a:lnTo>
                    <a:pt x="199358" y="51488"/>
                  </a:lnTo>
                  <a:lnTo>
                    <a:pt x="215283" y="71440"/>
                  </a:lnTo>
                  <a:lnTo>
                    <a:pt x="219705" y="80668"/>
                  </a:lnTo>
                  <a:lnTo>
                    <a:pt x="222195" y="96182"/>
                  </a:lnTo>
                  <a:lnTo>
                    <a:pt x="218192" y="113346"/>
                  </a:lnTo>
                  <a:lnTo>
                    <a:pt x="210722" y="126259"/>
                  </a:lnTo>
                  <a:lnTo>
                    <a:pt x="192179" y="145648"/>
                  </a:lnTo>
                  <a:lnTo>
                    <a:pt x="151729" y="169425"/>
                  </a:lnTo>
                  <a:lnTo>
                    <a:pt x="139865" y="174487"/>
                  </a:lnTo>
                  <a:lnTo>
                    <a:pt x="101551" y="179424"/>
                  </a:lnTo>
                  <a:lnTo>
                    <a:pt x="89297" y="187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124"/>
            <p:cNvSpPr/>
            <p:nvPr>
              <p:custDataLst>
                <p:tags r:id="rId23"/>
              </p:custDataLst>
            </p:nvPr>
          </p:nvSpPr>
          <p:spPr>
            <a:xfrm>
              <a:off x="7065176" y="2518172"/>
              <a:ext cx="319677" cy="357075"/>
            </a:xfrm>
            <a:custGeom>
              <a:avLst/>
              <a:gdLst/>
              <a:ahLst/>
              <a:cxnLst/>
              <a:rect l="0" t="0" r="0" b="0"/>
              <a:pathLst>
                <a:path w="319677" h="357075">
                  <a:moveTo>
                    <a:pt x="69644" y="0"/>
                  </a:moveTo>
                  <a:lnTo>
                    <a:pt x="69644" y="0"/>
                  </a:lnTo>
                  <a:lnTo>
                    <a:pt x="64904" y="0"/>
                  </a:lnTo>
                  <a:lnTo>
                    <a:pt x="63507" y="992"/>
                  </a:lnTo>
                  <a:lnTo>
                    <a:pt x="62577" y="2646"/>
                  </a:lnTo>
                  <a:lnTo>
                    <a:pt x="61266" y="12359"/>
                  </a:lnTo>
                  <a:lnTo>
                    <a:pt x="58233" y="30451"/>
                  </a:lnTo>
                  <a:lnTo>
                    <a:pt x="53059" y="67971"/>
                  </a:lnTo>
                  <a:lnTo>
                    <a:pt x="47422" y="101940"/>
                  </a:lnTo>
                  <a:lnTo>
                    <a:pt x="34727" y="141880"/>
                  </a:lnTo>
                  <a:lnTo>
                    <a:pt x="23139" y="180394"/>
                  </a:lnTo>
                  <a:lnTo>
                    <a:pt x="13421" y="216940"/>
                  </a:lnTo>
                  <a:lnTo>
                    <a:pt x="4258" y="252904"/>
                  </a:lnTo>
                  <a:lnTo>
                    <a:pt x="0" y="283955"/>
                  </a:lnTo>
                  <a:lnTo>
                    <a:pt x="3479" y="307267"/>
                  </a:lnTo>
                  <a:lnTo>
                    <a:pt x="10794" y="326742"/>
                  </a:lnTo>
                  <a:lnTo>
                    <a:pt x="21660" y="336380"/>
                  </a:lnTo>
                  <a:lnTo>
                    <a:pt x="48150" y="350652"/>
                  </a:lnTo>
                  <a:lnTo>
                    <a:pt x="87741" y="355896"/>
                  </a:lnTo>
                  <a:lnTo>
                    <a:pt x="128033" y="356805"/>
                  </a:lnTo>
                  <a:lnTo>
                    <a:pt x="170399" y="357074"/>
                  </a:lnTo>
                  <a:lnTo>
                    <a:pt x="209520" y="356161"/>
                  </a:lnTo>
                  <a:lnTo>
                    <a:pt x="251097" y="351040"/>
                  </a:lnTo>
                  <a:lnTo>
                    <a:pt x="287009" y="349082"/>
                  </a:lnTo>
                  <a:lnTo>
                    <a:pt x="319676" y="3482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125"/>
            <p:cNvSpPr/>
            <p:nvPr>
              <p:custDataLst>
                <p:tags r:id="rId24"/>
              </p:custDataLst>
            </p:nvPr>
          </p:nvSpPr>
          <p:spPr>
            <a:xfrm>
              <a:off x="7402711" y="2857500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126"/>
            <p:cNvSpPr/>
            <p:nvPr>
              <p:custDataLst>
                <p:tags r:id="rId25"/>
              </p:custDataLst>
            </p:nvPr>
          </p:nvSpPr>
          <p:spPr>
            <a:xfrm>
              <a:off x="7653002" y="2027039"/>
              <a:ext cx="110742" cy="223243"/>
            </a:xfrm>
            <a:custGeom>
              <a:avLst/>
              <a:gdLst/>
              <a:ahLst/>
              <a:cxnLst/>
              <a:rect l="0" t="0" r="0" b="0"/>
              <a:pathLst>
                <a:path w="110742" h="223243">
                  <a:moveTo>
                    <a:pt x="35459" y="0"/>
                  </a:moveTo>
                  <a:lnTo>
                    <a:pt x="35459" y="0"/>
                  </a:lnTo>
                  <a:lnTo>
                    <a:pt x="35459" y="4740"/>
                  </a:lnTo>
                  <a:lnTo>
                    <a:pt x="34467" y="6137"/>
                  </a:lnTo>
                  <a:lnTo>
                    <a:pt x="32813" y="7068"/>
                  </a:lnTo>
                  <a:lnTo>
                    <a:pt x="30718" y="7689"/>
                  </a:lnTo>
                  <a:lnTo>
                    <a:pt x="6399" y="24088"/>
                  </a:lnTo>
                  <a:lnTo>
                    <a:pt x="2700" y="29888"/>
                  </a:lnTo>
                  <a:lnTo>
                    <a:pt x="0" y="60065"/>
                  </a:lnTo>
                  <a:lnTo>
                    <a:pt x="4558" y="77549"/>
                  </a:lnTo>
                  <a:lnTo>
                    <a:pt x="22116" y="101234"/>
                  </a:lnTo>
                  <a:lnTo>
                    <a:pt x="39883" y="118080"/>
                  </a:lnTo>
                  <a:lnTo>
                    <a:pt x="81304" y="145688"/>
                  </a:lnTo>
                  <a:lnTo>
                    <a:pt x="109688" y="172518"/>
                  </a:lnTo>
                  <a:lnTo>
                    <a:pt x="110741" y="175535"/>
                  </a:lnTo>
                  <a:lnTo>
                    <a:pt x="110453" y="178539"/>
                  </a:lnTo>
                  <a:lnTo>
                    <a:pt x="107485" y="184523"/>
                  </a:lnTo>
                  <a:lnTo>
                    <a:pt x="94675" y="199426"/>
                  </a:lnTo>
                  <a:lnTo>
                    <a:pt x="86251" y="202736"/>
                  </a:lnTo>
                  <a:lnTo>
                    <a:pt x="64674" y="209600"/>
                  </a:lnTo>
                  <a:lnTo>
                    <a:pt x="47440" y="219519"/>
                  </a:lnTo>
                  <a:lnTo>
                    <a:pt x="26529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127"/>
            <p:cNvSpPr/>
            <p:nvPr>
              <p:custDataLst>
                <p:tags r:id="rId26"/>
              </p:custDataLst>
            </p:nvPr>
          </p:nvSpPr>
          <p:spPr>
            <a:xfrm>
              <a:off x="7545963" y="1857375"/>
              <a:ext cx="17483" cy="375048"/>
            </a:xfrm>
            <a:custGeom>
              <a:avLst/>
              <a:gdLst/>
              <a:ahLst/>
              <a:cxnLst/>
              <a:rect l="0" t="0" r="0" b="0"/>
              <a:pathLst>
                <a:path w="17483" h="375048">
                  <a:moveTo>
                    <a:pt x="17482" y="0"/>
                  </a:moveTo>
                  <a:lnTo>
                    <a:pt x="17482" y="0"/>
                  </a:lnTo>
                  <a:lnTo>
                    <a:pt x="16490" y="17216"/>
                  </a:lnTo>
                  <a:lnTo>
                    <a:pt x="9793" y="59410"/>
                  </a:lnTo>
                  <a:lnTo>
                    <a:pt x="8920" y="97860"/>
                  </a:lnTo>
                  <a:lnTo>
                    <a:pt x="3921" y="140672"/>
                  </a:lnTo>
                  <a:lnTo>
                    <a:pt x="897" y="184776"/>
                  </a:lnTo>
                  <a:lnTo>
                    <a:pt x="0" y="224523"/>
                  </a:lnTo>
                  <a:lnTo>
                    <a:pt x="4475" y="261435"/>
                  </a:lnTo>
                  <a:lnTo>
                    <a:pt x="7345" y="297507"/>
                  </a:lnTo>
                  <a:lnTo>
                    <a:pt x="8394" y="340386"/>
                  </a:lnTo>
                  <a:lnTo>
                    <a:pt x="8553" y="3750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128"/>
            <p:cNvSpPr/>
            <p:nvPr>
              <p:custDataLst>
                <p:tags r:id="rId27"/>
              </p:custDataLst>
            </p:nvPr>
          </p:nvSpPr>
          <p:spPr>
            <a:xfrm>
              <a:off x="7295555" y="2055601"/>
              <a:ext cx="187524" cy="138832"/>
            </a:xfrm>
            <a:custGeom>
              <a:avLst/>
              <a:gdLst/>
              <a:ahLst/>
              <a:cxnLst/>
              <a:rect l="0" t="0" r="0" b="0"/>
              <a:pathLst>
                <a:path w="187524" h="138832">
                  <a:moveTo>
                    <a:pt x="0" y="96454"/>
                  </a:moveTo>
                  <a:lnTo>
                    <a:pt x="0" y="96454"/>
                  </a:lnTo>
                  <a:lnTo>
                    <a:pt x="0" y="91713"/>
                  </a:lnTo>
                  <a:lnTo>
                    <a:pt x="992" y="90317"/>
                  </a:lnTo>
                  <a:lnTo>
                    <a:pt x="2646" y="89386"/>
                  </a:lnTo>
                  <a:lnTo>
                    <a:pt x="7688" y="87892"/>
                  </a:lnTo>
                  <a:lnTo>
                    <a:pt x="22942" y="86604"/>
                  </a:lnTo>
                  <a:lnTo>
                    <a:pt x="62631" y="76504"/>
                  </a:lnTo>
                  <a:lnTo>
                    <a:pt x="104186" y="57636"/>
                  </a:lnTo>
                  <a:lnTo>
                    <a:pt x="135158" y="32200"/>
                  </a:lnTo>
                  <a:lnTo>
                    <a:pt x="139445" y="25563"/>
                  </a:lnTo>
                  <a:lnTo>
                    <a:pt x="140588" y="22404"/>
                  </a:lnTo>
                  <a:lnTo>
                    <a:pt x="140358" y="19306"/>
                  </a:lnTo>
                  <a:lnTo>
                    <a:pt x="137456" y="13218"/>
                  </a:lnTo>
                  <a:lnTo>
                    <a:pt x="130244" y="4212"/>
                  </a:lnTo>
                  <a:lnTo>
                    <a:pt x="122047" y="887"/>
                  </a:lnTo>
                  <a:lnTo>
                    <a:pt x="117084" y="0"/>
                  </a:lnTo>
                  <a:lnTo>
                    <a:pt x="106276" y="1661"/>
                  </a:lnTo>
                  <a:lnTo>
                    <a:pt x="68715" y="19034"/>
                  </a:lnTo>
                  <a:lnTo>
                    <a:pt x="54352" y="29303"/>
                  </a:lnTo>
                  <a:lnTo>
                    <a:pt x="37048" y="52064"/>
                  </a:lnTo>
                  <a:lnTo>
                    <a:pt x="24075" y="75669"/>
                  </a:lnTo>
                  <a:lnTo>
                    <a:pt x="22995" y="81605"/>
                  </a:lnTo>
                  <a:lnTo>
                    <a:pt x="24442" y="93492"/>
                  </a:lnTo>
                  <a:lnTo>
                    <a:pt x="30833" y="111341"/>
                  </a:lnTo>
                  <a:lnTo>
                    <a:pt x="38839" y="120599"/>
                  </a:lnTo>
                  <a:lnTo>
                    <a:pt x="50004" y="128021"/>
                  </a:lnTo>
                  <a:lnTo>
                    <a:pt x="73024" y="136785"/>
                  </a:lnTo>
                  <a:lnTo>
                    <a:pt x="99688" y="138831"/>
                  </a:lnTo>
                  <a:lnTo>
                    <a:pt x="141106" y="131136"/>
                  </a:lnTo>
                  <a:lnTo>
                    <a:pt x="187523" y="114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129"/>
            <p:cNvSpPr/>
            <p:nvPr>
              <p:custDataLst>
                <p:tags r:id="rId28"/>
              </p:custDataLst>
            </p:nvPr>
          </p:nvSpPr>
          <p:spPr>
            <a:xfrm>
              <a:off x="7134820" y="2058317"/>
              <a:ext cx="133947" cy="138387"/>
            </a:xfrm>
            <a:custGeom>
              <a:avLst/>
              <a:gdLst/>
              <a:ahLst/>
              <a:cxnLst/>
              <a:rect l="0" t="0" r="0" b="0"/>
              <a:pathLst>
                <a:path w="133947" h="138387">
                  <a:moveTo>
                    <a:pt x="0" y="138386"/>
                  </a:moveTo>
                  <a:lnTo>
                    <a:pt x="0" y="138386"/>
                  </a:lnTo>
                  <a:lnTo>
                    <a:pt x="993" y="112486"/>
                  </a:lnTo>
                  <a:lnTo>
                    <a:pt x="12429" y="74819"/>
                  </a:lnTo>
                  <a:lnTo>
                    <a:pt x="29812" y="34636"/>
                  </a:lnTo>
                  <a:lnTo>
                    <a:pt x="43450" y="16474"/>
                  </a:lnTo>
                  <a:lnTo>
                    <a:pt x="51723" y="9789"/>
                  </a:lnTo>
                  <a:lnTo>
                    <a:pt x="61959" y="3380"/>
                  </a:lnTo>
                  <a:lnTo>
                    <a:pt x="65119" y="757"/>
                  </a:lnTo>
                  <a:lnTo>
                    <a:pt x="68217" y="0"/>
                  </a:lnTo>
                  <a:lnTo>
                    <a:pt x="71275" y="488"/>
                  </a:lnTo>
                  <a:lnTo>
                    <a:pt x="88052" y="8400"/>
                  </a:lnTo>
                  <a:lnTo>
                    <a:pt x="96351" y="16453"/>
                  </a:lnTo>
                  <a:lnTo>
                    <a:pt x="106600" y="34789"/>
                  </a:lnTo>
                  <a:lnTo>
                    <a:pt x="120974" y="76347"/>
                  </a:lnTo>
                  <a:lnTo>
                    <a:pt x="126864" y="106398"/>
                  </a:lnTo>
                  <a:lnTo>
                    <a:pt x="133946" y="1205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130"/>
            <p:cNvSpPr/>
            <p:nvPr>
              <p:custDataLst>
                <p:tags r:id="rId29"/>
              </p:custDataLst>
            </p:nvPr>
          </p:nvSpPr>
          <p:spPr>
            <a:xfrm>
              <a:off x="7019975" y="2080929"/>
              <a:ext cx="96987" cy="115666"/>
            </a:xfrm>
            <a:custGeom>
              <a:avLst/>
              <a:gdLst/>
              <a:ahLst/>
              <a:cxnLst/>
              <a:rect l="0" t="0" r="0" b="0"/>
              <a:pathLst>
                <a:path w="96987" h="115666">
                  <a:moveTo>
                    <a:pt x="7689" y="106844"/>
                  </a:moveTo>
                  <a:lnTo>
                    <a:pt x="7689" y="106844"/>
                  </a:lnTo>
                  <a:lnTo>
                    <a:pt x="7689" y="115406"/>
                  </a:lnTo>
                  <a:lnTo>
                    <a:pt x="2948" y="115665"/>
                  </a:lnTo>
                  <a:lnTo>
                    <a:pt x="1552" y="114709"/>
                  </a:lnTo>
                  <a:lnTo>
                    <a:pt x="621" y="113080"/>
                  </a:lnTo>
                  <a:lnTo>
                    <a:pt x="0" y="111001"/>
                  </a:lnTo>
                  <a:lnTo>
                    <a:pt x="12094" y="67919"/>
                  </a:lnTo>
                  <a:lnTo>
                    <a:pt x="31585" y="23661"/>
                  </a:lnTo>
                  <a:lnTo>
                    <a:pt x="40456" y="7673"/>
                  </a:lnTo>
                  <a:lnTo>
                    <a:pt x="50576" y="740"/>
                  </a:lnTo>
                  <a:lnTo>
                    <a:pt x="56557" y="0"/>
                  </a:lnTo>
                  <a:lnTo>
                    <a:pt x="61819" y="2472"/>
                  </a:lnTo>
                  <a:lnTo>
                    <a:pt x="64612" y="4521"/>
                  </a:lnTo>
                  <a:lnTo>
                    <a:pt x="73283" y="16885"/>
                  </a:lnTo>
                  <a:lnTo>
                    <a:pt x="91043" y="58181"/>
                  </a:lnTo>
                  <a:lnTo>
                    <a:pt x="96203" y="86202"/>
                  </a:lnTo>
                  <a:lnTo>
                    <a:pt x="96986" y="979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131"/>
            <p:cNvSpPr/>
            <p:nvPr>
              <p:custDataLst>
                <p:tags r:id="rId30"/>
              </p:custDataLst>
            </p:nvPr>
          </p:nvSpPr>
          <p:spPr>
            <a:xfrm>
              <a:off x="6841691" y="2071796"/>
              <a:ext cx="128232" cy="151697"/>
            </a:xfrm>
            <a:custGeom>
              <a:avLst/>
              <a:gdLst/>
              <a:ahLst/>
              <a:cxnLst/>
              <a:rect l="0" t="0" r="0" b="0"/>
              <a:pathLst>
                <a:path w="128232" h="151697">
                  <a:moveTo>
                    <a:pt x="123465" y="8821"/>
                  </a:moveTo>
                  <a:lnTo>
                    <a:pt x="123465" y="8821"/>
                  </a:lnTo>
                  <a:lnTo>
                    <a:pt x="118724" y="4081"/>
                  </a:lnTo>
                  <a:lnTo>
                    <a:pt x="113752" y="1753"/>
                  </a:lnTo>
                  <a:lnTo>
                    <a:pt x="88913" y="0"/>
                  </a:lnTo>
                  <a:lnTo>
                    <a:pt x="72327" y="4664"/>
                  </a:lnTo>
                  <a:lnTo>
                    <a:pt x="43027" y="27701"/>
                  </a:lnTo>
                  <a:lnTo>
                    <a:pt x="19272" y="55435"/>
                  </a:lnTo>
                  <a:lnTo>
                    <a:pt x="12665" y="69557"/>
                  </a:lnTo>
                  <a:lnTo>
                    <a:pt x="0" y="112897"/>
                  </a:lnTo>
                  <a:lnTo>
                    <a:pt x="1785" y="122215"/>
                  </a:lnTo>
                  <a:lnTo>
                    <a:pt x="3649" y="126089"/>
                  </a:lnTo>
                  <a:lnTo>
                    <a:pt x="5885" y="128672"/>
                  </a:lnTo>
                  <a:lnTo>
                    <a:pt x="11015" y="131541"/>
                  </a:lnTo>
                  <a:lnTo>
                    <a:pt x="19248" y="130171"/>
                  </a:lnTo>
                  <a:lnTo>
                    <a:pt x="29521" y="125262"/>
                  </a:lnTo>
                  <a:lnTo>
                    <a:pt x="69964" y="93283"/>
                  </a:lnTo>
                  <a:lnTo>
                    <a:pt x="102967" y="53829"/>
                  </a:lnTo>
                  <a:lnTo>
                    <a:pt x="119148" y="24743"/>
                  </a:lnTo>
                  <a:lnTo>
                    <a:pt x="121547" y="16559"/>
                  </a:lnTo>
                  <a:lnTo>
                    <a:pt x="123178" y="13980"/>
                  </a:lnTo>
                  <a:lnTo>
                    <a:pt x="125258" y="12260"/>
                  </a:lnTo>
                  <a:lnTo>
                    <a:pt x="127637" y="11114"/>
                  </a:lnTo>
                  <a:lnTo>
                    <a:pt x="128231" y="10350"/>
                  </a:lnTo>
                  <a:lnTo>
                    <a:pt x="127635" y="9840"/>
                  </a:lnTo>
                  <a:lnTo>
                    <a:pt x="126245" y="9501"/>
                  </a:lnTo>
                  <a:lnTo>
                    <a:pt x="125318" y="10266"/>
                  </a:lnTo>
                  <a:lnTo>
                    <a:pt x="123022" y="16084"/>
                  </a:lnTo>
                  <a:lnTo>
                    <a:pt x="118969" y="21310"/>
                  </a:lnTo>
                  <a:lnTo>
                    <a:pt x="110184" y="63496"/>
                  </a:lnTo>
                  <a:lnTo>
                    <a:pt x="106209" y="107192"/>
                  </a:lnTo>
                  <a:lnTo>
                    <a:pt x="105606" y="1516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132"/>
            <p:cNvSpPr/>
            <p:nvPr>
              <p:custDataLst>
                <p:tags r:id="rId31"/>
              </p:custDataLst>
            </p:nvPr>
          </p:nvSpPr>
          <p:spPr>
            <a:xfrm>
              <a:off x="6625828" y="1928813"/>
              <a:ext cx="169665" cy="303610"/>
            </a:xfrm>
            <a:custGeom>
              <a:avLst/>
              <a:gdLst/>
              <a:ahLst/>
              <a:cxnLst/>
              <a:rect l="0" t="0" r="0" b="0"/>
              <a:pathLst>
                <a:path w="169665" h="303610">
                  <a:moveTo>
                    <a:pt x="0" y="0"/>
                  </a:moveTo>
                  <a:lnTo>
                    <a:pt x="0" y="0"/>
                  </a:lnTo>
                  <a:lnTo>
                    <a:pt x="0" y="39165"/>
                  </a:lnTo>
                  <a:lnTo>
                    <a:pt x="2646" y="81636"/>
                  </a:lnTo>
                  <a:lnTo>
                    <a:pt x="7068" y="119107"/>
                  </a:lnTo>
                  <a:lnTo>
                    <a:pt x="11024" y="161629"/>
                  </a:lnTo>
                  <a:lnTo>
                    <a:pt x="15835" y="203002"/>
                  </a:lnTo>
                  <a:lnTo>
                    <a:pt x="19905" y="237750"/>
                  </a:lnTo>
                  <a:lnTo>
                    <a:pt x="25430" y="271417"/>
                  </a:lnTo>
                  <a:lnTo>
                    <a:pt x="23539" y="282025"/>
                  </a:lnTo>
                  <a:lnTo>
                    <a:pt x="19542" y="293576"/>
                  </a:lnTo>
                  <a:lnTo>
                    <a:pt x="18192" y="301627"/>
                  </a:lnTo>
                  <a:lnTo>
                    <a:pt x="18081" y="301295"/>
                  </a:lnTo>
                  <a:lnTo>
                    <a:pt x="17889" y="291006"/>
                  </a:lnTo>
                  <a:lnTo>
                    <a:pt x="22609" y="277826"/>
                  </a:lnTo>
                  <a:lnTo>
                    <a:pt x="43020" y="240058"/>
                  </a:lnTo>
                  <a:lnTo>
                    <a:pt x="51862" y="223770"/>
                  </a:lnTo>
                  <a:lnTo>
                    <a:pt x="80766" y="195702"/>
                  </a:lnTo>
                  <a:lnTo>
                    <a:pt x="90798" y="191158"/>
                  </a:lnTo>
                  <a:lnTo>
                    <a:pt x="113406" y="188241"/>
                  </a:lnTo>
                  <a:lnTo>
                    <a:pt x="122502" y="190488"/>
                  </a:lnTo>
                  <a:lnTo>
                    <a:pt x="126316" y="192476"/>
                  </a:lnTo>
                  <a:lnTo>
                    <a:pt x="133201" y="199977"/>
                  </a:lnTo>
                  <a:lnTo>
                    <a:pt x="145704" y="220961"/>
                  </a:lnTo>
                  <a:lnTo>
                    <a:pt x="157584" y="261978"/>
                  </a:lnTo>
                  <a:lnTo>
                    <a:pt x="160793" y="278816"/>
                  </a:lnTo>
                  <a:lnTo>
                    <a:pt x="169664" y="3036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133"/>
            <p:cNvSpPr/>
            <p:nvPr>
              <p:custDataLst>
                <p:tags r:id="rId32"/>
              </p:custDataLst>
            </p:nvPr>
          </p:nvSpPr>
          <p:spPr>
            <a:xfrm>
              <a:off x="6385412" y="2098477"/>
              <a:ext cx="133261" cy="160481"/>
            </a:xfrm>
            <a:custGeom>
              <a:avLst/>
              <a:gdLst/>
              <a:ahLst/>
              <a:cxnLst/>
              <a:rect l="0" t="0" r="0" b="0"/>
              <a:pathLst>
                <a:path w="133261" h="160481">
                  <a:moveTo>
                    <a:pt x="106471" y="0"/>
                  </a:moveTo>
                  <a:lnTo>
                    <a:pt x="106471" y="0"/>
                  </a:lnTo>
                  <a:lnTo>
                    <a:pt x="101730" y="0"/>
                  </a:lnTo>
                  <a:lnTo>
                    <a:pt x="96757" y="2646"/>
                  </a:lnTo>
                  <a:lnTo>
                    <a:pt x="80739" y="12428"/>
                  </a:lnTo>
                  <a:lnTo>
                    <a:pt x="45571" y="29503"/>
                  </a:lnTo>
                  <a:lnTo>
                    <a:pt x="15401" y="56912"/>
                  </a:lnTo>
                  <a:lnTo>
                    <a:pt x="7126" y="68619"/>
                  </a:lnTo>
                  <a:lnTo>
                    <a:pt x="1629" y="91107"/>
                  </a:lnTo>
                  <a:lnTo>
                    <a:pt x="0" y="111881"/>
                  </a:lnTo>
                  <a:lnTo>
                    <a:pt x="4258" y="130605"/>
                  </a:lnTo>
                  <a:lnTo>
                    <a:pt x="11764" y="140067"/>
                  </a:lnTo>
                  <a:lnTo>
                    <a:pt x="32752" y="154226"/>
                  </a:lnTo>
                  <a:lnTo>
                    <a:pt x="54862" y="158806"/>
                  </a:lnTo>
                  <a:lnTo>
                    <a:pt x="95154" y="160480"/>
                  </a:lnTo>
                  <a:lnTo>
                    <a:pt x="108386" y="159629"/>
                  </a:lnTo>
                  <a:lnTo>
                    <a:pt x="133260" y="151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134"/>
            <p:cNvSpPr/>
            <p:nvPr>
              <p:custDataLst>
                <p:tags r:id="rId33"/>
              </p:custDataLst>
            </p:nvPr>
          </p:nvSpPr>
          <p:spPr>
            <a:xfrm>
              <a:off x="5973961" y="1937742"/>
              <a:ext cx="214313" cy="8931"/>
            </a:xfrm>
            <a:custGeom>
              <a:avLst/>
              <a:gdLst/>
              <a:ahLst/>
              <a:cxnLst/>
              <a:rect l="0" t="0" r="0" b="0"/>
              <a:pathLst>
                <a:path w="214313" h="8931">
                  <a:moveTo>
                    <a:pt x="0" y="8930"/>
                  </a:moveTo>
                  <a:lnTo>
                    <a:pt x="0" y="8930"/>
                  </a:lnTo>
                  <a:lnTo>
                    <a:pt x="38174" y="7938"/>
                  </a:lnTo>
                  <a:lnTo>
                    <a:pt x="77215" y="1862"/>
                  </a:lnTo>
                  <a:lnTo>
                    <a:pt x="117797" y="552"/>
                  </a:lnTo>
                  <a:lnTo>
                    <a:pt x="158596" y="164"/>
                  </a:lnTo>
                  <a:lnTo>
                    <a:pt x="198456" y="32"/>
                  </a:lnTo>
                  <a:lnTo>
                    <a:pt x="21431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135"/>
            <p:cNvSpPr/>
            <p:nvPr>
              <p:custDataLst>
                <p:tags r:id="rId34"/>
              </p:custDataLst>
            </p:nvPr>
          </p:nvSpPr>
          <p:spPr>
            <a:xfrm>
              <a:off x="6072202" y="1848445"/>
              <a:ext cx="17846" cy="187525"/>
            </a:xfrm>
            <a:custGeom>
              <a:avLst/>
              <a:gdLst/>
              <a:ahLst/>
              <a:cxnLst/>
              <a:rect l="0" t="0" r="0" b="0"/>
              <a:pathLst>
                <a:path w="17846" h="187525">
                  <a:moveTo>
                    <a:pt x="8915" y="0"/>
                  </a:moveTo>
                  <a:lnTo>
                    <a:pt x="8915" y="0"/>
                  </a:lnTo>
                  <a:lnTo>
                    <a:pt x="8915" y="4741"/>
                  </a:lnTo>
                  <a:lnTo>
                    <a:pt x="813" y="40139"/>
                  </a:lnTo>
                  <a:lnTo>
                    <a:pt x="94" y="80950"/>
                  </a:lnTo>
                  <a:lnTo>
                    <a:pt x="0" y="125092"/>
                  </a:lnTo>
                  <a:lnTo>
                    <a:pt x="984" y="140925"/>
                  </a:lnTo>
                  <a:lnTo>
                    <a:pt x="8364" y="176269"/>
                  </a:lnTo>
                  <a:lnTo>
                    <a:pt x="8548" y="180021"/>
                  </a:lnTo>
                  <a:lnTo>
                    <a:pt x="9662" y="182522"/>
                  </a:lnTo>
                  <a:lnTo>
                    <a:pt x="11398" y="184189"/>
                  </a:lnTo>
                  <a:lnTo>
                    <a:pt x="17845" y="1875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136"/>
            <p:cNvSpPr/>
            <p:nvPr>
              <p:custDataLst>
                <p:tags r:id="rId35"/>
              </p:custDataLst>
            </p:nvPr>
          </p:nvSpPr>
          <p:spPr>
            <a:xfrm>
              <a:off x="5720366" y="2081858"/>
              <a:ext cx="173229" cy="195213"/>
            </a:xfrm>
            <a:custGeom>
              <a:avLst/>
              <a:gdLst/>
              <a:ahLst/>
              <a:cxnLst/>
              <a:rect l="0" t="0" r="0" b="0"/>
              <a:pathLst>
                <a:path w="173229" h="195213">
                  <a:moveTo>
                    <a:pt x="164298" y="7689"/>
                  </a:moveTo>
                  <a:lnTo>
                    <a:pt x="164298" y="7689"/>
                  </a:lnTo>
                  <a:lnTo>
                    <a:pt x="150040" y="6697"/>
                  </a:lnTo>
                  <a:lnTo>
                    <a:pt x="122316" y="0"/>
                  </a:lnTo>
                  <a:lnTo>
                    <a:pt x="83107" y="8636"/>
                  </a:lnTo>
                  <a:lnTo>
                    <a:pt x="66697" y="15055"/>
                  </a:lnTo>
                  <a:lnTo>
                    <a:pt x="46303" y="30818"/>
                  </a:lnTo>
                  <a:lnTo>
                    <a:pt x="20351" y="66150"/>
                  </a:lnTo>
                  <a:lnTo>
                    <a:pt x="755" y="110533"/>
                  </a:lnTo>
                  <a:lnTo>
                    <a:pt x="0" y="123181"/>
                  </a:lnTo>
                  <a:lnTo>
                    <a:pt x="2972" y="134425"/>
                  </a:lnTo>
                  <a:lnTo>
                    <a:pt x="7600" y="142729"/>
                  </a:lnTo>
                  <a:lnTo>
                    <a:pt x="12964" y="147082"/>
                  </a:lnTo>
                  <a:lnTo>
                    <a:pt x="15784" y="148243"/>
                  </a:lnTo>
                  <a:lnTo>
                    <a:pt x="18656" y="148024"/>
                  </a:lnTo>
                  <a:lnTo>
                    <a:pt x="49590" y="134205"/>
                  </a:lnTo>
                  <a:lnTo>
                    <a:pt x="68574" y="118487"/>
                  </a:lnTo>
                  <a:lnTo>
                    <a:pt x="104725" y="76861"/>
                  </a:lnTo>
                  <a:lnTo>
                    <a:pt x="136722" y="39811"/>
                  </a:lnTo>
                  <a:lnTo>
                    <a:pt x="143113" y="36848"/>
                  </a:lnTo>
                  <a:lnTo>
                    <a:pt x="153558" y="34790"/>
                  </a:lnTo>
                  <a:lnTo>
                    <a:pt x="153170" y="35678"/>
                  </a:lnTo>
                  <a:lnTo>
                    <a:pt x="150091" y="39311"/>
                  </a:lnTo>
                  <a:lnTo>
                    <a:pt x="148062" y="46879"/>
                  </a:lnTo>
                  <a:lnTo>
                    <a:pt x="139513" y="89145"/>
                  </a:lnTo>
                  <a:lnTo>
                    <a:pt x="140748" y="117813"/>
                  </a:lnTo>
                  <a:lnTo>
                    <a:pt x="146682" y="160509"/>
                  </a:lnTo>
                  <a:lnTo>
                    <a:pt x="153346" y="178756"/>
                  </a:lnTo>
                  <a:lnTo>
                    <a:pt x="158769" y="187237"/>
                  </a:lnTo>
                  <a:lnTo>
                    <a:pt x="164486" y="191668"/>
                  </a:lnTo>
                  <a:lnTo>
                    <a:pt x="173228" y="1952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137"/>
            <p:cNvSpPr/>
            <p:nvPr>
              <p:custDataLst>
                <p:tags r:id="rId36"/>
              </p:custDataLst>
            </p:nvPr>
          </p:nvSpPr>
          <p:spPr>
            <a:xfrm>
              <a:off x="5278720" y="1937742"/>
              <a:ext cx="373719" cy="379479"/>
            </a:xfrm>
            <a:custGeom>
              <a:avLst/>
              <a:gdLst/>
              <a:ahLst/>
              <a:cxnLst/>
              <a:rect l="0" t="0" r="0" b="0"/>
              <a:pathLst>
                <a:path w="373719" h="379479">
                  <a:moveTo>
                    <a:pt x="52303" y="8930"/>
                  </a:moveTo>
                  <a:lnTo>
                    <a:pt x="52303" y="8930"/>
                  </a:lnTo>
                  <a:lnTo>
                    <a:pt x="52303" y="21359"/>
                  </a:lnTo>
                  <a:lnTo>
                    <a:pt x="44201" y="64063"/>
                  </a:lnTo>
                  <a:lnTo>
                    <a:pt x="43537" y="101180"/>
                  </a:lnTo>
                  <a:lnTo>
                    <a:pt x="43422" y="137466"/>
                  </a:lnTo>
                  <a:lnTo>
                    <a:pt x="40742" y="176991"/>
                  </a:lnTo>
                  <a:lnTo>
                    <a:pt x="36310" y="216483"/>
                  </a:lnTo>
                  <a:lnTo>
                    <a:pt x="32351" y="254313"/>
                  </a:lnTo>
                  <a:lnTo>
                    <a:pt x="26865" y="298502"/>
                  </a:lnTo>
                  <a:lnTo>
                    <a:pt x="18624" y="337872"/>
                  </a:lnTo>
                  <a:lnTo>
                    <a:pt x="16608" y="379478"/>
                  </a:lnTo>
                  <a:lnTo>
                    <a:pt x="17578" y="357985"/>
                  </a:lnTo>
                  <a:lnTo>
                    <a:pt x="24273" y="320398"/>
                  </a:lnTo>
                  <a:lnTo>
                    <a:pt x="19132" y="278410"/>
                  </a:lnTo>
                  <a:lnTo>
                    <a:pt x="17088" y="234544"/>
                  </a:lnTo>
                  <a:lnTo>
                    <a:pt x="11944" y="192181"/>
                  </a:lnTo>
                  <a:lnTo>
                    <a:pt x="8502" y="152725"/>
                  </a:lnTo>
                  <a:lnTo>
                    <a:pt x="5177" y="116268"/>
                  </a:lnTo>
                  <a:lnTo>
                    <a:pt x="0" y="85144"/>
                  </a:lnTo>
                  <a:lnTo>
                    <a:pt x="6902" y="42769"/>
                  </a:lnTo>
                  <a:lnTo>
                    <a:pt x="7320" y="34553"/>
                  </a:lnTo>
                  <a:lnTo>
                    <a:pt x="10152" y="27594"/>
                  </a:lnTo>
                  <a:lnTo>
                    <a:pt x="20054" y="15042"/>
                  </a:lnTo>
                  <a:lnTo>
                    <a:pt x="28379" y="11646"/>
                  </a:lnTo>
                  <a:lnTo>
                    <a:pt x="33378" y="10741"/>
                  </a:lnTo>
                  <a:lnTo>
                    <a:pt x="41577" y="12380"/>
                  </a:lnTo>
                  <a:lnTo>
                    <a:pt x="49521" y="17409"/>
                  </a:lnTo>
                  <a:lnTo>
                    <a:pt x="59665" y="26258"/>
                  </a:lnTo>
                  <a:lnTo>
                    <a:pt x="81140" y="66260"/>
                  </a:lnTo>
                  <a:lnTo>
                    <a:pt x="100204" y="101984"/>
                  </a:lnTo>
                  <a:lnTo>
                    <a:pt x="124704" y="143988"/>
                  </a:lnTo>
                  <a:lnTo>
                    <a:pt x="148170" y="185208"/>
                  </a:lnTo>
                  <a:lnTo>
                    <a:pt x="170336" y="222556"/>
                  </a:lnTo>
                  <a:lnTo>
                    <a:pt x="195755" y="258758"/>
                  </a:lnTo>
                  <a:lnTo>
                    <a:pt x="226271" y="301805"/>
                  </a:lnTo>
                  <a:lnTo>
                    <a:pt x="266443" y="339860"/>
                  </a:lnTo>
                  <a:lnTo>
                    <a:pt x="293150" y="352736"/>
                  </a:lnTo>
                  <a:lnTo>
                    <a:pt x="302552" y="355209"/>
                  </a:lnTo>
                  <a:lnTo>
                    <a:pt x="306448" y="354876"/>
                  </a:lnTo>
                  <a:lnTo>
                    <a:pt x="327669" y="344585"/>
                  </a:lnTo>
                  <a:lnTo>
                    <a:pt x="339717" y="336145"/>
                  </a:lnTo>
                  <a:lnTo>
                    <a:pt x="349571" y="317880"/>
                  </a:lnTo>
                  <a:lnTo>
                    <a:pt x="360797" y="277912"/>
                  </a:lnTo>
                  <a:lnTo>
                    <a:pt x="364636" y="242528"/>
                  </a:lnTo>
                  <a:lnTo>
                    <a:pt x="370624" y="202057"/>
                  </a:lnTo>
                  <a:lnTo>
                    <a:pt x="372840" y="163497"/>
                  </a:lnTo>
                  <a:lnTo>
                    <a:pt x="373495" y="123078"/>
                  </a:lnTo>
                  <a:lnTo>
                    <a:pt x="373718" y="81748"/>
                  </a:lnTo>
                  <a:lnTo>
                    <a:pt x="372773" y="37885"/>
                  </a:lnTo>
                  <a:lnTo>
                    <a:pt x="365394" y="9405"/>
                  </a:lnTo>
                  <a:lnTo>
                    <a:pt x="3648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4138"/>
          <p:cNvSpPr/>
          <p:nvPr>
            <p:custDataLst>
              <p:tags r:id="rId1"/>
            </p:custDataLst>
          </p:nvPr>
        </p:nvSpPr>
        <p:spPr>
          <a:xfrm>
            <a:off x="6137150" y="2571750"/>
            <a:ext cx="476195" cy="356487"/>
          </a:xfrm>
          <a:custGeom>
            <a:avLst/>
            <a:gdLst/>
            <a:ahLst/>
            <a:cxnLst/>
            <a:rect l="0" t="0" r="0" b="0"/>
            <a:pathLst>
              <a:path w="476195" h="356487">
                <a:moveTo>
                  <a:pt x="283295" y="80367"/>
                </a:moveTo>
                <a:lnTo>
                  <a:pt x="283295" y="80367"/>
                </a:lnTo>
                <a:lnTo>
                  <a:pt x="283295" y="72679"/>
                </a:lnTo>
                <a:lnTo>
                  <a:pt x="290984" y="56169"/>
                </a:lnTo>
                <a:lnTo>
                  <a:pt x="304545" y="36636"/>
                </a:lnTo>
                <a:lnTo>
                  <a:pt x="305399" y="33354"/>
                </a:lnTo>
                <a:lnTo>
                  <a:pt x="304977" y="31166"/>
                </a:lnTo>
                <a:lnTo>
                  <a:pt x="297169" y="22913"/>
                </a:lnTo>
                <a:lnTo>
                  <a:pt x="289131" y="20105"/>
                </a:lnTo>
                <a:lnTo>
                  <a:pt x="263061" y="18303"/>
                </a:lnTo>
                <a:lnTo>
                  <a:pt x="228256" y="25076"/>
                </a:lnTo>
                <a:lnTo>
                  <a:pt x="184192" y="38614"/>
                </a:lnTo>
                <a:lnTo>
                  <a:pt x="149090" y="57082"/>
                </a:lnTo>
                <a:lnTo>
                  <a:pt x="113554" y="81405"/>
                </a:lnTo>
                <a:lnTo>
                  <a:pt x="70732" y="121032"/>
                </a:lnTo>
                <a:lnTo>
                  <a:pt x="42712" y="155365"/>
                </a:lnTo>
                <a:lnTo>
                  <a:pt x="20299" y="190673"/>
                </a:lnTo>
                <a:lnTo>
                  <a:pt x="5830" y="226270"/>
                </a:lnTo>
                <a:lnTo>
                  <a:pt x="0" y="257212"/>
                </a:lnTo>
                <a:lnTo>
                  <a:pt x="3013" y="289972"/>
                </a:lnTo>
                <a:lnTo>
                  <a:pt x="12874" y="307801"/>
                </a:lnTo>
                <a:lnTo>
                  <a:pt x="43458" y="335416"/>
                </a:lnTo>
                <a:lnTo>
                  <a:pt x="74098" y="349193"/>
                </a:lnTo>
                <a:lnTo>
                  <a:pt x="113052" y="354819"/>
                </a:lnTo>
                <a:lnTo>
                  <a:pt x="156014" y="356486"/>
                </a:lnTo>
                <a:lnTo>
                  <a:pt x="188030" y="354230"/>
                </a:lnTo>
                <a:lnTo>
                  <a:pt x="222104" y="348928"/>
                </a:lnTo>
                <a:lnTo>
                  <a:pt x="257091" y="339957"/>
                </a:lnTo>
                <a:lnTo>
                  <a:pt x="289839" y="326709"/>
                </a:lnTo>
                <a:lnTo>
                  <a:pt x="333520" y="302516"/>
                </a:lnTo>
                <a:lnTo>
                  <a:pt x="371598" y="273850"/>
                </a:lnTo>
                <a:lnTo>
                  <a:pt x="408016" y="240221"/>
                </a:lnTo>
                <a:lnTo>
                  <a:pt x="438650" y="205122"/>
                </a:lnTo>
                <a:lnTo>
                  <a:pt x="460295" y="169587"/>
                </a:lnTo>
                <a:lnTo>
                  <a:pt x="471102" y="145817"/>
                </a:lnTo>
                <a:lnTo>
                  <a:pt x="476194" y="111115"/>
                </a:lnTo>
                <a:lnTo>
                  <a:pt x="473870" y="91056"/>
                </a:lnTo>
                <a:lnTo>
                  <a:pt x="464237" y="72219"/>
                </a:lnTo>
                <a:lnTo>
                  <a:pt x="431441" y="34021"/>
                </a:lnTo>
                <a:lnTo>
                  <a:pt x="406234" y="16254"/>
                </a:lnTo>
                <a:lnTo>
                  <a:pt x="367957" y="3504"/>
                </a:lnTo>
                <a:lnTo>
                  <a:pt x="323899" y="308"/>
                </a:lnTo>
                <a:lnTo>
                  <a:pt x="310084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1276"/>
          <p:cNvGrpSpPr/>
          <p:nvPr/>
        </p:nvGrpSpPr>
        <p:grpSpPr>
          <a:xfrm>
            <a:off x="1464469" y="1303734"/>
            <a:ext cx="531917" cy="374892"/>
            <a:chOff x="1464469" y="1303734"/>
            <a:chExt cx="531917" cy="374892"/>
          </a:xfrm>
        </p:grpSpPr>
        <p:sp>
          <p:nvSpPr>
            <p:cNvPr id="42" name="SMARTInkShape-4139"/>
            <p:cNvSpPr/>
            <p:nvPr>
              <p:custDataLst>
                <p:tags r:id="rId13"/>
              </p:custDataLst>
            </p:nvPr>
          </p:nvSpPr>
          <p:spPr>
            <a:xfrm>
              <a:off x="1853161" y="1303734"/>
              <a:ext cx="143225" cy="312540"/>
            </a:xfrm>
            <a:custGeom>
              <a:avLst/>
              <a:gdLst/>
              <a:ahLst/>
              <a:cxnLst/>
              <a:rect l="0" t="0" r="0" b="0"/>
              <a:pathLst>
                <a:path w="143225" h="312540">
                  <a:moveTo>
                    <a:pt x="75652" y="0"/>
                  </a:moveTo>
                  <a:lnTo>
                    <a:pt x="75652" y="0"/>
                  </a:lnTo>
                  <a:lnTo>
                    <a:pt x="67963" y="0"/>
                  </a:lnTo>
                  <a:lnTo>
                    <a:pt x="67549" y="992"/>
                  </a:lnTo>
                  <a:lnTo>
                    <a:pt x="59702" y="37519"/>
                  </a:lnTo>
                  <a:lnTo>
                    <a:pt x="50915" y="81597"/>
                  </a:lnTo>
                  <a:lnTo>
                    <a:pt x="39750" y="125847"/>
                  </a:lnTo>
                  <a:lnTo>
                    <a:pt x="27991" y="168065"/>
                  </a:lnTo>
                  <a:lnTo>
                    <a:pt x="15785" y="208810"/>
                  </a:lnTo>
                  <a:lnTo>
                    <a:pt x="13325" y="217821"/>
                  </a:lnTo>
                  <a:lnTo>
                    <a:pt x="8925" y="225132"/>
                  </a:lnTo>
                  <a:lnTo>
                    <a:pt x="3662" y="229043"/>
                  </a:lnTo>
                  <a:lnTo>
                    <a:pt x="869" y="230086"/>
                  </a:lnTo>
                  <a:lnTo>
                    <a:pt x="0" y="230782"/>
                  </a:lnTo>
                  <a:lnTo>
                    <a:pt x="412" y="231245"/>
                  </a:lnTo>
                  <a:lnTo>
                    <a:pt x="1680" y="231554"/>
                  </a:lnTo>
                  <a:lnTo>
                    <a:pt x="2524" y="230768"/>
                  </a:lnTo>
                  <a:lnTo>
                    <a:pt x="16577" y="198736"/>
                  </a:lnTo>
                  <a:lnTo>
                    <a:pt x="29926" y="181365"/>
                  </a:lnTo>
                  <a:lnTo>
                    <a:pt x="58042" y="161491"/>
                  </a:lnTo>
                  <a:lnTo>
                    <a:pt x="73080" y="154675"/>
                  </a:lnTo>
                  <a:lnTo>
                    <a:pt x="76914" y="153719"/>
                  </a:lnTo>
                  <a:lnTo>
                    <a:pt x="80462" y="154073"/>
                  </a:lnTo>
                  <a:lnTo>
                    <a:pt x="105501" y="167148"/>
                  </a:lnTo>
                  <a:lnTo>
                    <a:pt x="113061" y="172845"/>
                  </a:lnTo>
                  <a:lnTo>
                    <a:pt x="117083" y="181331"/>
                  </a:lnTo>
                  <a:lnTo>
                    <a:pt x="127085" y="224267"/>
                  </a:lnTo>
                  <a:lnTo>
                    <a:pt x="131240" y="247689"/>
                  </a:lnTo>
                  <a:lnTo>
                    <a:pt x="136793" y="273381"/>
                  </a:lnTo>
                  <a:lnTo>
                    <a:pt x="138882" y="296573"/>
                  </a:lnTo>
                  <a:lnTo>
                    <a:pt x="143224" y="307368"/>
                  </a:lnTo>
                  <a:lnTo>
                    <a:pt x="142528" y="309092"/>
                  </a:lnTo>
                  <a:lnTo>
                    <a:pt x="138160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140"/>
            <p:cNvSpPr/>
            <p:nvPr>
              <p:custDataLst>
                <p:tags r:id="rId14"/>
              </p:custDataLst>
            </p:nvPr>
          </p:nvSpPr>
          <p:spPr>
            <a:xfrm>
              <a:off x="1750219" y="1401961"/>
              <a:ext cx="98083" cy="276665"/>
            </a:xfrm>
            <a:custGeom>
              <a:avLst/>
              <a:gdLst/>
              <a:ahLst/>
              <a:cxnLst/>
              <a:rect l="0" t="0" r="0" b="0"/>
              <a:pathLst>
                <a:path w="98083" h="276665">
                  <a:moveTo>
                    <a:pt x="89297" y="0"/>
                  </a:moveTo>
                  <a:lnTo>
                    <a:pt x="89297" y="0"/>
                  </a:lnTo>
                  <a:lnTo>
                    <a:pt x="84556" y="0"/>
                  </a:lnTo>
                  <a:lnTo>
                    <a:pt x="79583" y="2646"/>
                  </a:lnTo>
                  <a:lnTo>
                    <a:pt x="38159" y="42240"/>
                  </a:lnTo>
                  <a:lnTo>
                    <a:pt x="16761" y="65597"/>
                  </a:lnTo>
                  <a:lnTo>
                    <a:pt x="2320" y="107163"/>
                  </a:lnTo>
                  <a:lnTo>
                    <a:pt x="458" y="121489"/>
                  </a:lnTo>
                  <a:lnTo>
                    <a:pt x="2849" y="126094"/>
                  </a:lnTo>
                  <a:lnTo>
                    <a:pt x="4876" y="128711"/>
                  </a:lnTo>
                  <a:lnTo>
                    <a:pt x="7219" y="129464"/>
                  </a:lnTo>
                  <a:lnTo>
                    <a:pt x="9774" y="128973"/>
                  </a:lnTo>
                  <a:lnTo>
                    <a:pt x="15258" y="126774"/>
                  </a:lnTo>
                  <a:lnTo>
                    <a:pt x="34555" y="120507"/>
                  </a:lnTo>
                  <a:lnTo>
                    <a:pt x="42808" y="112759"/>
                  </a:lnTo>
                  <a:lnTo>
                    <a:pt x="68389" y="69323"/>
                  </a:lnTo>
                  <a:lnTo>
                    <a:pt x="76377" y="56700"/>
                  </a:lnTo>
                  <a:lnTo>
                    <a:pt x="80134" y="34475"/>
                  </a:lnTo>
                  <a:lnTo>
                    <a:pt x="80353" y="27239"/>
                  </a:lnTo>
                  <a:lnTo>
                    <a:pt x="75622" y="26922"/>
                  </a:lnTo>
                  <a:lnTo>
                    <a:pt x="74227" y="27870"/>
                  </a:lnTo>
                  <a:lnTo>
                    <a:pt x="73297" y="29494"/>
                  </a:lnTo>
                  <a:lnTo>
                    <a:pt x="72264" y="34937"/>
                  </a:lnTo>
                  <a:lnTo>
                    <a:pt x="71470" y="77592"/>
                  </a:lnTo>
                  <a:lnTo>
                    <a:pt x="74087" y="109829"/>
                  </a:lnTo>
                  <a:lnTo>
                    <a:pt x="82462" y="153901"/>
                  </a:lnTo>
                  <a:lnTo>
                    <a:pt x="95764" y="195853"/>
                  </a:lnTo>
                  <a:lnTo>
                    <a:pt x="98082" y="230401"/>
                  </a:lnTo>
                  <a:lnTo>
                    <a:pt x="95517" y="238992"/>
                  </a:lnTo>
                  <a:lnTo>
                    <a:pt x="93443" y="242672"/>
                  </a:lnTo>
                  <a:lnTo>
                    <a:pt x="81044" y="252591"/>
                  </a:lnTo>
                  <a:lnTo>
                    <a:pt x="47674" y="272827"/>
                  </a:lnTo>
                  <a:lnTo>
                    <a:pt x="12343" y="276664"/>
                  </a:lnTo>
                  <a:lnTo>
                    <a:pt x="7801" y="274105"/>
                  </a:lnTo>
                  <a:lnTo>
                    <a:pt x="0" y="267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141"/>
            <p:cNvSpPr/>
            <p:nvPr>
              <p:custDataLst>
                <p:tags r:id="rId15"/>
              </p:custDataLst>
            </p:nvPr>
          </p:nvSpPr>
          <p:spPr>
            <a:xfrm>
              <a:off x="1714500" y="1393031"/>
              <a:ext cx="1" cy="17861"/>
            </a:xfrm>
            <a:custGeom>
              <a:avLst/>
              <a:gdLst/>
              <a:ahLst/>
              <a:cxnLst/>
              <a:rect l="0" t="0" r="0" b="0"/>
              <a:pathLst>
                <a:path w="1" h="17861">
                  <a:moveTo>
                    <a:pt x="0" y="17860"/>
                  </a:moveTo>
                  <a:lnTo>
                    <a:pt x="0" y="178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142"/>
            <p:cNvSpPr/>
            <p:nvPr>
              <p:custDataLst>
                <p:tags r:id="rId16"/>
              </p:custDataLst>
            </p:nvPr>
          </p:nvSpPr>
          <p:spPr>
            <a:xfrm>
              <a:off x="1464469" y="1464651"/>
              <a:ext cx="232000" cy="115905"/>
            </a:xfrm>
            <a:custGeom>
              <a:avLst/>
              <a:gdLst/>
              <a:ahLst/>
              <a:cxnLst/>
              <a:rect l="0" t="0" r="0" b="0"/>
              <a:pathLst>
                <a:path w="232000" h="115905">
                  <a:moveTo>
                    <a:pt x="0" y="26607"/>
                  </a:moveTo>
                  <a:lnTo>
                    <a:pt x="0" y="26607"/>
                  </a:lnTo>
                  <a:lnTo>
                    <a:pt x="4740" y="26607"/>
                  </a:lnTo>
                  <a:lnTo>
                    <a:pt x="46276" y="12368"/>
                  </a:lnTo>
                  <a:lnTo>
                    <a:pt x="89511" y="4484"/>
                  </a:lnTo>
                  <a:lnTo>
                    <a:pt x="131195" y="739"/>
                  </a:lnTo>
                  <a:lnTo>
                    <a:pt x="169120" y="0"/>
                  </a:lnTo>
                  <a:lnTo>
                    <a:pt x="206120" y="834"/>
                  </a:lnTo>
                  <a:lnTo>
                    <a:pt x="214971" y="4569"/>
                  </a:lnTo>
                  <a:lnTo>
                    <a:pt x="222212" y="12182"/>
                  </a:lnTo>
                  <a:lnTo>
                    <a:pt x="227745" y="21188"/>
                  </a:lnTo>
                  <a:lnTo>
                    <a:pt x="230860" y="32828"/>
                  </a:lnTo>
                  <a:lnTo>
                    <a:pt x="231999" y="59776"/>
                  </a:lnTo>
                  <a:lnTo>
                    <a:pt x="223787" y="104345"/>
                  </a:lnTo>
                  <a:lnTo>
                    <a:pt x="223242" y="1159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143"/>
            <p:cNvSpPr/>
            <p:nvPr>
              <p:custDataLst>
                <p:tags r:id="rId17"/>
              </p:custDataLst>
            </p:nvPr>
          </p:nvSpPr>
          <p:spPr>
            <a:xfrm>
              <a:off x="1589597" y="1330523"/>
              <a:ext cx="44537" cy="285751"/>
            </a:xfrm>
            <a:custGeom>
              <a:avLst/>
              <a:gdLst/>
              <a:ahLst/>
              <a:cxnLst/>
              <a:rect l="0" t="0" r="0" b="0"/>
              <a:pathLst>
                <a:path w="44537" h="285751">
                  <a:moveTo>
                    <a:pt x="44536" y="0"/>
                  </a:moveTo>
                  <a:lnTo>
                    <a:pt x="44536" y="0"/>
                  </a:lnTo>
                  <a:lnTo>
                    <a:pt x="43544" y="32037"/>
                  </a:lnTo>
                  <a:lnTo>
                    <a:pt x="36848" y="72129"/>
                  </a:lnTo>
                  <a:lnTo>
                    <a:pt x="35851" y="114422"/>
                  </a:lnTo>
                  <a:lnTo>
                    <a:pt x="33009" y="158348"/>
                  </a:lnTo>
                  <a:lnTo>
                    <a:pt x="23187" y="195982"/>
                  </a:lnTo>
                  <a:lnTo>
                    <a:pt x="15818" y="238394"/>
                  </a:lnTo>
                  <a:lnTo>
                    <a:pt x="8098" y="275355"/>
                  </a:lnTo>
                  <a:lnTo>
                    <a:pt x="0" y="285613"/>
                  </a:lnTo>
                  <a:lnTo>
                    <a:pt x="8817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44"/>
            <p:cNvSpPr/>
            <p:nvPr>
              <p:custDataLst>
                <p:tags r:id="rId18"/>
              </p:custDataLst>
            </p:nvPr>
          </p:nvSpPr>
          <p:spPr>
            <a:xfrm>
              <a:off x="1482328" y="1339453"/>
              <a:ext cx="34479" cy="302164"/>
            </a:xfrm>
            <a:custGeom>
              <a:avLst/>
              <a:gdLst/>
              <a:ahLst/>
              <a:cxnLst/>
              <a:rect l="0" t="0" r="0" b="0"/>
              <a:pathLst>
                <a:path w="34479" h="302164">
                  <a:moveTo>
                    <a:pt x="26789" y="0"/>
                  </a:moveTo>
                  <a:lnTo>
                    <a:pt x="26789" y="0"/>
                  </a:lnTo>
                  <a:lnTo>
                    <a:pt x="31530" y="4741"/>
                  </a:lnTo>
                  <a:lnTo>
                    <a:pt x="33857" y="9714"/>
                  </a:lnTo>
                  <a:lnTo>
                    <a:pt x="34478" y="12429"/>
                  </a:lnTo>
                  <a:lnTo>
                    <a:pt x="30329" y="32037"/>
                  </a:lnTo>
                  <a:lnTo>
                    <a:pt x="31714" y="66190"/>
                  </a:lnTo>
                  <a:lnTo>
                    <a:pt x="28249" y="99318"/>
                  </a:lnTo>
                  <a:lnTo>
                    <a:pt x="24576" y="134269"/>
                  </a:lnTo>
                  <a:lnTo>
                    <a:pt x="19186" y="176894"/>
                  </a:lnTo>
                  <a:lnTo>
                    <a:pt x="11985" y="213977"/>
                  </a:lnTo>
                  <a:lnTo>
                    <a:pt x="9332" y="254176"/>
                  </a:lnTo>
                  <a:lnTo>
                    <a:pt x="112" y="298729"/>
                  </a:lnTo>
                  <a:lnTo>
                    <a:pt x="34" y="302163"/>
                  </a:lnTo>
                  <a:lnTo>
                    <a:pt x="0" y="2946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277"/>
          <p:cNvGrpSpPr/>
          <p:nvPr/>
        </p:nvGrpSpPr>
        <p:grpSpPr>
          <a:xfrm>
            <a:off x="2250318" y="1196578"/>
            <a:ext cx="696480" cy="379723"/>
            <a:chOff x="2250318" y="1196578"/>
            <a:chExt cx="696480" cy="379723"/>
          </a:xfrm>
        </p:grpSpPr>
        <p:sp>
          <p:nvSpPr>
            <p:cNvPr id="49" name="SMARTInkShape-4145"/>
            <p:cNvSpPr/>
            <p:nvPr>
              <p:custDataLst>
                <p:tags r:id="rId9"/>
              </p:custDataLst>
            </p:nvPr>
          </p:nvSpPr>
          <p:spPr>
            <a:xfrm>
              <a:off x="2768203" y="1259249"/>
              <a:ext cx="178595" cy="8768"/>
            </a:xfrm>
            <a:custGeom>
              <a:avLst/>
              <a:gdLst/>
              <a:ahLst/>
              <a:cxnLst/>
              <a:rect l="0" t="0" r="0" b="0"/>
              <a:pathLst>
                <a:path w="178595" h="8768">
                  <a:moveTo>
                    <a:pt x="0" y="8767"/>
                  </a:moveTo>
                  <a:lnTo>
                    <a:pt x="0" y="8767"/>
                  </a:lnTo>
                  <a:lnTo>
                    <a:pt x="4741" y="8767"/>
                  </a:lnTo>
                  <a:lnTo>
                    <a:pt x="40139" y="664"/>
                  </a:lnTo>
                  <a:lnTo>
                    <a:pt x="74957" y="0"/>
                  </a:lnTo>
                  <a:lnTo>
                    <a:pt x="115018" y="4610"/>
                  </a:lnTo>
                  <a:lnTo>
                    <a:pt x="155302" y="8219"/>
                  </a:lnTo>
                  <a:lnTo>
                    <a:pt x="178594" y="8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46"/>
            <p:cNvSpPr/>
            <p:nvPr>
              <p:custDataLst>
                <p:tags r:id="rId10"/>
              </p:custDataLst>
            </p:nvPr>
          </p:nvSpPr>
          <p:spPr>
            <a:xfrm>
              <a:off x="2830711" y="1196578"/>
              <a:ext cx="44649" cy="142876"/>
            </a:xfrm>
            <a:custGeom>
              <a:avLst/>
              <a:gdLst/>
              <a:ahLst/>
              <a:cxnLst/>
              <a:rect l="0" t="0" r="0" b="0"/>
              <a:pathLst>
                <a:path w="44649" h="142876">
                  <a:moveTo>
                    <a:pt x="44648" y="0"/>
                  </a:moveTo>
                  <a:lnTo>
                    <a:pt x="44648" y="0"/>
                  </a:lnTo>
                  <a:lnTo>
                    <a:pt x="44648" y="21250"/>
                  </a:lnTo>
                  <a:lnTo>
                    <a:pt x="29203" y="65402"/>
                  </a:lnTo>
                  <a:lnTo>
                    <a:pt x="24858" y="87509"/>
                  </a:lnTo>
                  <a:lnTo>
                    <a:pt x="17288" y="103981"/>
                  </a:lnTo>
                  <a:lnTo>
                    <a:pt x="14502" y="108016"/>
                  </a:lnTo>
                  <a:lnTo>
                    <a:pt x="11406" y="117791"/>
                  </a:lnTo>
                  <a:lnTo>
                    <a:pt x="10581" y="123176"/>
                  </a:lnTo>
                  <a:lnTo>
                    <a:pt x="9038" y="126766"/>
                  </a:lnTo>
                  <a:lnTo>
                    <a:pt x="7018" y="129159"/>
                  </a:lnTo>
                  <a:lnTo>
                    <a:pt x="4678" y="130754"/>
                  </a:lnTo>
                  <a:lnTo>
                    <a:pt x="3119" y="13281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47"/>
            <p:cNvSpPr/>
            <p:nvPr>
              <p:custDataLst>
                <p:tags r:id="rId11"/>
              </p:custDataLst>
            </p:nvPr>
          </p:nvSpPr>
          <p:spPr>
            <a:xfrm>
              <a:off x="2554082" y="1411301"/>
              <a:ext cx="142685" cy="115677"/>
            </a:xfrm>
            <a:custGeom>
              <a:avLst/>
              <a:gdLst/>
              <a:ahLst/>
              <a:cxnLst/>
              <a:rect l="0" t="0" r="0" b="0"/>
              <a:pathLst>
                <a:path w="142685" h="115677">
                  <a:moveTo>
                    <a:pt x="98035" y="35308"/>
                  </a:moveTo>
                  <a:lnTo>
                    <a:pt x="98035" y="35308"/>
                  </a:lnTo>
                  <a:lnTo>
                    <a:pt x="102776" y="35308"/>
                  </a:lnTo>
                  <a:lnTo>
                    <a:pt x="104172" y="34316"/>
                  </a:lnTo>
                  <a:lnTo>
                    <a:pt x="105103" y="32663"/>
                  </a:lnTo>
                  <a:lnTo>
                    <a:pt x="105724" y="30568"/>
                  </a:lnTo>
                  <a:lnTo>
                    <a:pt x="107130" y="29172"/>
                  </a:lnTo>
                  <a:lnTo>
                    <a:pt x="111337" y="27620"/>
                  </a:lnTo>
                  <a:lnTo>
                    <a:pt x="112857" y="26214"/>
                  </a:lnTo>
                  <a:lnTo>
                    <a:pt x="114544" y="22006"/>
                  </a:lnTo>
                  <a:lnTo>
                    <a:pt x="115776" y="10160"/>
                  </a:lnTo>
                  <a:lnTo>
                    <a:pt x="111119" y="4265"/>
                  </a:lnTo>
                  <a:lnTo>
                    <a:pt x="103520" y="1668"/>
                  </a:lnTo>
                  <a:lnTo>
                    <a:pt x="82472" y="0"/>
                  </a:lnTo>
                  <a:lnTo>
                    <a:pt x="65091" y="4452"/>
                  </a:lnTo>
                  <a:lnTo>
                    <a:pt x="47374" y="12055"/>
                  </a:lnTo>
                  <a:lnTo>
                    <a:pt x="38147" y="20343"/>
                  </a:lnTo>
                  <a:lnTo>
                    <a:pt x="29746" y="29649"/>
                  </a:lnTo>
                  <a:lnTo>
                    <a:pt x="14853" y="41459"/>
                  </a:lnTo>
                  <a:lnTo>
                    <a:pt x="4707" y="56093"/>
                  </a:lnTo>
                  <a:lnTo>
                    <a:pt x="1986" y="63728"/>
                  </a:lnTo>
                  <a:lnTo>
                    <a:pt x="0" y="90504"/>
                  </a:lnTo>
                  <a:lnTo>
                    <a:pt x="928" y="92941"/>
                  </a:lnTo>
                  <a:lnTo>
                    <a:pt x="2539" y="94566"/>
                  </a:lnTo>
                  <a:lnTo>
                    <a:pt x="6975" y="96372"/>
                  </a:lnTo>
                  <a:lnTo>
                    <a:pt x="12254" y="97174"/>
                  </a:lnTo>
                  <a:lnTo>
                    <a:pt x="30857" y="90560"/>
                  </a:lnTo>
                  <a:lnTo>
                    <a:pt x="42051" y="85331"/>
                  </a:lnTo>
                  <a:lnTo>
                    <a:pt x="50994" y="77054"/>
                  </a:lnTo>
                  <a:lnTo>
                    <a:pt x="83111" y="33677"/>
                  </a:lnTo>
                  <a:lnTo>
                    <a:pt x="86441" y="26977"/>
                  </a:lnTo>
                  <a:lnTo>
                    <a:pt x="87329" y="23801"/>
                  </a:lnTo>
                  <a:lnTo>
                    <a:pt x="88914" y="21683"/>
                  </a:lnTo>
                  <a:lnTo>
                    <a:pt x="97913" y="17498"/>
                  </a:lnTo>
                  <a:lnTo>
                    <a:pt x="99025" y="48495"/>
                  </a:lnTo>
                  <a:lnTo>
                    <a:pt x="105164" y="64461"/>
                  </a:lnTo>
                  <a:lnTo>
                    <a:pt x="133774" y="106132"/>
                  </a:lnTo>
                  <a:lnTo>
                    <a:pt x="142684" y="1156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48"/>
            <p:cNvSpPr/>
            <p:nvPr>
              <p:custDataLst>
                <p:tags r:id="rId12"/>
              </p:custDataLst>
            </p:nvPr>
          </p:nvSpPr>
          <p:spPr>
            <a:xfrm>
              <a:off x="2250318" y="1331935"/>
              <a:ext cx="258912" cy="244366"/>
            </a:xfrm>
            <a:custGeom>
              <a:avLst/>
              <a:gdLst/>
              <a:ahLst/>
              <a:cxnLst/>
              <a:rect l="0" t="0" r="0" b="0"/>
              <a:pathLst>
                <a:path w="258912" h="244366">
                  <a:moveTo>
                    <a:pt x="80330" y="7518"/>
                  </a:moveTo>
                  <a:lnTo>
                    <a:pt x="80330" y="7518"/>
                  </a:lnTo>
                  <a:lnTo>
                    <a:pt x="75590" y="12259"/>
                  </a:lnTo>
                  <a:lnTo>
                    <a:pt x="73263" y="19878"/>
                  </a:lnTo>
                  <a:lnTo>
                    <a:pt x="64517" y="54786"/>
                  </a:lnTo>
                  <a:lnTo>
                    <a:pt x="53357" y="95275"/>
                  </a:lnTo>
                  <a:lnTo>
                    <a:pt x="41599" y="136970"/>
                  </a:lnTo>
                  <a:lnTo>
                    <a:pt x="23585" y="181439"/>
                  </a:lnTo>
                  <a:lnTo>
                    <a:pt x="12089" y="211390"/>
                  </a:lnTo>
                  <a:lnTo>
                    <a:pt x="9321" y="223144"/>
                  </a:lnTo>
                  <a:lnTo>
                    <a:pt x="916" y="239099"/>
                  </a:lnTo>
                  <a:lnTo>
                    <a:pt x="245" y="244365"/>
                  </a:lnTo>
                  <a:lnTo>
                    <a:pt x="0" y="231021"/>
                  </a:lnTo>
                  <a:lnTo>
                    <a:pt x="7655" y="193039"/>
                  </a:lnTo>
                  <a:lnTo>
                    <a:pt x="18444" y="150129"/>
                  </a:lnTo>
                  <a:lnTo>
                    <a:pt x="29852" y="109882"/>
                  </a:lnTo>
                  <a:lnTo>
                    <a:pt x="41659" y="71835"/>
                  </a:lnTo>
                  <a:lnTo>
                    <a:pt x="62473" y="28303"/>
                  </a:lnTo>
                  <a:lnTo>
                    <a:pt x="67433" y="20725"/>
                  </a:lnTo>
                  <a:lnTo>
                    <a:pt x="70878" y="9453"/>
                  </a:lnTo>
                  <a:lnTo>
                    <a:pt x="71355" y="0"/>
                  </a:lnTo>
                  <a:lnTo>
                    <a:pt x="71400" y="37892"/>
                  </a:lnTo>
                  <a:lnTo>
                    <a:pt x="71401" y="79427"/>
                  </a:lnTo>
                  <a:lnTo>
                    <a:pt x="76141" y="119508"/>
                  </a:lnTo>
                  <a:lnTo>
                    <a:pt x="93761" y="158514"/>
                  </a:lnTo>
                  <a:lnTo>
                    <a:pt x="122203" y="199124"/>
                  </a:lnTo>
                  <a:lnTo>
                    <a:pt x="151794" y="227868"/>
                  </a:lnTo>
                  <a:lnTo>
                    <a:pt x="163686" y="234436"/>
                  </a:lnTo>
                  <a:lnTo>
                    <a:pt x="187489" y="238652"/>
                  </a:lnTo>
                  <a:lnTo>
                    <a:pt x="206559" y="239485"/>
                  </a:lnTo>
                  <a:lnTo>
                    <a:pt x="210124" y="237569"/>
                  </a:lnTo>
                  <a:lnTo>
                    <a:pt x="219881" y="225391"/>
                  </a:lnTo>
                  <a:lnTo>
                    <a:pt x="238058" y="189871"/>
                  </a:lnTo>
                  <a:lnTo>
                    <a:pt x="249988" y="151429"/>
                  </a:lnTo>
                  <a:lnTo>
                    <a:pt x="257159" y="114879"/>
                  </a:lnTo>
                  <a:lnTo>
                    <a:pt x="258769" y="73543"/>
                  </a:lnTo>
                  <a:lnTo>
                    <a:pt x="258911" y="42072"/>
                  </a:lnTo>
                  <a:lnTo>
                    <a:pt x="256272" y="35112"/>
                  </a:lnTo>
                  <a:lnTo>
                    <a:pt x="252785" y="28712"/>
                  </a:lnTo>
                  <a:lnTo>
                    <a:pt x="250546" y="16518"/>
                  </a:lnTo>
                  <a:lnTo>
                    <a:pt x="249995" y="75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278"/>
          <p:cNvGrpSpPr/>
          <p:nvPr/>
        </p:nvGrpSpPr>
        <p:grpSpPr>
          <a:xfrm>
            <a:off x="956112" y="2669977"/>
            <a:ext cx="383342" cy="312494"/>
            <a:chOff x="956112" y="2669977"/>
            <a:chExt cx="383342" cy="312494"/>
          </a:xfrm>
        </p:grpSpPr>
        <p:sp>
          <p:nvSpPr>
            <p:cNvPr id="54" name="SMARTInkShape-4149"/>
            <p:cNvSpPr/>
            <p:nvPr>
              <p:custDataLst>
                <p:tags r:id="rId6"/>
              </p:custDataLst>
            </p:nvPr>
          </p:nvSpPr>
          <p:spPr>
            <a:xfrm>
              <a:off x="1143522" y="2884289"/>
              <a:ext cx="195932" cy="98182"/>
            </a:xfrm>
            <a:custGeom>
              <a:avLst/>
              <a:gdLst/>
              <a:ahLst/>
              <a:cxnLst/>
              <a:rect l="0" t="0" r="0" b="0"/>
              <a:pathLst>
                <a:path w="195932" h="98182">
                  <a:moveTo>
                    <a:pt x="44127" y="0"/>
                  </a:moveTo>
                  <a:lnTo>
                    <a:pt x="44127" y="0"/>
                  </a:lnTo>
                  <a:lnTo>
                    <a:pt x="26035" y="20738"/>
                  </a:lnTo>
                  <a:lnTo>
                    <a:pt x="2118" y="60489"/>
                  </a:lnTo>
                  <a:lnTo>
                    <a:pt x="0" y="74015"/>
                  </a:lnTo>
                  <a:lnTo>
                    <a:pt x="818" y="76133"/>
                  </a:lnTo>
                  <a:lnTo>
                    <a:pt x="2356" y="77544"/>
                  </a:lnTo>
                  <a:lnTo>
                    <a:pt x="6710" y="79112"/>
                  </a:lnTo>
                  <a:lnTo>
                    <a:pt x="11953" y="79810"/>
                  </a:lnTo>
                  <a:lnTo>
                    <a:pt x="36056" y="70580"/>
                  </a:lnTo>
                  <a:lnTo>
                    <a:pt x="47485" y="66095"/>
                  </a:lnTo>
                  <a:lnTo>
                    <a:pt x="64083" y="62578"/>
                  </a:lnTo>
                  <a:lnTo>
                    <a:pt x="72178" y="58240"/>
                  </a:lnTo>
                  <a:lnTo>
                    <a:pt x="75726" y="57678"/>
                  </a:lnTo>
                  <a:lnTo>
                    <a:pt x="79084" y="58296"/>
                  </a:lnTo>
                  <a:lnTo>
                    <a:pt x="86861" y="61676"/>
                  </a:lnTo>
                  <a:lnTo>
                    <a:pt x="87499" y="62945"/>
                  </a:lnTo>
                  <a:lnTo>
                    <a:pt x="89389" y="69473"/>
                  </a:lnTo>
                  <a:lnTo>
                    <a:pt x="109751" y="92313"/>
                  </a:lnTo>
                  <a:lnTo>
                    <a:pt x="115626" y="95598"/>
                  </a:lnTo>
                  <a:lnTo>
                    <a:pt x="125310" y="97881"/>
                  </a:lnTo>
                  <a:lnTo>
                    <a:pt x="144457" y="98181"/>
                  </a:lnTo>
                  <a:lnTo>
                    <a:pt x="150895" y="95561"/>
                  </a:lnTo>
                  <a:lnTo>
                    <a:pt x="154001" y="93473"/>
                  </a:lnTo>
                  <a:lnTo>
                    <a:pt x="172096" y="69546"/>
                  </a:lnTo>
                  <a:lnTo>
                    <a:pt x="191961" y="26340"/>
                  </a:lnTo>
                  <a:lnTo>
                    <a:pt x="195931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150"/>
            <p:cNvSpPr/>
            <p:nvPr>
              <p:custDataLst>
                <p:tags r:id="rId7"/>
              </p:custDataLst>
            </p:nvPr>
          </p:nvSpPr>
          <p:spPr>
            <a:xfrm>
              <a:off x="1098916" y="2848570"/>
              <a:ext cx="74577" cy="115410"/>
            </a:xfrm>
            <a:custGeom>
              <a:avLst/>
              <a:gdLst/>
              <a:ahLst/>
              <a:cxnLst/>
              <a:rect l="0" t="0" r="0" b="0"/>
              <a:pathLst>
                <a:path w="74577" h="115410">
                  <a:moveTo>
                    <a:pt x="70873" y="0"/>
                  </a:moveTo>
                  <a:lnTo>
                    <a:pt x="70873" y="0"/>
                  </a:lnTo>
                  <a:lnTo>
                    <a:pt x="28633" y="42240"/>
                  </a:lnTo>
                  <a:lnTo>
                    <a:pt x="5862" y="77441"/>
                  </a:lnTo>
                  <a:lnTo>
                    <a:pt x="705" y="100221"/>
                  </a:lnTo>
                  <a:lnTo>
                    <a:pt x="0" y="108374"/>
                  </a:lnTo>
                  <a:lnTo>
                    <a:pt x="804" y="110944"/>
                  </a:lnTo>
                  <a:lnTo>
                    <a:pt x="2332" y="112658"/>
                  </a:lnTo>
                  <a:lnTo>
                    <a:pt x="6676" y="114563"/>
                  </a:lnTo>
                  <a:lnTo>
                    <a:pt x="11914" y="115409"/>
                  </a:lnTo>
                  <a:lnTo>
                    <a:pt x="25181" y="111145"/>
                  </a:lnTo>
                  <a:lnTo>
                    <a:pt x="33368" y="103638"/>
                  </a:lnTo>
                  <a:lnTo>
                    <a:pt x="41306" y="94679"/>
                  </a:lnTo>
                  <a:lnTo>
                    <a:pt x="55939" y="83064"/>
                  </a:lnTo>
                  <a:lnTo>
                    <a:pt x="73451" y="56126"/>
                  </a:lnTo>
                  <a:lnTo>
                    <a:pt x="74576" y="50316"/>
                  </a:lnTo>
                  <a:lnTo>
                    <a:pt x="71557" y="25539"/>
                  </a:lnTo>
                  <a:lnTo>
                    <a:pt x="68531" y="18627"/>
                  </a:lnTo>
                  <a:lnTo>
                    <a:pt x="61943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151"/>
            <p:cNvSpPr/>
            <p:nvPr>
              <p:custDataLst>
                <p:tags r:id="rId8"/>
              </p:custDataLst>
            </p:nvPr>
          </p:nvSpPr>
          <p:spPr>
            <a:xfrm>
              <a:off x="956112" y="2669977"/>
              <a:ext cx="124381" cy="255040"/>
            </a:xfrm>
            <a:custGeom>
              <a:avLst/>
              <a:gdLst/>
              <a:ahLst/>
              <a:cxnLst/>
              <a:rect l="0" t="0" r="0" b="0"/>
              <a:pathLst>
                <a:path w="124381" h="255040">
                  <a:moveTo>
                    <a:pt x="124380" y="0"/>
                  </a:moveTo>
                  <a:lnTo>
                    <a:pt x="124380" y="0"/>
                  </a:lnTo>
                  <a:lnTo>
                    <a:pt x="124380" y="7688"/>
                  </a:lnTo>
                  <a:lnTo>
                    <a:pt x="112107" y="15813"/>
                  </a:lnTo>
                  <a:lnTo>
                    <a:pt x="91435" y="57919"/>
                  </a:lnTo>
                  <a:lnTo>
                    <a:pt x="71988" y="98798"/>
                  </a:lnTo>
                  <a:lnTo>
                    <a:pt x="50605" y="140194"/>
                  </a:lnTo>
                  <a:lnTo>
                    <a:pt x="35798" y="178064"/>
                  </a:lnTo>
                  <a:lnTo>
                    <a:pt x="28456" y="195225"/>
                  </a:lnTo>
                  <a:lnTo>
                    <a:pt x="2581" y="238209"/>
                  </a:lnTo>
                  <a:lnTo>
                    <a:pt x="0" y="247695"/>
                  </a:lnTo>
                  <a:lnTo>
                    <a:pt x="780" y="248474"/>
                  </a:lnTo>
                  <a:lnTo>
                    <a:pt x="6619" y="250562"/>
                  </a:lnTo>
                  <a:lnTo>
                    <a:pt x="11849" y="254566"/>
                  </a:lnTo>
                  <a:lnTo>
                    <a:pt x="14633" y="255039"/>
                  </a:lnTo>
                  <a:lnTo>
                    <a:pt x="17481" y="254362"/>
                  </a:lnTo>
                  <a:lnTo>
                    <a:pt x="23291" y="251956"/>
                  </a:lnTo>
                  <a:lnTo>
                    <a:pt x="65200" y="243944"/>
                  </a:lnTo>
                  <a:lnTo>
                    <a:pt x="88662" y="2411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279"/>
          <p:cNvGrpSpPr/>
          <p:nvPr/>
        </p:nvGrpSpPr>
        <p:grpSpPr>
          <a:xfrm>
            <a:off x="1553767" y="2787844"/>
            <a:ext cx="696515" cy="266110"/>
            <a:chOff x="1553767" y="2787844"/>
            <a:chExt cx="696515" cy="266110"/>
          </a:xfrm>
        </p:grpSpPr>
        <p:sp>
          <p:nvSpPr>
            <p:cNvPr id="58" name="SMARTInkShape-4152"/>
            <p:cNvSpPr/>
            <p:nvPr>
              <p:custDataLst>
                <p:tags r:id="rId2"/>
              </p:custDataLst>
            </p:nvPr>
          </p:nvSpPr>
          <p:spPr>
            <a:xfrm>
              <a:off x="2018110" y="2839641"/>
              <a:ext cx="232172" cy="17860"/>
            </a:xfrm>
            <a:custGeom>
              <a:avLst/>
              <a:gdLst/>
              <a:ahLst/>
              <a:cxnLst/>
              <a:rect l="0" t="0" r="0" b="0"/>
              <a:pathLst>
                <a:path w="232172" h="17860">
                  <a:moveTo>
                    <a:pt x="0" y="0"/>
                  </a:moveTo>
                  <a:lnTo>
                    <a:pt x="0" y="0"/>
                  </a:lnTo>
                  <a:lnTo>
                    <a:pt x="32036" y="992"/>
                  </a:lnTo>
                  <a:lnTo>
                    <a:pt x="66190" y="7067"/>
                  </a:lnTo>
                  <a:lnTo>
                    <a:pt x="101963" y="8378"/>
                  </a:lnTo>
                  <a:lnTo>
                    <a:pt x="143982" y="11412"/>
                  </a:lnTo>
                  <a:lnTo>
                    <a:pt x="182559" y="15949"/>
                  </a:lnTo>
                  <a:lnTo>
                    <a:pt x="232171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153"/>
            <p:cNvSpPr/>
            <p:nvPr>
              <p:custDataLst>
                <p:tags r:id="rId3"/>
              </p:custDataLst>
            </p:nvPr>
          </p:nvSpPr>
          <p:spPr>
            <a:xfrm>
              <a:off x="2116336" y="2794992"/>
              <a:ext cx="17860" cy="169665"/>
            </a:xfrm>
            <a:custGeom>
              <a:avLst/>
              <a:gdLst/>
              <a:ahLst/>
              <a:cxnLst/>
              <a:rect l="0" t="0" r="0" b="0"/>
              <a:pathLst>
                <a:path w="17860" h="169665">
                  <a:moveTo>
                    <a:pt x="17859" y="0"/>
                  </a:moveTo>
                  <a:lnTo>
                    <a:pt x="17859" y="0"/>
                  </a:lnTo>
                  <a:lnTo>
                    <a:pt x="17859" y="4741"/>
                  </a:lnTo>
                  <a:lnTo>
                    <a:pt x="6836" y="47596"/>
                  </a:lnTo>
                  <a:lnTo>
                    <a:pt x="900" y="88693"/>
                  </a:lnTo>
                  <a:lnTo>
                    <a:pt x="53" y="131090"/>
                  </a:lnTo>
                  <a:lnTo>
                    <a:pt x="0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154"/>
            <p:cNvSpPr/>
            <p:nvPr>
              <p:custDataLst>
                <p:tags r:id="rId4"/>
              </p:custDataLst>
            </p:nvPr>
          </p:nvSpPr>
          <p:spPr>
            <a:xfrm>
              <a:off x="1804075" y="2911078"/>
              <a:ext cx="151528" cy="142876"/>
            </a:xfrm>
            <a:custGeom>
              <a:avLst/>
              <a:gdLst/>
              <a:ahLst/>
              <a:cxnLst/>
              <a:rect l="0" t="0" r="0" b="0"/>
              <a:pathLst>
                <a:path w="151528" h="142876">
                  <a:moveTo>
                    <a:pt x="151527" y="0"/>
                  </a:moveTo>
                  <a:lnTo>
                    <a:pt x="151527" y="0"/>
                  </a:lnTo>
                  <a:lnTo>
                    <a:pt x="120482" y="992"/>
                  </a:lnTo>
                  <a:lnTo>
                    <a:pt x="104515" y="7129"/>
                  </a:lnTo>
                  <a:lnTo>
                    <a:pt x="63518" y="29504"/>
                  </a:lnTo>
                  <a:lnTo>
                    <a:pt x="20792" y="68383"/>
                  </a:lnTo>
                  <a:lnTo>
                    <a:pt x="6847" y="83211"/>
                  </a:lnTo>
                  <a:lnTo>
                    <a:pt x="2889" y="90891"/>
                  </a:lnTo>
                  <a:lnTo>
                    <a:pt x="0" y="105271"/>
                  </a:lnTo>
                  <a:lnTo>
                    <a:pt x="899" y="105899"/>
                  </a:lnTo>
                  <a:lnTo>
                    <a:pt x="4545" y="106598"/>
                  </a:lnTo>
                  <a:lnTo>
                    <a:pt x="33149" y="94678"/>
                  </a:lnTo>
                  <a:lnTo>
                    <a:pt x="72983" y="64912"/>
                  </a:lnTo>
                  <a:lnTo>
                    <a:pt x="110907" y="27551"/>
                  </a:lnTo>
                  <a:lnTo>
                    <a:pt x="112540" y="24320"/>
                  </a:lnTo>
                  <a:lnTo>
                    <a:pt x="114622" y="22167"/>
                  </a:lnTo>
                  <a:lnTo>
                    <a:pt x="123209" y="18427"/>
                  </a:lnTo>
                  <a:lnTo>
                    <a:pt x="123719" y="19230"/>
                  </a:lnTo>
                  <a:lnTo>
                    <a:pt x="124720" y="57083"/>
                  </a:lnTo>
                  <a:lnTo>
                    <a:pt x="124736" y="97750"/>
                  </a:lnTo>
                  <a:lnTo>
                    <a:pt x="127383" y="118591"/>
                  </a:lnTo>
                  <a:lnTo>
                    <a:pt x="133667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155"/>
            <p:cNvSpPr/>
            <p:nvPr>
              <p:custDataLst>
                <p:tags r:id="rId5"/>
              </p:custDataLst>
            </p:nvPr>
          </p:nvSpPr>
          <p:spPr>
            <a:xfrm>
              <a:off x="1553767" y="2787844"/>
              <a:ext cx="250031" cy="256597"/>
            </a:xfrm>
            <a:custGeom>
              <a:avLst/>
              <a:gdLst/>
              <a:ahLst/>
              <a:cxnLst/>
              <a:rect l="0" t="0" r="0" b="0"/>
              <a:pathLst>
                <a:path w="250031" h="256597">
                  <a:moveTo>
                    <a:pt x="80366" y="25008"/>
                  </a:moveTo>
                  <a:lnTo>
                    <a:pt x="80366" y="25008"/>
                  </a:lnTo>
                  <a:lnTo>
                    <a:pt x="75625" y="29748"/>
                  </a:lnTo>
                  <a:lnTo>
                    <a:pt x="73298" y="37367"/>
                  </a:lnTo>
                  <a:lnTo>
                    <a:pt x="69342" y="52813"/>
                  </a:lnTo>
                  <a:lnTo>
                    <a:pt x="50141" y="89817"/>
                  </a:lnTo>
                  <a:lnTo>
                    <a:pt x="36215" y="133206"/>
                  </a:lnTo>
                  <a:lnTo>
                    <a:pt x="23909" y="175254"/>
                  </a:lnTo>
                  <a:lnTo>
                    <a:pt x="8941" y="218610"/>
                  </a:lnTo>
                  <a:lnTo>
                    <a:pt x="45" y="248034"/>
                  </a:lnTo>
                  <a:lnTo>
                    <a:pt x="0" y="206262"/>
                  </a:lnTo>
                  <a:lnTo>
                    <a:pt x="991" y="169437"/>
                  </a:lnTo>
                  <a:lnTo>
                    <a:pt x="7067" y="132471"/>
                  </a:lnTo>
                  <a:lnTo>
                    <a:pt x="13301" y="96506"/>
                  </a:lnTo>
                  <a:lnTo>
                    <a:pt x="24326" y="54451"/>
                  </a:lnTo>
                  <a:lnTo>
                    <a:pt x="26686" y="42062"/>
                  </a:lnTo>
                  <a:lnTo>
                    <a:pt x="37748" y="16379"/>
                  </a:lnTo>
                  <a:lnTo>
                    <a:pt x="41581" y="10258"/>
                  </a:lnTo>
                  <a:lnTo>
                    <a:pt x="43284" y="4231"/>
                  </a:lnTo>
                  <a:lnTo>
                    <a:pt x="44731" y="2227"/>
                  </a:lnTo>
                  <a:lnTo>
                    <a:pt x="46687" y="891"/>
                  </a:lnTo>
                  <a:lnTo>
                    <a:pt x="48984" y="0"/>
                  </a:lnTo>
                  <a:lnTo>
                    <a:pt x="50515" y="398"/>
                  </a:lnTo>
                  <a:lnTo>
                    <a:pt x="51536" y="1656"/>
                  </a:lnTo>
                  <a:lnTo>
                    <a:pt x="52216" y="3487"/>
                  </a:lnTo>
                  <a:lnTo>
                    <a:pt x="53662" y="4707"/>
                  </a:lnTo>
                  <a:lnTo>
                    <a:pt x="57914" y="6063"/>
                  </a:lnTo>
                  <a:lnTo>
                    <a:pt x="59445" y="8409"/>
                  </a:lnTo>
                  <a:lnTo>
                    <a:pt x="68374" y="45668"/>
                  </a:lnTo>
                  <a:lnTo>
                    <a:pt x="71521" y="78313"/>
                  </a:lnTo>
                  <a:lnTo>
                    <a:pt x="78297" y="117972"/>
                  </a:lnTo>
                  <a:lnTo>
                    <a:pt x="87580" y="154307"/>
                  </a:lnTo>
                  <a:lnTo>
                    <a:pt x="105346" y="193754"/>
                  </a:lnTo>
                  <a:lnTo>
                    <a:pt x="118195" y="218543"/>
                  </a:lnTo>
                  <a:lnTo>
                    <a:pt x="145451" y="250533"/>
                  </a:lnTo>
                  <a:lnTo>
                    <a:pt x="151626" y="254225"/>
                  </a:lnTo>
                  <a:lnTo>
                    <a:pt x="163674" y="256596"/>
                  </a:lnTo>
                  <a:lnTo>
                    <a:pt x="177369" y="252266"/>
                  </a:lnTo>
                  <a:lnTo>
                    <a:pt x="185656" y="244743"/>
                  </a:lnTo>
                  <a:lnTo>
                    <a:pt x="199060" y="223745"/>
                  </a:lnTo>
                  <a:lnTo>
                    <a:pt x="211262" y="186230"/>
                  </a:lnTo>
                  <a:lnTo>
                    <a:pt x="220243" y="152262"/>
                  </a:lnTo>
                  <a:lnTo>
                    <a:pt x="232166" y="107875"/>
                  </a:lnTo>
                  <a:lnTo>
                    <a:pt x="239924" y="68185"/>
                  </a:lnTo>
                  <a:lnTo>
                    <a:pt x="241744" y="50258"/>
                  </a:lnTo>
                  <a:lnTo>
                    <a:pt x="250030" y="339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68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656A-6FDA-4B61-9F66-762F09576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Repolarization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C0701-EBB4-49E7-B8D4-108013978378}"/>
              </a:ext>
            </a:extLst>
          </p:cNvPr>
          <p:cNvPicPr/>
          <p:nvPr/>
        </p:nvPicPr>
        <p:blipFill>
          <a:blip r:embed="rId95" cstate="print"/>
          <a:srcRect/>
          <a:stretch>
            <a:fillRect/>
          </a:stretch>
        </p:blipFill>
        <p:spPr bwMode="auto">
          <a:xfrm>
            <a:off x="564515" y="1417638"/>
            <a:ext cx="3733800" cy="22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4F430-8A68-4F4A-B229-2F133D0D00E9}"/>
              </a:ext>
            </a:extLst>
          </p:cNvPr>
          <p:cNvPicPr/>
          <p:nvPr/>
        </p:nvPicPr>
        <p:blipFill>
          <a:blip r:embed="rId96" cstate="print"/>
          <a:srcRect/>
          <a:stretch>
            <a:fillRect/>
          </a:stretch>
        </p:blipFill>
        <p:spPr bwMode="auto">
          <a:xfrm>
            <a:off x="4526915" y="3200400"/>
            <a:ext cx="3931285" cy="260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SMARTInkShape-Group1280"/>
          <p:cNvGrpSpPr/>
          <p:nvPr/>
        </p:nvGrpSpPr>
        <p:grpSpPr>
          <a:xfrm>
            <a:off x="4866788" y="1216079"/>
            <a:ext cx="848213" cy="372879"/>
            <a:chOff x="4866788" y="1216079"/>
            <a:chExt cx="848213" cy="372879"/>
          </a:xfrm>
        </p:grpSpPr>
        <p:sp>
          <p:nvSpPr>
            <p:cNvPr id="3" name="SMARTInkShape-4156"/>
            <p:cNvSpPr/>
            <p:nvPr>
              <p:custDataLst>
                <p:tags r:id="rId91"/>
              </p:custDataLst>
            </p:nvPr>
          </p:nvSpPr>
          <p:spPr>
            <a:xfrm>
              <a:off x="4866788" y="1223367"/>
              <a:ext cx="205276" cy="365591"/>
            </a:xfrm>
            <a:custGeom>
              <a:avLst/>
              <a:gdLst/>
              <a:ahLst/>
              <a:cxnLst/>
              <a:rect l="0" t="0" r="0" b="0"/>
              <a:pathLst>
                <a:path w="205276" h="365591">
                  <a:moveTo>
                    <a:pt x="8821" y="0"/>
                  </a:moveTo>
                  <a:lnTo>
                    <a:pt x="8821" y="0"/>
                  </a:lnTo>
                  <a:lnTo>
                    <a:pt x="1133" y="0"/>
                  </a:lnTo>
                  <a:lnTo>
                    <a:pt x="719" y="992"/>
                  </a:lnTo>
                  <a:lnTo>
                    <a:pt x="0" y="12429"/>
                  </a:lnTo>
                  <a:lnTo>
                    <a:pt x="14137" y="49989"/>
                  </a:lnTo>
                  <a:lnTo>
                    <a:pt x="19683" y="88294"/>
                  </a:lnTo>
                  <a:lnTo>
                    <a:pt x="27254" y="121081"/>
                  </a:lnTo>
                  <a:lnTo>
                    <a:pt x="35780" y="159569"/>
                  </a:lnTo>
                  <a:lnTo>
                    <a:pt x="47236" y="196108"/>
                  </a:lnTo>
                  <a:lnTo>
                    <a:pt x="60552" y="232070"/>
                  </a:lnTo>
                  <a:lnTo>
                    <a:pt x="73941" y="270296"/>
                  </a:lnTo>
                  <a:lnTo>
                    <a:pt x="91786" y="310210"/>
                  </a:lnTo>
                  <a:lnTo>
                    <a:pt x="118583" y="341646"/>
                  </a:lnTo>
                  <a:lnTo>
                    <a:pt x="147870" y="362110"/>
                  </a:lnTo>
                  <a:lnTo>
                    <a:pt x="157398" y="364930"/>
                  </a:lnTo>
                  <a:lnTo>
                    <a:pt x="163491" y="365590"/>
                  </a:lnTo>
                  <a:lnTo>
                    <a:pt x="169506" y="363237"/>
                  </a:lnTo>
                  <a:lnTo>
                    <a:pt x="172499" y="361220"/>
                  </a:lnTo>
                  <a:lnTo>
                    <a:pt x="174494" y="358884"/>
                  </a:lnTo>
                  <a:lnTo>
                    <a:pt x="184272" y="335063"/>
                  </a:lnTo>
                  <a:lnTo>
                    <a:pt x="193276" y="293391"/>
                  </a:lnTo>
                  <a:lnTo>
                    <a:pt x="195941" y="249862"/>
                  </a:lnTo>
                  <a:lnTo>
                    <a:pt x="196265" y="208142"/>
                  </a:lnTo>
                  <a:lnTo>
                    <a:pt x="196329" y="170209"/>
                  </a:lnTo>
                  <a:lnTo>
                    <a:pt x="196342" y="126080"/>
                  </a:lnTo>
                  <a:lnTo>
                    <a:pt x="196345" y="81530"/>
                  </a:lnTo>
                  <a:lnTo>
                    <a:pt x="196345" y="43191"/>
                  </a:lnTo>
                  <a:lnTo>
                    <a:pt x="197337" y="40700"/>
                  </a:lnTo>
                  <a:lnTo>
                    <a:pt x="198990" y="39040"/>
                  </a:lnTo>
                  <a:lnTo>
                    <a:pt x="205275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57"/>
            <p:cNvSpPr/>
            <p:nvPr>
              <p:custDataLst>
                <p:tags r:id="rId92"/>
              </p:custDataLst>
            </p:nvPr>
          </p:nvSpPr>
          <p:spPr>
            <a:xfrm>
              <a:off x="5269564" y="1216079"/>
              <a:ext cx="320421" cy="363759"/>
            </a:xfrm>
            <a:custGeom>
              <a:avLst/>
              <a:gdLst/>
              <a:ahLst/>
              <a:cxnLst/>
              <a:rect l="0" t="0" r="0" b="0"/>
              <a:pathLst>
                <a:path w="320421" h="363759">
                  <a:moveTo>
                    <a:pt x="195405" y="25148"/>
                  </a:moveTo>
                  <a:lnTo>
                    <a:pt x="195405" y="25148"/>
                  </a:lnTo>
                  <a:lnTo>
                    <a:pt x="195405" y="17459"/>
                  </a:lnTo>
                  <a:lnTo>
                    <a:pt x="182976" y="3898"/>
                  </a:lnTo>
                  <a:lnTo>
                    <a:pt x="177314" y="820"/>
                  </a:lnTo>
                  <a:lnTo>
                    <a:pt x="174414" y="0"/>
                  </a:lnTo>
                  <a:lnTo>
                    <a:pt x="171489" y="445"/>
                  </a:lnTo>
                  <a:lnTo>
                    <a:pt x="161640" y="4820"/>
                  </a:lnTo>
                  <a:lnTo>
                    <a:pt x="145602" y="8541"/>
                  </a:lnTo>
                  <a:lnTo>
                    <a:pt x="116665" y="26571"/>
                  </a:lnTo>
                  <a:lnTo>
                    <a:pt x="79350" y="63222"/>
                  </a:lnTo>
                  <a:lnTo>
                    <a:pt x="59374" y="96181"/>
                  </a:lnTo>
                  <a:lnTo>
                    <a:pt x="40887" y="135932"/>
                  </a:lnTo>
                  <a:lnTo>
                    <a:pt x="22842" y="173287"/>
                  </a:lnTo>
                  <a:lnTo>
                    <a:pt x="6912" y="209490"/>
                  </a:lnTo>
                  <a:lnTo>
                    <a:pt x="1310" y="245353"/>
                  </a:lnTo>
                  <a:lnTo>
                    <a:pt x="0" y="269199"/>
                  </a:lnTo>
                  <a:lnTo>
                    <a:pt x="4709" y="287735"/>
                  </a:lnTo>
                  <a:lnTo>
                    <a:pt x="23339" y="328242"/>
                  </a:lnTo>
                  <a:lnTo>
                    <a:pt x="38699" y="347566"/>
                  </a:lnTo>
                  <a:lnTo>
                    <a:pt x="50021" y="356299"/>
                  </a:lnTo>
                  <a:lnTo>
                    <a:pt x="64313" y="360842"/>
                  </a:lnTo>
                  <a:lnTo>
                    <a:pt x="93002" y="363758"/>
                  </a:lnTo>
                  <a:lnTo>
                    <a:pt x="133523" y="354668"/>
                  </a:lnTo>
                  <a:lnTo>
                    <a:pt x="173480" y="338726"/>
                  </a:lnTo>
                  <a:lnTo>
                    <a:pt x="211469" y="316468"/>
                  </a:lnTo>
                  <a:lnTo>
                    <a:pt x="250118" y="287035"/>
                  </a:lnTo>
                  <a:lnTo>
                    <a:pt x="290232" y="263791"/>
                  </a:lnTo>
                  <a:lnTo>
                    <a:pt x="310651" y="255526"/>
                  </a:lnTo>
                  <a:lnTo>
                    <a:pt x="320420" y="2483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58"/>
            <p:cNvSpPr/>
            <p:nvPr>
              <p:custDataLst>
                <p:tags r:id="rId93"/>
              </p:custDataLst>
            </p:nvPr>
          </p:nvSpPr>
          <p:spPr>
            <a:xfrm>
              <a:off x="5518547" y="1410891"/>
              <a:ext cx="196454" cy="8882"/>
            </a:xfrm>
            <a:custGeom>
              <a:avLst/>
              <a:gdLst/>
              <a:ahLst/>
              <a:cxnLst/>
              <a:rect l="0" t="0" r="0" b="0"/>
              <a:pathLst>
                <a:path w="196454" h="8882">
                  <a:moveTo>
                    <a:pt x="0" y="0"/>
                  </a:moveTo>
                  <a:lnTo>
                    <a:pt x="0" y="0"/>
                  </a:lnTo>
                  <a:lnTo>
                    <a:pt x="7689" y="7688"/>
                  </a:lnTo>
                  <a:lnTo>
                    <a:pt x="50356" y="8881"/>
                  </a:lnTo>
                  <a:lnTo>
                    <a:pt x="93400" y="4179"/>
                  </a:lnTo>
                  <a:lnTo>
                    <a:pt x="128326" y="1238"/>
                  </a:lnTo>
                  <a:lnTo>
                    <a:pt x="170786" y="163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4159"/>
          <p:cNvSpPr/>
          <p:nvPr>
            <p:custDataLst>
              <p:tags r:id="rId1"/>
            </p:custDataLst>
          </p:nvPr>
        </p:nvSpPr>
        <p:spPr>
          <a:xfrm>
            <a:off x="5581055" y="1384102"/>
            <a:ext cx="40864" cy="62508"/>
          </a:xfrm>
          <a:custGeom>
            <a:avLst/>
            <a:gdLst/>
            <a:ahLst/>
            <a:cxnLst/>
            <a:rect l="0" t="0" r="0" b="0"/>
            <a:pathLst>
              <a:path w="40864" h="62508">
                <a:moveTo>
                  <a:pt x="0" y="62507"/>
                </a:moveTo>
                <a:lnTo>
                  <a:pt x="0" y="62507"/>
                </a:lnTo>
                <a:lnTo>
                  <a:pt x="0" y="57767"/>
                </a:lnTo>
                <a:lnTo>
                  <a:pt x="992" y="56371"/>
                </a:lnTo>
                <a:lnTo>
                  <a:pt x="2645" y="55440"/>
                </a:lnTo>
                <a:lnTo>
                  <a:pt x="4740" y="54819"/>
                </a:lnTo>
                <a:lnTo>
                  <a:pt x="6137" y="53413"/>
                </a:lnTo>
                <a:lnTo>
                  <a:pt x="7688" y="49205"/>
                </a:lnTo>
                <a:lnTo>
                  <a:pt x="9094" y="47686"/>
                </a:lnTo>
                <a:lnTo>
                  <a:pt x="13302" y="45998"/>
                </a:lnTo>
                <a:lnTo>
                  <a:pt x="14821" y="44556"/>
                </a:lnTo>
                <a:lnTo>
                  <a:pt x="17459" y="37078"/>
                </a:lnTo>
                <a:lnTo>
                  <a:pt x="17858" y="26799"/>
                </a:lnTo>
                <a:lnTo>
                  <a:pt x="26421" y="18227"/>
                </a:lnTo>
                <a:lnTo>
                  <a:pt x="35341" y="17869"/>
                </a:lnTo>
                <a:lnTo>
                  <a:pt x="35718" y="0"/>
                </a:lnTo>
                <a:lnTo>
                  <a:pt x="40863" y="0"/>
                </a:lnTo>
                <a:lnTo>
                  <a:pt x="35718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1282"/>
          <p:cNvGrpSpPr/>
          <p:nvPr/>
        </p:nvGrpSpPr>
        <p:grpSpPr>
          <a:xfrm>
            <a:off x="6170446" y="1089422"/>
            <a:ext cx="1821625" cy="436098"/>
            <a:chOff x="6170446" y="1089422"/>
            <a:chExt cx="1821625" cy="436098"/>
          </a:xfrm>
        </p:grpSpPr>
        <p:sp>
          <p:nvSpPr>
            <p:cNvPr id="10" name="SMARTInkShape-4160"/>
            <p:cNvSpPr/>
            <p:nvPr>
              <p:custDataLst>
                <p:tags r:id="rId79"/>
              </p:custDataLst>
            </p:nvPr>
          </p:nvSpPr>
          <p:spPr>
            <a:xfrm>
              <a:off x="6607969" y="1169789"/>
              <a:ext cx="250032" cy="44650"/>
            </a:xfrm>
            <a:custGeom>
              <a:avLst/>
              <a:gdLst/>
              <a:ahLst/>
              <a:cxnLst/>
              <a:rect l="0" t="0" r="0" b="0"/>
              <a:pathLst>
                <a:path w="250032" h="44650">
                  <a:moveTo>
                    <a:pt x="0" y="44649"/>
                  </a:moveTo>
                  <a:lnTo>
                    <a:pt x="0" y="44649"/>
                  </a:lnTo>
                  <a:lnTo>
                    <a:pt x="4741" y="44649"/>
                  </a:lnTo>
                  <a:lnTo>
                    <a:pt x="9713" y="42003"/>
                  </a:lnTo>
                  <a:lnTo>
                    <a:pt x="12428" y="39908"/>
                  </a:lnTo>
                  <a:lnTo>
                    <a:pt x="20737" y="37581"/>
                  </a:lnTo>
                  <a:lnTo>
                    <a:pt x="63544" y="26169"/>
                  </a:lnTo>
                  <a:lnTo>
                    <a:pt x="107912" y="14760"/>
                  </a:lnTo>
                  <a:lnTo>
                    <a:pt x="145193" y="5917"/>
                  </a:lnTo>
                  <a:lnTo>
                    <a:pt x="181375" y="1753"/>
                  </a:lnTo>
                  <a:lnTo>
                    <a:pt x="221035" y="346"/>
                  </a:lnTo>
                  <a:lnTo>
                    <a:pt x="2500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161"/>
            <p:cNvSpPr/>
            <p:nvPr>
              <p:custDataLst>
                <p:tags r:id="rId80"/>
              </p:custDataLst>
            </p:nvPr>
          </p:nvSpPr>
          <p:spPr>
            <a:xfrm>
              <a:off x="6922436" y="1321594"/>
              <a:ext cx="123088" cy="169665"/>
            </a:xfrm>
            <a:custGeom>
              <a:avLst/>
              <a:gdLst/>
              <a:ahLst/>
              <a:cxnLst/>
              <a:rect l="0" t="0" r="0" b="0"/>
              <a:pathLst>
                <a:path w="123088" h="169665">
                  <a:moveTo>
                    <a:pt x="123087" y="0"/>
                  </a:moveTo>
                  <a:lnTo>
                    <a:pt x="123087" y="0"/>
                  </a:lnTo>
                  <a:lnTo>
                    <a:pt x="118347" y="0"/>
                  </a:lnTo>
                  <a:lnTo>
                    <a:pt x="75493" y="18091"/>
                  </a:lnTo>
                  <a:lnTo>
                    <a:pt x="60262" y="24908"/>
                  </a:lnTo>
                  <a:lnTo>
                    <a:pt x="28188" y="51138"/>
                  </a:lnTo>
                  <a:lnTo>
                    <a:pt x="4578" y="94055"/>
                  </a:lnTo>
                  <a:lnTo>
                    <a:pt x="0" y="117496"/>
                  </a:lnTo>
                  <a:lnTo>
                    <a:pt x="1575" y="129280"/>
                  </a:lnTo>
                  <a:lnTo>
                    <a:pt x="16239" y="158463"/>
                  </a:lnTo>
                  <a:lnTo>
                    <a:pt x="19113" y="162196"/>
                  </a:lnTo>
                  <a:lnTo>
                    <a:pt x="27597" y="166345"/>
                  </a:lnTo>
                  <a:lnTo>
                    <a:pt x="66111" y="169372"/>
                  </a:lnTo>
                  <a:lnTo>
                    <a:pt x="96298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162"/>
            <p:cNvSpPr/>
            <p:nvPr>
              <p:custDataLst>
                <p:tags r:id="rId81"/>
              </p:custDataLst>
            </p:nvPr>
          </p:nvSpPr>
          <p:spPr>
            <a:xfrm>
              <a:off x="7116963" y="1169789"/>
              <a:ext cx="89296" cy="303610"/>
            </a:xfrm>
            <a:custGeom>
              <a:avLst/>
              <a:gdLst/>
              <a:ahLst/>
              <a:cxnLst/>
              <a:rect l="0" t="0" r="0" b="0"/>
              <a:pathLst>
                <a:path w="89296" h="303610">
                  <a:moveTo>
                    <a:pt x="26787" y="0"/>
                  </a:moveTo>
                  <a:lnTo>
                    <a:pt x="26787" y="0"/>
                  </a:lnTo>
                  <a:lnTo>
                    <a:pt x="25795" y="32037"/>
                  </a:lnTo>
                  <a:lnTo>
                    <a:pt x="19719" y="66190"/>
                  </a:lnTo>
                  <a:lnTo>
                    <a:pt x="15763" y="101963"/>
                  </a:lnTo>
                  <a:lnTo>
                    <a:pt x="10952" y="141336"/>
                  </a:lnTo>
                  <a:lnTo>
                    <a:pt x="9528" y="178138"/>
                  </a:lnTo>
                  <a:lnTo>
                    <a:pt x="4306" y="221388"/>
                  </a:lnTo>
                  <a:lnTo>
                    <a:pt x="110" y="265401"/>
                  </a:lnTo>
                  <a:lnTo>
                    <a:pt x="8" y="267672"/>
                  </a:lnTo>
                  <a:lnTo>
                    <a:pt x="0" y="263085"/>
                  </a:lnTo>
                  <a:lnTo>
                    <a:pt x="12427" y="234465"/>
                  </a:lnTo>
                  <a:lnTo>
                    <a:pt x="47269" y="193982"/>
                  </a:lnTo>
                  <a:lnTo>
                    <a:pt x="53419" y="190394"/>
                  </a:lnTo>
                  <a:lnTo>
                    <a:pt x="56448" y="189437"/>
                  </a:lnTo>
                  <a:lnTo>
                    <a:pt x="59459" y="189791"/>
                  </a:lnTo>
                  <a:lnTo>
                    <a:pt x="65451" y="192831"/>
                  </a:lnTo>
                  <a:lnTo>
                    <a:pt x="67447" y="195030"/>
                  </a:lnTo>
                  <a:lnTo>
                    <a:pt x="77222" y="218601"/>
                  </a:lnTo>
                  <a:lnTo>
                    <a:pt x="81081" y="259260"/>
                  </a:lnTo>
                  <a:lnTo>
                    <a:pt x="89295" y="3036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163"/>
            <p:cNvSpPr/>
            <p:nvPr>
              <p:custDataLst>
                <p:tags r:id="rId82"/>
              </p:custDataLst>
            </p:nvPr>
          </p:nvSpPr>
          <p:spPr>
            <a:xfrm>
              <a:off x="7246386" y="1330523"/>
              <a:ext cx="129537" cy="160736"/>
            </a:xfrm>
            <a:custGeom>
              <a:avLst/>
              <a:gdLst/>
              <a:ahLst/>
              <a:cxnLst/>
              <a:rect l="0" t="0" r="0" b="0"/>
              <a:pathLst>
                <a:path w="129537" h="160736">
                  <a:moveTo>
                    <a:pt x="129536" y="0"/>
                  </a:moveTo>
                  <a:lnTo>
                    <a:pt x="129536" y="0"/>
                  </a:lnTo>
                  <a:lnTo>
                    <a:pt x="89634" y="993"/>
                  </a:lnTo>
                  <a:lnTo>
                    <a:pt x="78398" y="4741"/>
                  </a:lnTo>
                  <a:lnTo>
                    <a:pt x="60916" y="17170"/>
                  </a:lnTo>
                  <a:lnTo>
                    <a:pt x="38223" y="46276"/>
                  </a:lnTo>
                  <a:lnTo>
                    <a:pt x="15182" y="89512"/>
                  </a:lnTo>
                  <a:lnTo>
                    <a:pt x="715" y="130465"/>
                  </a:lnTo>
                  <a:lnTo>
                    <a:pt x="0" y="135594"/>
                  </a:lnTo>
                  <a:lnTo>
                    <a:pt x="3729" y="154215"/>
                  </a:lnTo>
                  <a:lnTo>
                    <a:pt x="5978" y="155396"/>
                  </a:lnTo>
                  <a:lnTo>
                    <a:pt x="13766" y="154062"/>
                  </a:lnTo>
                  <a:lnTo>
                    <a:pt x="29309" y="147733"/>
                  </a:lnTo>
                  <a:lnTo>
                    <a:pt x="46482" y="134834"/>
                  </a:lnTo>
                  <a:lnTo>
                    <a:pt x="81936" y="93332"/>
                  </a:lnTo>
                  <a:lnTo>
                    <a:pt x="116534" y="48984"/>
                  </a:lnTo>
                  <a:lnTo>
                    <a:pt x="118797" y="46576"/>
                  </a:lnTo>
                  <a:lnTo>
                    <a:pt x="118408" y="45933"/>
                  </a:lnTo>
                  <a:lnTo>
                    <a:pt x="115329" y="45220"/>
                  </a:lnTo>
                  <a:lnTo>
                    <a:pt x="114112" y="46022"/>
                  </a:lnTo>
                  <a:lnTo>
                    <a:pt x="113300" y="47548"/>
                  </a:lnTo>
                  <a:lnTo>
                    <a:pt x="104016" y="91634"/>
                  </a:lnTo>
                  <a:lnTo>
                    <a:pt x="102913" y="131608"/>
                  </a:lnTo>
                  <a:lnTo>
                    <a:pt x="102747" y="160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164"/>
            <p:cNvSpPr/>
            <p:nvPr>
              <p:custDataLst>
                <p:tags r:id="rId83"/>
              </p:custDataLst>
            </p:nvPr>
          </p:nvSpPr>
          <p:spPr>
            <a:xfrm>
              <a:off x="7393891" y="1348590"/>
              <a:ext cx="98118" cy="151599"/>
            </a:xfrm>
            <a:custGeom>
              <a:avLst/>
              <a:gdLst/>
              <a:ahLst/>
              <a:cxnLst/>
              <a:rect l="0" t="0" r="0" b="0"/>
              <a:pathLst>
                <a:path w="98118" h="151599">
                  <a:moveTo>
                    <a:pt x="8820" y="151598"/>
                  </a:moveTo>
                  <a:lnTo>
                    <a:pt x="8820" y="151598"/>
                  </a:lnTo>
                  <a:lnTo>
                    <a:pt x="1130" y="151598"/>
                  </a:lnTo>
                  <a:lnTo>
                    <a:pt x="717" y="150605"/>
                  </a:lnTo>
                  <a:lnTo>
                    <a:pt x="0" y="134428"/>
                  </a:lnTo>
                  <a:lnTo>
                    <a:pt x="12328" y="96055"/>
                  </a:lnTo>
                  <a:lnTo>
                    <a:pt x="24800" y="56768"/>
                  </a:lnTo>
                  <a:lnTo>
                    <a:pt x="49673" y="16227"/>
                  </a:lnTo>
                  <a:lnTo>
                    <a:pt x="60527" y="2153"/>
                  </a:lnTo>
                  <a:lnTo>
                    <a:pt x="64212" y="842"/>
                  </a:lnTo>
                  <a:lnTo>
                    <a:pt x="69922" y="0"/>
                  </a:lnTo>
                  <a:lnTo>
                    <a:pt x="75652" y="4595"/>
                  </a:lnTo>
                  <a:lnTo>
                    <a:pt x="78210" y="12180"/>
                  </a:lnTo>
                  <a:lnTo>
                    <a:pt x="82297" y="27606"/>
                  </a:lnTo>
                  <a:lnTo>
                    <a:pt x="86125" y="39936"/>
                  </a:lnTo>
                  <a:lnTo>
                    <a:pt x="95055" y="83341"/>
                  </a:lnTo>
                  <a:lnTo>
                    <a:pt x="98117" y="1248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165"/>
            <p:cNvSpPr/>
            <p:nvPr>
              <p:custDataLst>
                <p:tags r:id="rId84"/>
              </p:custDataLst>
            </p:nvPr>
          </p:nvSpPr>
          <p:spPr>
            <a:xfrm>
              <a:off x="7518797" y="1332886"/>
              <a:ext cx="80368" cy="167303"/>
            </a:xfrm>
            <a:custGeom>
              <a:avLst/>
              <a:gdLst/>
              <a:ahLst/>
              <a:cxnLst/>
              <a:rect l="0" t="0" r="0" b="0"/>
              <a:pathLst>
                <a:path w="80368" h="167303">
                  <a:moveTo>
                    <a:pt x="0" y="167302"/>
                  </a:moveTo>
                  <a:lnTo>
                    <a:pt x="0" y="167302"/>
                  </a:lnTo>
                  <a:lnTo>
                    <a:pt x="0" y="127969"/>
                  </a:lnTo>
                  <a:lnTo>
                    <a:pt x="0" y="120244"/>
                  </a:lnTo>
                  <a:lnTo>
                    <a:pt x="13266" y="85466"/>
                  </a:lnTo>
                  <a:lnTo>
                    <a:pt x="29116" y="46700"/>
                  </a:lnTo>
                  <a:lnTo>
                    <a:pt x="58282" y="2954"/>
                  </a:lnTo>
                  <a:lnTo>
                    <a:pt x="60630" y="0"/>
                  </a:lnTo>
                  <a:lnTo>
                    <a:pt x="61255" y="205"/>
                  </a:lnTo>
                  <a:lnTo>
                    <a:pt x="61951" y="3078"/>
                  </a:lnTo>
                  <a:lnTo>
                    <a:pt x="63129" y="4241"/>
                  </a:lnTo>
                  <a:lnTo>
                    <a:pt x="67083" y="5533"/>
                  </a:lnTo>
                  <a:lnTo>
                    <a:pt x="68534" y="7862"/>
                  </a:lnTo>
                  <a:lnTo>
                    <a:pt x="70578" y="21613"/>
                  </a:lnTo>
                  <a:lnTo>
                    <a:pt x="76064" y="60951"/>
                  </a:lnTo>
                  <a:lnTo>
                    <a:pt x="80115" y="105485"/>
                  </a:lnTo>
                  <a:lnTo>
                    <a:pt x="80367" y="1137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166"/>
            <p:cNvSpPr/>
            <p:nvPr>
              <p:custDataLst>
                <p:tags r:id="rId85"/>
              </p:custDataLst>
            </p:nvPr>
          </p:nvSpPr>
          <p:spPr>
            <a:xfrm>
              <a:off x="7613177" y="1376677"/>
              <a:ext cx="119933" cy="139452"/>
            </a:xfrm>
            <a:custGeom>
              <a:avLst/>
              <a:gdLst/>
              <a:ahLst/>
              <a:cxnLst/>
              <a:rect l="0" t="0" r="0" b="0"/>
              <a:pathLst>
                <a:path w="119933" h="139452">
                  <a:moveTo>
                    <a:pt x="39565" y="61003"/>
                  </a:moveTo>
                  <a:lnTo>
                    <a:pt x="39565" y="61003"/>
                  </a:lnTo>
                  <a:lnTo>
                    <a:pt x="44306" y="61003"/>
                  </a:lnTo>
                  <a:lnTo>
                    <a:pt x="49279" y="63648"/>
                  </a:lnTo>
                  <a:lnTo>
                    <a:pt x="51994" y="65743"/>
                  </a:lnTo>
                  <a:lnTo>
                    <a:pt x="53804" y="66147"/>
                  </a:lnTo>
                  <a:lnTo>
                    <a:pt x="55011" y="65425"/>
                  </a:lnTo>
                  <a:lnTo>
                    <a:pt x="55815" y="63951"/>
                  </a:lnTo>
                  <a:lnTo>
                    <a:pt x="57344" y="62968"/>
                  </a:lnTo>
                  <a:lnTo>
                    <a:pt x="78698" y="54046"/>
                  </a:lnTo>
                  <a:lnTo>
                    <a:pt x="104950" y="31198"/>
                  </a:lnTo>
                  <a:lnTo>
                    <a:pt x="108313" y="22621"/>
                  </a:lnTo>
                  <a:lnTo>
                    <a:pt x="110471" y="10426"/>
                  </a:lnTo>
                  <a:lnTo>
                    <a:pt x="105475" y="6113"/>
                  </a:lnTo>
                  <a:lnTo>
                    <a:pt x="97632" y="1881"/>
                  </a:lnTo>
                  <a:lnTo>
                    <a:pt x="90838" y="0"/>
                  </a:lnTo>
                  <a:lnTo>
                    <a:pt x="81866" y="1809"/>
                  </a:lnTo>
                  <a:lnTo>
                    <a:pt x="48002" y="14806"/>
                  </a:lnTo>
                  <a:lnTo>
                    <a:pt x="29387" y="29566"/>
                  </a:lnTo>
                  <a:lnTo>
                    <a:pt x="4122" y="70009"/>
                  </a:lnTo>
                  <a:lnTo>
                    <a:pt x="1053" y="75936"/>
                  </a:lnTo>
                  <a:lnTo>
                    <a:pt x="0" y="81873"/>
                  </a:lnTo>
                  <a:lnTo>
                    <a:pt x="1475" y="93760"/>
                  </a:lnTo>
                  <a:lnTo>
                    <a:pt x="7884" y="111609"/>
                  </a:lnTo>
                  <a:lnTo>
                    <a:pt x="18539" y="120867"/>
                  </a:lnTo>
                  <a:lnTo>
                    <a:pt x="52047" y="137053"/>
                  </a:lnTo>
                  <a:lnTo>
                    <a:pt x="67932" y="139451"/>
                  </a:lnTo>
                  <a:lnTo>
                    <a:pt x="110590" y="133513"/>
                  </a:lnTo>
                  <a:lnTo>
                    <a:pt x="119932" y="1324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167"/>
            <p:cNvSpPr/>
            <p:nvPr>
              <p:custDataLst>
                <p:tags r:id="rId86"/>
              </p:custDataLst>
            </p:nvPr>
          </p:nvSpPr>
          <p:spPr>
            <a:xfrm>
              <a:off x="7813743" y="1187648"/>
              <a:ext cx="17594" cy="337872"/>
            </a:xfrm>
            <a:custGeom>
              <a:avLst/>
              <a:gdLst/>
              <a:ahLst/>
              <a:cxnLst/>
              <a:rect l="0" t="0" r="0" b="0"/>
              <a:pathLst>
                <a:path w="17594" h="337872">
                  <a:moveTo>
                    <a:pt x="17593" y="0"/>
                  </a:moveTo>
                  <a:lnTo>
                    <a:pt x="17593" y="0"/>
                  </a:lnTo>
                  <a:lnTo>
                    <a:pt x="16601" y="14258"/>
                  </a:lnTo>
                  <a:lnTo>
                    <a:pt x="10524" y="41475"/>
                  </a:lnTo>
                  <a:lnTo>
                    <a:pt x="4291" y="84481"/>
                  </a:lnTo>
                  <a:lnTo>
                    <a:pt x="1084" y="128881"/>
                  </a:lnTo>
                  <a:lnTo>
                    <a:pt x="334" y="159807"/>
                  </a:lnTo>
                  <a:lnTo>
                    <a:pt x="0" y="190088"/>
                  </a:lnTo>
                  <a:lnTo>
                    <a:pt x="805" y="233042"/>
                  </a:lnTo>
                  <a:lnTo>
                    <a:pt x="6818" y="275229"/>
                  </a:lnTo>
                  <a:lnTo>
                    <a:pt x="8502" y="317900"/>
                  </a:lnTo>
                  <a:lnTo>
                    <a:pt x="8660" y="337871"/>
                  </a:lnTo>
                  <a:lnTo>
                    <a:pt x="8663" y="3303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168"/>
            <p:cNvSpPr/>
            <p:nvPr>
              <p:custDataLst>
                <p:tags r:id="rId87"/>
              </p:custDataLst>
            </p:nvPr>
          </p:nvSpPr>
          <p:spPr>
            <a:xfrm>
              <a:off x="7893844" y="1348383"/>
              <a:ext cx="98227" cy="160735"/>
            </a:xfrm>
            <a:custGeom>
              <a:avLst/>
              <a:gdLst/>
              <a:ahLst/>
              <a:cxnLst/>
              <a:rect l="0" t="0" r="0" b="0"/>
              <a:pathLst>
                <a:path w="98227" h="160735">
                  <a:moveTo>
                    <a:pt x="98226" y="0"/>
                  </a:moveTo>
                  <a:lnTo>
                    <a:pt x="98226" y="0"/>
                  </a:lnTo>
                  <a:lnTo>
                    <a:pt x="67182" y="992"/>
                  </a:lnTo>
                  <a:lnTo>
                    <a:pt x="38526" y="12429"/>
                  </a:lnTo>
                  <a:lnTo>
                    <a:pt x="32006" y="18091"/>
                  </a:lnTo>
                  <a:lnTo>
                    <a:pt x="21340" y="33765"/>
                  </a:lnTo>
                  <a:lnTo>
                    <a:pt x="19406" y="43449"/>
                  </a:lnTo>
                  <a:lnTo>
                    <a:pt x="21192" y="54368"/>
                  </a:lnTo>
                  <a:lnTo>
                    <a:pt x="25683" y="72806"/>
                  </a:lnTo>
                  <a:lnTo>
                    <a:pt x="28037" y="76319"/>
                  </a:lnTo>
                  <a:lnTo>
                    <a:pt x="43424" y="91731"/>
                  </a:lnTo>
                  <a:lnTo>
                    <a:pt x="51049" y="101292"/>
                  </a:lnTo>
                  <a:lnTo>
                    <a:pt x="64514" y="112254"/>
                  </a:lnTo>
                  <a:lnTo>
                    <a:pt x="68361" y="118682"/>
                  </a:lnTo>
                  <a:lnTo>
                    <a:pt x="70830" y="130893"/>
                  </a:lnTo>
                  <a:lnTo>
                    <a:pt x="71167" y="136888"/>
                  </a:lnTo>
                  <a:lnTo>
                    <a:pt x="70265" y="138884"/>
                  </a:lnTo>
                  <a:lnTo>
                    <a:pt x="68671" y="140214"/>
                  </a:lnTo>
                  <a:lnTo>
                    <a:pt x="64255" y="142684"/>
                  </a:lnTo>
                  <a:lnTo>
                    <a:pt x="58985" y="147090"/>
                  </a:lnTo>
                  <a:lnTo>
                    <a:pt x="50689" y="149709"/>
                  </a:lnTo>
                  <a:lnTo>
                    <a:pt x="41380" y="151865"/>
                  </a:lnTo>
                  <a:lnTo>
                    <a:pt x="29568" y="157665"/>
                  </a:lnTo>
                  <a:lnTo>
                    <a:pt x="0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169"/>
            <p:cNvSpPr/>
            <p:nvPr>
              <p:custDataLst>
                <p:tags r:id="rId88"/>
              </p:custDataLst>
            </p:nvPr>
          </p:nvSpPr>
          <p:spPr>
            <a:xfrm>
              <a:off x="6170446" y="1162306"/>
              <a:ext cx="186085" cy="315783"/>
            </a:xfrm>
            <a:custGeom>
              <a:avLst/>
              <a:gdLst/>
              <a:ahLst/>
              <a:cxnLst/>
              <a:rect l="0" t="0" r="0" b="0"/>
              <a:pathLst>
                <a:path w="186085" h="315783">
                  <a:moveTo>
                    <a:pt x="44617" y="16413"/>
                  </a:moveTo>
                  <a:lnTo>
                    <a:pt x="44617" y="16413"/>
                  </a:lnTo>
                  <a:lnTo>
                    <a:pt x="36928" y="16413"/>
                  </a:lnTo>
                  <a:lnTo>
                    <a:pt x="36514" y="17405"/>
                  </a:lnTo>
                  <a:lnTo>
                    <a:pt x="30979" y="59313"/>
                  </a:lnTo>
                  <a:lnTo>
                    <a:pt x="26599" y="103564"/>
                  </a:lnTo>
                  <a:lnTo>
                    <a:pt x="20868" y="138698"/>
                  </a:lnTo>
                  <a:lnTo>
                    <a:pt x="17736" y="174244"/>
                  </a:lnTo>
                  <a:lnTo>
                    <a:pt x="10937" y="216518"/>
                  </a:lnTo>
                  <a:lnTo>
                    <a:pt x="9017" y="258418"/>
                  </a:lnTo>
                  <a:lnTo>
                    <a:pt x="8901" y="282485"/>
                  </a:lnTo>
                  <a:lnTo>
                    <a:pt x="7908" y="283092"/>
                  </a:lnTo>
                  <a:lnTo>
                    <a:pt x="336" y="284256"/>
                  </a:lnTo>
                  <a:lnTo>
                    <a:pt x="0" y="271870"/>
                  </a:lnTo>
                  <a:lnTo>
                    <a:pt x="7659" y="229634"/>
                  </a:lnTo>
                  <a:lnTo>
                    <a:pt x="9645" y="187662"/>
                  </a:lnTo>
                  <a:lnTo>
                    <a:pt x="14962" y="152922"/>
                  </a:lnTo>
                  <a:lnTo>
                    <a:pt x="17262" y="108274"/>
                  </a:lnTo>
                  <a:lnTo>
                    <a:pt x="22456" y="70497"/>
                  </a:lnTo>
                  <a:lnTo>
                    <a:pt x="26379" y="28886"/>
                  </a:lnTo>
                  <a:lnTo>
                    <a:pt x="26754" y="0"/>
                  </a:lnTo>
                  <a:lnTo>
                    <a:pt x="27749" y="36752"/>
                  </a:lnTo>
                  <a:lnTo>
                    <a:pt x="33825" y="73127"/>
                  </a:lnTo>
                  <a:lnTo>
                    <a:pt x="37781" y="109284"/>
                  </a:lnTo>
                  <a:lnTo>
                    <a:pt x="45237" y="148771"/>
                  </a:lnTo>
                  <a:lnTo>
                    <a:pt x="53731" y="185607"/>
                  </a:lnTo>
                  <a:lnTo>
                    <a:pt x="65176" y="219010"/>
                  </a:lnTo>
                  <a:lnTo>
                    <a:pt x="91605" y="258948"/>
                  </a:lnTo>
                  <a:lnTo>
                    <a:pt x="105062" y="277893"/>
                  </a:lnTo>
                  <a:lnTo>
                    <a:pt x="134266" y="303315"/>
                  </a:lnTo>
                  <a:lnTo>
                    <a:pt x="144323" y="307636"/>
                  </a:lnTo>
                  <a:lnTo>
                    <a:pt x="154415" y="310548"/>
                  </a:lnTo>
                  <a:lnTo>
                    <a:pt x="162208" y="315150"/>
                  </a:lnTo>
                  <a:lnTo>
                    <a:pt x="165675" y="315782"/>
                  </a:lnTo>
                  <a:lnTo>
                    <a:pt x="168978" y="315211"/>
                  </a:lnTo>
                  <a:lnTo>
                    <a:pt x="172173" y="313838"/>
                  </a:lnTo>
                  <a:lnTo>
                    <a:pt x="174302" y="311931"/>
                  </a:lnTo>
                  <a:lnTo>
                    <a:pt x="182741" y="298905"/>
                  </a:lnTo>
                  <a:lnTo>
                    <a:pt x="186084" y="280692"/>
                  </a:lnTo>
                  <a:lnTo>
                    <a:pt x="180238" y="236533"/>
                  </a:lnTo>
                  <a:lnTo>
                    <a:pt x="178893" y="196154"/>
                  </a:lnTo>
                  <a:lnTo>
                    <a:pt x="172490" y="153377"/>
                  </a:lnTo>
                  <a:lnTo>
                    <a:pt x="170008" y="110848"/>
                  </a:lnTo>
                  <a:lnTo>
                    <a:pt x="161080" y="67593"/>
                  </a:lnTo>
                  <a:lnTo>
                    <a:pt x="158224" y="61318"/>
                  </a:lnTo>
                  <a:lnTo>
                    <a:pt x="151773" y="521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70"/>
            <p:cNvSpPr/>
            <p:nvPr>
              <p:custDataLst>
                <p:tags r:id="rId89"/>
              </p:custDataLst>
            </p:nvPr>
          </p:nvSpPr>
          <p:spPr>
            <a:xfrm>
              <a:off x="6385647" y="1303734"/>
              <a:ext cx="159815" cy="187525"/>
            </a:xfrm>
            <a:custGeom>
              <a:avLst/>
              <a:gdLst/>
              <a:ahLst/>
              <a:cxnLst/>
              <a:rect l="0" t="0" r="0" b="0"/>
              <a:pathLst>
                <a:path w="159815" h="187525">
                  <a:moveTo>
                    <a:pt x="159814" y="0"/>
                  </a:moveTo>
                  <a:lnTo>
                    <a:pt x="159814" y="0"/>
                  </a:lnTo>
                  <a:lnTo>
                    <a:pt x="127777" y="992"/>
                  </a:lnTo>
                  <a:lnTo>
                    <a:pt x="87685" y="12429"/>
                  </a:lnTo>
                  <a:lnTo>
                    <a:pt x="52521" y="32037"/>
                  </a:lnTo>
                  <a:lnTo>
                    <a:pt x="27813" y="55133"/>
                  </a:lnTo>
                  <a:lnTo>
                    <a:pt x="6073" y="98432"/>
                  </a:lnTo>
                  <a:lnTo>
                    <a:pt x="0" y="133189"/>
                  </a:lnTo>
                  <a:lnTo>
                    <a:pt x="481" y="144523"/>
                  </a:lnTo>
                  <a:lnTo>
                    <a:pt x="4002" y="152868"/>
                  </a:lnTo>
                  <a:lnTo>
                    <a:pt x="6330" y="155490"/>
                  </a:lnTo>
                  <a:lnTo>
                    <a:pt x="11563" y="158404"/>
                  </a:lnTo>
                  <a:lnTo>
                    <a:pt x="19841" y="157053"/>
                  </a:lnTo>
                  <a:lnTo>
                    <a:pt x="30135" y="152153"/>
                  </a:lnTo>
                  <a:lnTo>
                    <a:pt x="64677" y="120555"/>
                  </a:lnTo>
                  <a:lnTo>
                    <a:pt x="94344" y="79780"/>
                  </a:lnTo>
                  <a:lnTo>
                    <a:pt x="111737" y="48001"/>
                  </a:lnTo>
                  <a:lnTo>
                    <a:pt x="114634" y="40186"/>
                  </a:lnTo>
                  <a:lnTo>
                    <a:pt x="123668" y="27370"/>
                  </a:lnTo>
                  <a:lnTo>
                    <a:pt x="124091" y="66013"/>
                  </a:lnTo>
                  <a:lnTo>
                    <a:pt x="125087" y="107618"/>
                  </a:lnTo>
                  <a:lnTo>
                    <a:pt x="136524" y="151866"/>
                  </a:lnTo>
                  <a:lnTo>
                    <a:pt x="145086" y="169131"/>
                  </a:lnTo>
                  <a:lnTo>
                    <a:pt x="159814" y="1875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171"/>
            <p:cNvSpPr/>
            <p:nvPr>
              <p:custDataLst>
                <p:tags r:id="rId90"/>
              </p:custDataLst>
            </p:nvPr>
          </p:nvSpPr>
          <p:spPr>
            <a:xfrm>
              <a:off x="6715854" y="1089422"/>
              <a:ext cx="26061" cy="196454"/>
            </a:xfrm>
            <a:custGeom>
              <a:avLst/>
              <a:gdLst/>
              <a:ahLst/>
              <a:cxnLst/>
              <a:rect l="0" t="0" r="0" b="0"/>
              <a:pathLst>
                <a:path w="26061" h="196454">
                  <a:moveTo>
                    <a:pt x="26060" y="0"/>
                  </a:moveTo>
                  <a:lnTo>
                    <a:pt x="26060" y="0"/>
                  </a:lnTo>
                  <a:lnTo>
                    <a:pt x="21319" y="4740"/>
                  </a:lnTo>
                  <a:lnTo>
                    <a:pt x="18992" y="9714"/>
                  </a:lnTo>
                  <a:lnTo>
                    <a:pt x="4810" y="46981"/>
                  </a:lnTo>
                  <a:lnTo>
                    <a:pt x="0" y="86958"/>
                  </a:lnTo>
                  <a:lnTo>
                    <a:pt x="359" y="118754"/>
                  </a:lnTo>
                  <a:lnTo>
                    <a:pt x="10301" y="158070"/>
                  </a:lnTo>
                  <a:lnTo>
                    <a:pt x="14095" y="166496"/>
                  </a:lnTo>
                  <a:lnTo>
                    <a:pt x="17130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283"/>
          <p:cNvGrpSpPr/>
          <p:nvPr/>
        </p:nvGrpSpPr>
        <p:grpSpPr>
          <a:xfrm>
            <a:off x="8274434" y="1151930"/>
            <a:ext cx="896356" cy="321469"/>
            <a:chOff x="8274434" y="1151930"/>
            <a:chExt cx="896356" cy="321469"/>
          </a:xfrm>
        </p:grpSpPr>
        <p:sp>
          <p:nvSpPr>
            <p:cNvPr id="23" name="SMARTInkShape-4172"/>
            <p:cNvSpPr/>
            <p:nvPr>
              <p:custDataLst>
                <p:tags r:id="rId72"/>
              </p:custDataLst>
            </p:nvPr>
          </p:nvSpPr>
          <p:spPr>
            <a:xfrm>
              <a:off x="8274434" y="1155715"/>
              <a:ext cx="208770" cy="262101"/>
            </a:xfrm>
            <a:custGeom>
              <a:avLst/>
              <a:gdLst/>
              <a:ahLst/>
              <a:cxnLst/>
              <a:rect l="0" t="0" r="0" b="0"/>
              <a:pathLst>
                <a:path w="208770" h="262101">
                  <a:moveTo>
                    <a:pt x="208769" y="5144"/>
                  </a:moveTo>
                  <a:lnTo>
                    <a:pt x="208769" y="5144"/>
                  </a:lnTo>
                  <a:lnTo>
                    <a:pt x="201080" y="5144"/>
                  </a:lnTo>
                  <a:lnTo>
                    <a:pt x="190726" y="404"/>
                  </a:lnTo>
                  <a:lnTo>
                    <a:pt x="186819" y="0"/>
                  </a:lnTo>
                  <a:lnTo>
                    <a:pt x="179831" y="2196"/>
                  </a:lnTo>
                  <a:lnTo>
                    <a:pt x="135856" y="22187"/>
                  </a:lnTo>
                  <a:lnTo>
                    <a:pt x="92489" y="59791"/>
                  </a:lnTo>
                  <a:lnTo>
                    <a:pt x="50655" y="103512"/>
                  </a:lnTo>
                  <a:lnTo>
                    <a:pt x="24740" y="143858"/>
                  </a:lnTo>
                  <a:lnTo>
                    <a:pt x="7640" y="181924"/>
                  </a:lnTo>
                  <a:lnTo>
                    <a:pt x="977" y="196492"/>
                  </a:lnTo>
                  <a:lnTo>
                    <a:pt x="0" y="209581"/>
                  </a:lnTo>
                  <a:lnTo>
                    <a:pt x="2873" y="221021"/>
                  </a:lnTo>
                  <a:lnTo>
                    <a:pt x="7457" y="229412"/>
                  </a:lnTo>
                  <a:lnTo>
                    <a:pt x="25098" y="244455"/>
                  </a:lnTo>
                  <a:lnTo>
                    <a:pt x="38171" y="250411"/>
                  </a:lnTo>
                  <a:lnTo>
                    <a:pt x="82013" y="260685"/>
                  </a:lnTo>
                  <a:lnTo>
                    <a:pt x="110027" y="262100"/>
                  </a:lnTo>
                  <a:lnTo>
                    <a:pt x="150383" y="256283"/>
                  </a:lnTo>
                  <a:lnTo>
                    <a:pt x="193248" y="255179"/>
                  </a:lnTo>
                  <a:lnTo>
                    <a:pt x="199839" y="2551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173"/>
            <p:cNvSpPr/>
            <p:nvPr>
              <p:custDataLst>
                <p:tags r:id="rId73"/>
              </p:custDataLst>
            </p:nvPr>
          </p:nvSpPr>
          <p:spPr>
            <a:xfrm>
              <a:off x="8493574" y="1169789"/>
              <a:ext cx="186083" cy="303610"/>
            </a:xfrm>
            <a:custGeom>
              <a:avLst/>
              <a:gdLst/>
              <a:ahLst/>
              <a:cxnLst/>
              <a:rect l="0" t="0" r="0" b="0"/>
              <a:pathLst>
                <a:path w="186083" h="303610">
                  <a:moveTo>
                    <a:pt x="114645" y="0"/>
                  </a:moveTo>
                  <a:lnTo>
                    <a:pt x="114645" y="0"/>
                  </a:lnTo>
                  <a:lnTo>
                    <a:pt x="106082" y="0"/>
                  </a:lnTo>
                  <a:lnTo>
                    <a:pt x="105824" y="4740"/>
                  </a:lnTo>
                  <a:lnTo>
                    <a:pt x="103117" y="9714"/>
                  </a:lnTo>
                  <a:lnTo>
                    <a:pt x="101007" y="12429"/>
                  </a:lnTo>
                  <a:lnTo>
                    <a:pt x="87675" y="54669"/>
                  </a:lnTo>
                  <a:lnTo>
                    <a:pt x="72533" y="90505"/>
                  </a:lnTo>
                  <a:lnTo>
                    <a:pt x="51461" y="134772"/>
                  </a:lnTo>
                  <a:lnTo>
                    <a:pt x="28191" y="176993"/>
                  </a:lnTo>
                  <a:lnTo>
                    <a:pt x="12607" y="213996"/>
                  </a:lnTo>
                  <a:lnTo>
                    <a:pt x="5854" y="244677"/>
                  </a:lnTo>
                  <a:lnTo>
                    <a:pt x="1801" y="254597"/>
                  </a:lnTo>
                  <a:lnTo>
                    <a:pt x="0" y="265620"/>
                  </a:lnTo>
                  <a:lnTo>
                    <a:pt x="1845" y="274488"/>
                  </a:lnTo>
                  <a:lnTo>
                    <a:pt x="8462" y="285059"/>
                  </a:lnTo>
                  <a:lnTo>
                    <a:pt x="14866" y="291396"/>
                  </a:lnTo>
                  <a:lnTo>
                    <a:pt x="24327" y="297520"/>
                  </a:lnTo>
                  <a:lnTo>
                    <a:pt x="40810" y="301805"/>
                  </a:lnTo>
                  <a:lnTo>
                    <a:pt x="80741" y="303451"/>
                  </a:lnTo>
                  <a:lnTo>
                    <a:pt x="120234" y="303595"/>
                  </a:lnTo>
                  <a:lnTo>
                    <a:pt x="161257" y="303609"/>
                  </a:lnTo>
                  <a:lnTo>
                    <a:pt x="169426" y="303609"/>
                  </a:lnTo>
                  <a:lnTo>
                    <a:pt x="176365" y="300963"/>
                  </a:lnTo>
                  <a:lnTo>
                    <a:pt x="186082" y="2946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174"/>
            <p:cNvSpPr/>
            <p:nvPr>
              <p:custDataLst>
                <p:tags r:id="rId74"/>
              </p:custDataLst>
            </p:nvPr>
          </p:nvSpPr>
          <p:spPr>
            <a:xfrm>
              <a:off x="8699956" y="1232297"/>
              <a:ext cx="155999" cy="238766"/>
            </a:xfrm>
            <a:custGeom>
              <a:avLst/>
              <a:gdLst/>
              <a:ahLst/>
              <a:cxnLst/>
              <a:rect l="0" t="0" r="0" b="0"/>
              <a:pathLst>
                <a:path w="155999" h="238766">
                  <a:moveTo>
                    <a:pt x="95786" y="0"/>
                  </a:moveTo>
                  <a:lnTo>
                    <a:pt x="95786" y="0"/>
                  </a:lnTo>
                  <a:lnTo>
                    <a:pt x="91045" y="0"/>
                  </a:lnTo>
                  <a:lnTo>
                    <a:pt x="89649" y="992"/>
                  </a:lnTo>
                  <a:lnTo>
                    <a:pt x="88718" y="2646"/>
                  </a:lnTo>
                  <a:lnTo>
                    <a:pt x="88097" y="4740"/>
                  </a:lnTo>
                  <a:lnTo>
                    <a:pt x="86691" y="6137"/>
                  </a:lnTo>
                  <a:lnTo>
                    <a:pt x="82484" y="7688"/>
                  </a:lnTo>
                  <a:lnTo>
                    <a:pt x="77307" y="13670"/>
                  </a:lnTo>
                  <a:lnTo>
                    <a:pt x="44626" y="55619"/>
                  </a:lnTo>
                  <a:lnTo>
                    <a:pt x="27398" y="96829"/>
                  </a:lnTo>
                  <a:lnTo>
                    <a:pt x="8562" y="140541"/>
                  </a:lnTo>
                  <a:lnTo>
                    <a:pt x="818" y="168972"/>
                  </a:lnTo>
                  <a:lnTo>
                    <a:pt x="0" y="186224"/>
                  </a:lnTo>
                  <a:lnTo>
                    <a:pt x="7559" y="213468"/>
                  </a:lnTo>
                  <a:lnTo>
                    <a:pt x="10179" y="219702"/>
                  </a:lnTo>
                  <a:lnTo>
                    <a:pt x="18382" y="229276"/>
                  </a:lnTo>
                  <a:lnTo>
                    <a:pt x="28642" y="235846"/>
                  </a:lnTo>
                  <a:lnTo>
                    <a:pt x="39816" y="238765"/>
                  </a:lnTo>
                  <a:lnTo>
                    <a:pt x="51397" y="237417"/>
                  </a:lnTo>
                  <a:lnTo>
                    <a:pt x="79742" y="228468"/>
                  </a:lnTo>
                  <a:lnTo>
                    <a:pt x="93947" y="217627"/>
                  </a:lnTo>
                  <a:lnTo>
                    <a:pt x="131343" y="176239"/>
                  </a:lnTo>
                  <a:lnTo>
                    <a:pt x="150545" y="142410"/>
                  </a:lnTo>
                  <a:lnTo>
                    <a:pt x="155998" y="115948"/>
                  </a:lnTo>
                  <a:lnTo>
                    <a:pt x="152873" y="93996"/>
                  </a:lnTo>
                  <a:lnTo>
                    <a:pt x="145664" y="70184"/>
                  </a:lnTo>
                  <a:lnTo>
                    <a:pt x="137467" y="58313"/>
                  </a:lnTo>
                  <a:lnTo>
                    <a:pt x="109286" y="33182"/>
                  </a:lnTo>
                  <a:lnTo>
                    <a:pt x="86557" y="22840"/>
                  </a:lnTo>
                  <a:lnTo>
                    <a:pt x="63242" y="16197"/>
                  </a:lnTo>
                  <a:lnTo>
                    <a:pt x="55525" y="12160"/>
                  </a:lnTo>
                  <a:lnTo>
                    <a:pt x="42208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175"/>
            <p:cNvSpPr/>
            <p:nvPr>
              <p:custDataLst>
                <p:tags r:id="rId75"/>
              </p:custDataLst>
            </p:nvPr>
          </p:nvSpPr>
          <p:spPr>
            <a:xfrm>
              <a:off x="8885039" y="1223367"/>
              <a:ext cx="71249" cy="223243"/>
            </a:xfrm>
            <a:custGeom>
              <a:avLst/>
              <a:gdLst/>
              <a:ahLst/>
              <a:cxnLst/>
              <a:rect l="0" t="0" r="0" b="0"/>
              <a:pathLst>
                <a:path w="71249" h="223243">
                  <a:moveTo>
                    <a:pt x="53578" y="0"/>
                  </a:moveTo>
                  <a:lnTo>
                    <a:pt x="53578" y="0"/>
                  </a:lnTo>
                  <a:lnTo>
                    <a:pt x="32587" y="0"/>
                  </a:lnTo>
                  <a:lnTo>
                    <a:pt x="26720" y="2646"/>
                  </a:lnTo>
                  <a:lnTo>
                    <a:pt x="14869" y="12429"/>
                  </a:lnTo>
                  <a:lnTo>
                    <a:pt x="11569" y="18092"/>
                  </a:lnTo>
                  <a:lnTo>
                    <a:pt x="9712" y="29504"/>
                  </a:lnTo>
                  <a:lnTo>
                    <a:pt x="10269" y="39902"/>
                  </a:lnTo>
                  <a:lnTo>
                    <a:pt x="19047" y="80657"/>
                  </a:lnTo>
                  <a:lnTo>
                    <a:pt x="46928" y="124859"/>
                  </a:lnTo>
                  <a:lnTo>
                    <a:pt x="64171" y="148797"/>
                  </a:lnTo>
                  <a:lnTo>
                    <a:pt x="69284" y="161938"/>
                  </a:lnTo>
                  <a:lnTo>
                    <a:pt x="71248" y="186155"/>
                  </a:lnTo>
                  <a:lnTo>
                    <a:pt x="68708" y="194522"/>
                  </a:lnTo>
                  <a:lnTo>
                    <a:pt x="56195" y="211082"/>
                  </a:lnTo>
                  <a:lnTo>
                    <a:pt x="47519" y="219198"/>
                  </a:lnTo>
                  <a:lnTo>
                    <a:pt x="41625" y="221445"/>
                  </a:lnTo>
                  <a:lnTo>
                    <a:pt x="0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176"/>
            <p:cNvSpPr/>
            <p:nvPr>
              <p:custDataLst>
                <p:tags r:id="rId76"/>
              </p:custDataLst>
            </p:nvPr>
          </p:nvSpPr>
          <p:spPr>
            <a:xfrm>
              <a:off x="8974336" y="1151930"/>
              <a:ext cx="196454" cy="26790"/>
            </a:xfrm>
            <a:custGeom>
              <a:avLst/>
              <a:gdLst/>
              <a:ahLst/>
              <a:cxnLst/>
              <a:rect l="0" t="0" r="0" b="0"/>
              <a:pathLst>
                <a:path w="196454" h="26790">
                  <a:moveTo>
                    <a:pt x="0" y="26789"/>
                  </a:moveTo>
                  <a:lnTo>
                    <a:pt x="0" y="26789"/>
                  </a:lnTo>
                  <a:lnTo>
                    <a:pt x="0" y="22048"/>
                  </a:lnTo>
                  <a:lnTo>
                    <a:pt x="1984" y="20652"/>
                  </a:lnTo>
                  <a:lnTo>
                    <a:pt x="45897" y="8309"/>
                  </a:lnTo>
                  <a:lnTo>
                    <a:pt x="77099" y="2462"/>
                  </a:lnTo>
                  <a:lnTo>
                    <a:pt x="115118" y="729"/>
                  </a:lnTo>
                  <a:lnTo>
                    <a:pt x="158779" y="144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177"/>
            <p:cNvSpPr/>
            <p:nvPr>
              <p:custDataLst>
                <p:tags r:id="rId77"/>
              </p:custDataLst>
            </p:nvPr>
          </p:nvSpPr>
          <p:spPr>
            <a:xfrm>
              <a:off x="8975576" y="1285875"/>
              <a:ext cx="159495" cy="44649"/>
            </a:xfrm>
            <a:custGeom>
              <a:avLst/>
              <a:gdLst/>
              <a:ahLst/>
              <a:cxnLst/>
              <a:rect l="0" t="0" r="0" b="0"/>
              <a:pathLst>
                <a:path w="159495" h="44649">
                  <a:moveTo>
                    <a:pt x="7690" y="44648"/>
                  </a:moveTo>
                  <a:lnTo>
                    <a:pt x="7690" y="44648"/>
                  </a:lnTo>
                  <a:lnTo>
                    <a:pt x="0" y="36960"/>
                  </a:lnTo>
                  <a:lnTo>
                    <a:pt x="579" y="36546"/>
                  </a:lnTo>
                  <a:lnTo>
                    <a:pt x="44805" y="29588"/>
                  </a:lnTo>
                  <a:lnTo>
                    <a:pt x="85423" y="22417"/>
                  </a:lnTo>
                  <a:lnTo>
                    <a:pt x="128974" y="18260"/>
                  </a:lnTo>
                  <a:lnTo>
                    <a:pt x="138654" y="15391"/>
                  </a:lnTo>
                  <a:lnTo>
                    <a:pt x="149682" y="10844"/>
                  </a:lnTo>
                  <a:lnTo>
                    <a:pt x="152953" y="10206"/>
                  </a:lnTo>
                  <a:lnTo>
                    <a:pt x="155133" y="8788"/>
                  </a:lnTo>
                  <a:lnTo>
                    <a:pt x="156586" y="6851"/>
                  </a:lnTo>
                  <a:lnTo>
                    <a:pt x="1594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178"/>
            <p:cNvSpPr/>
            <p:nvPr>
              <p:custDataLst>
                <p:tags r:id="rId78"/>
              </p:custDataLst>
            </p:nvPr>
          </p:nvSpPr>
          <p:spPr>
            <a:xfrm>
              <a:off x="8956999" y="1214438"/>
              <a:ext cx="151283" cy="249614"/>
            </a:xfrm>
            <a:custGeom>
              <a:avLst/>
              <a:gdLst/>
              <a:ahLst/>
              <a:cxnLst/>
              <a:rect l="0" t="0" r="0" b="0"/>
              <a:pathLst>
                <a:path w="151283" h="249614">
                  <a:moveTo>
                    <a:pt x="61985" y="0"/>
                  </a:moveTo>
                  <a:lnTo>
                    <a:pt x="61985" y="0"/>
                  </a:lnTo>
                  <a:lnTo>
                    <a:pt x="60993" y="32209"/>
                  </a:lnTo>
                  <a:lnTo>
                    <a:pt x="52271" y="66224"/>
                  </a:lnTo>
                  <a:lnTo>
                    <a:pt x="40994" y="106126"/>
                  </a:lnTo>
                  <a:lnTo>
                    <a:pt x="29212" y="148808"/>
                  </a:lnTo>
                  <a:lnTo>
                    <a:pt x="14356" y="191318"/>
                  </a:lnTo>
                  <a:lnTo>
                    <a:pt x="1241" y="224265"/>
                  </a:lnTo>
                  <a:lnTo>
                    <a:pt x="0" y="234569"/>
                  </a:lnTo>
                  <a:lnTo>
                    <a:pt x="819" y="236746"/>
                  </a:lnTo>
                  <a:lnTo>
                    <a:pt x="2355" y="238198"/>
                  </a:lnTo>
                  <a:lnTo>
                    <a:pt x="21868" y="246856"/>
                  </a:lnTo>
                  <a:lnTo>
                    <a:pt x="55025" y="249613"/>
                  </a:lnTo>
                  <a:lnTo>
                    <a:pt x="95317" y="242908"/>
                  </a:lnTo>
                  <a:lnTo>
                    <a:pt x="114856" y="238991"/>
                  </a:lnTo>
                  <a:lnTo>
                    <a:pt x="134496" y="233518"/>
                  </a:lnTo>
                  <a:lnTo>
                    <a:pt x="151282" y="232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284"/>
          <p:cNvGrpSpPr/>
          <p:nvPr/>
        </p:nvGrpSpPr>
        <p:grpSpPr>
          <a:xfrm>
            <a:off x="4563070" y="1955602"/>
            <a:ext cx="669728" cy="392857"/>
            <a:chOff x="4563070" y="1955602"/>
            <a:chExt cx="669728" cy="392857"/>
          </a:xfrm>
        </p:grpSpPr>
        <p:sp>
          <p:nvSpPr>
            <p:cNvPr id="31" name="SMARTInkShape-4179"/>
            <p:cNvSpPr/>
            <p:nvPr>
              <p:custDataLst>
                <p:tags r:id="rId69"/>
              </p:custDataLst>
            </p:nvPr>
          </p:nvSpPr>
          <p:spPr>
            <a:xfrm>
              <a:off x="4563070" y="1955602"/>
              <a:ext cx="276822" cy="392857"/>
            </a:xfrm>
            <a:custGeom>
              <a:avLst/>
              <a:gdLst/>
              <a:ahLst/>
              <a:cxnLst/>
              <a:rect l="0" t="0" r="0" b="0"/>
              <a:pathLst>
                <a:path w="276822" h="392857">
                  <a:moveTo>
                    <a:pt x="0" y="8929"/>
                  </a:moveTo>
                  <a:lnTo>
                    <a:pt x="0" y="8929"/>
                  </a:lnTo>
                  <a:lnTo>
                    <a:pt x="0" y="13670"/>
                  </a:lnTo>
                  <a:lnTo>
                    <a:pt x="993" y="15066"/>
                  </a:lnTo>
                  <a:lnTo>
                    <a:pt x="2646" y="15997"/>
                  </a:lnTo>
                  <a:lnTo>
                    <a:pt x="4741" y="16618"/>
                  </a:lnTo>
                  <a:lnTo>
                    <a:pt x="6137" y="19016"/>
                  </a:lnTo>
                  <a:lnTo>
                    <a:pt x="15814" y="55378"/>
                  </a:lnTo>
                  <a:lnTo>
                    <a:pt x="26973" y="92298"/>
                  </a:lnTo>
                  <a:lnTo>
                    <a:pt x="35774" y="125904"/>
                  </a:lnTo>
                  <a:lnTo>
                    <a:pt x="44665" y="160997"/>
                  </a:lnTo>
                  <a:lnTo>
                    <a:pt x="53583" y="199177"/>
                  </a:lnTo>
                  <a:lnTo>
                    <a:pt x="62510" y="236617"/>
                  </a:lnTo>
                  <a:lnTo>
                    <a:pt x="74415" y="275934"/>
                  </a:lnTo>
                  <a:lnTo>
                    <a:pt x="89297" y="318706"/>
                  </a:lnTo>
                  <a:lnTo>
                    <a:pt x="110133" y="362978"/>
                  </a:lnTo>
                  <a:lnTo>
                    <a:pt x="132182" y="390983"/>
                  </a:lnTo>
                  <a:lnTo>
                    <a:pt x="135808" y="392051"/>
                  </a:lnTo>
                  <a:lnTo>
                    <a:pt x="147202" y="392856"/>
                  </a:lnTo>
                  <a:lnTo>
                    <a:pt x="148736" y="391880"/>
                  </a:lnTo>
                  <a:lnTo>
                    <a:pt x="149759" y="390238"/>
                  </a:lnTo>
                  <a:lnTo>
                    <a:pt x="150441" y="388150"/>
                  </a:lnTo>
                  <a:lnTo>
                    <a:pt x="178647" y="344807"/>
                  </a:lnTo>
                  <a:lnTo>
                    <a:pt x="193484" y="303155"/>
                  </a:lnTo>
                  <a:lnTo>
                    <a:pt x="208360" y="258901"/>
                  </a:lnTo>
                  <a:lnTo>
                    <a:pt x="220597" y="214304"/>
                  </a:lnTo>
                  <a:lnTo>
                    <a:pt x="230023" y="169662"/>
                  </a:lnTo>
                  <a:lnTo>
                    <a:pt x="244187" y="125015"/>
                  </a:lnTo>
                  <a:lnTo>
                    <a:pt x="251908" y="83013"/>
                  </a:lnTo>
                  <a:lnTo>
                    <a:pt x="270978" y="38850"/>
                  </a:lnTo>
                  <a:lnTo>
                    <a:pt x="275666" y="22042"/>
                  </a:lnTo>
                  <a:lnTo>
                    <a:pt x="2768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180"/>
            <p:cNvSpPr/>
            <p:nvPr>
              <p:custDataLst>
                <p:tags r:id="rId70"/>
              </p:custDataLst>
            </p:nvPr>
          </p:nvSpPr>
          <p:spPr>
            <a:xfrm>
              <a:off x="4895401" y="1955720"/>
              <a:ext cx="257030" cy="392216"/>
            </a:xfrm>
            <a:custGeom>
              <a:avLst/>
              <a:gdLst/>
              <a:ahLst/>
              <a:cxnLst/>
              <a:rect l="0" t="0" r="0" b="0"/>
              <a:pathLst>
                <a:path w="257030" h="392216">
                  <a:moveTo>
                    <a:pt x="257029" y="17741"/>
                  </a:moveTo>
                  <a:lnTo>
                    <a:pt x="257029" y="17741"/>
                  </a:lnTo>
                  <a:lnTo>
                    <a:pt x="252288" y="17741"/>
                  </a:lnTo>
                  <a:lnTo>
                    <a:pt x="250892" y="16749"/>
                  </a:lnTo>
                  <a:lnTo>
                    <a:pt x="249961" y="15095"/>
                  </a:lnTo>
                  <a:lnTo>
                    <a:pt x="249340" y="13000"/>
                  </a:lnTo>
                  <a:lnTo>
                    <a:pt x="247935" y="11604"/>
                  </a:lnTo>
                  <a:lnTo>
                    <a:pt x="243726" y="10052"/>
                  </a:lnTo>
                  <a:lnTo>
                    <a:pt x="242207" y="8647"/>
                  </a:lnTo>
                  <a:lnTo>
                    <a:pt x="240519" y="4439"/>
                  </a:lnTo>
                  <a:lnTo>
                    <a:pt x="238085" y="2920"/>
                  </a:lnTo>
                  <a:lnTo>
                    <a:pt x="219171" y="282"/>
                  </a:lnTo>
                  <a:lnTo>
                    <a:pt x="209652" y="0"/>
                  </a:lnTo>
                  <a:lnTo>
                    <a:pt x="171449" y="20009"/>
                  </a:lnTo>
                  <a:lnTo>
                    <a:pt x="131326" y="54934"/>
                  </a:lnTo>
                  <a:lnTo>
                    <a:pt x="87274" y="99294"/>
                  </a:lnTo>
                  <a:lnTo>
                    <a:pt x="54274" y="143579"/>
                  </a:lnTo>
                  <a:lnTo>
                    <a:pt x="34565" y="178719"/>
                  </a:lnTo>
                  <a:lnTo>
                    <a:pt x="18803" y="214266"/>
                  </a:lnTo>
                  <a:lnTo>
                    <a:pt x="7850" y="249934"/>
                  </a:lnTo>
                  <a:lnTo>
                    <a:pt x="0" y="292801"/>
                  </a:lnTo>
                  <a:lnTo>
                    <a:pt x="3381" y="320829"/>
                  </a:lnTo>
                  <a:lnTo>
                    <a:pt x="19109" y="362454"/>
                  </a:lnTo>
                  <a:lnTo>
                    <a:pt x="27593" y="372030"/>
                  </a:lnTo>
                  <a:lnTo>
                    <a:pt x="49210" y="386262"/>
                  </a:lnTo>
                  <a:lnTo>
                    <a:pt x="66689" y="390854"/>
                  </a:lnTo>
                  <a:lnTo>
                    <a:pt x="84436" y="392215"/>
                  </a:lnTo>
                  <a:lnTo>
                    <a:pt x="102261" y="387877"/>
                  </a:lnTo>
                  <a:lnTo>
                    <a:pt x="142708" y="367042"/>
                  </a:lnTo>
                  <a:lnTo>
                    <a:pt x="187331" y="333327"/>
                  </a:lnTo>
                  <a:lnTo>
                    <a:pt x="212134" y="299683"/>
                  </a:lnTo>
                  <a:lnTo>
                    <a:pt x="215192" y="297976"/>
                  </a:lnTo>
                  <a:lnTo>
                    <a:pt x="217232" y="295845"/>
                  </a:lnTo>
                  <a:lnTo>
                    <a:pt x="220773" y="287173"/>
                  </a:lnTo>
                  <a:lnTo>
                    <a:pt x="221310" y="2767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181"/>
            <p:cNvSpPr/>
            <p:nvPr>
              <p:custDataLst>
                <p:tags r:id="rId71"/>
              </p:custDataLst>
            </p:nvPr>
          </p:nvSpPr>
          <p:spPr>
            <a:xfrm>
              <a:off x="5036344" y="2205633"/>
              <a:ext cx="196454" cy="8931"/>
            </a:xfrm>
            <a:custGeom>
              <a:avLst/>
              <a:gdLst/>
              <a:ahLst/>
              <a:cxnLst/>
              <a:rect l="0" t="0" r="0" b="0"/>
              <a:pathLst>
                <a:path w="196454" h="8931">
                  <a:moveTo>
                    <a:pt x="0" y="8930"/>
                  </a:moveTo>
                  <a:lnTo>
                    <a:pt x="0" y="8930"/>
                  </a:lnTo>
                  <a:lnTo>
                    <a:pt x="16781" y="1862"/>
                  </a:lnTo>
                  <a:lnTo>
                    <a:pt x="57697" y="163"/>
                  </a:lnTo>
                  <a:lnTo>
                    <a:pt x="102016" y="32"/>
                  </a:lnTo>
                  <a:lnTo>
                    <a:pt x="137162" y="9"/>
                  </a:lnTo>
                  <a:lnTo>
                    <a:pt x="177057" y="1"/>
                  </a:lnTo>
                  <a:lnTo>
                    <a:pt x="19645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285"/>
          <p:cNvGrpSpPr/>
          <p:nvPr/>
        </p:nvGrpSpPr>
        <p:grpSpPr>
          <a:xfrm>
            <a:off x="5581055" y="1910953"/>
            <a:ext cx="1839516" cy="401837"/>
            <a:chOff x="5581055" y="1910953"/>
            <a:chExt cx="1839516" cy="401837"/>
          </a:xfrm>
        </p:grpSpPr>
        <p:sp>
          <p:nvSpPr>
            <p:cNvPr id="35" name="SMARTInkShape-4182"/>
            <p:cNvSpPr/>
            <p:nvPr>
              <p:custDataLst>
                <p:tags r:id="rId56"/>
              </p:custDataLst>
            </p:nvPr>
          </p:nvSpPr>
          <p:spPr>
            <a:xfrm>
              <a:off x="7384897" y="2125266"/>
              <a:ext cx="35674" cy="151805"/>
            </a:xfrm>
            <a:custGeom>
              <a:avLst/>
              <a:gdLst/>
              <a:ahLst/>
              <a:cxnLst/>
              <a:rect l="0" t="0" r="0" b="0"/>
              <a:pathLst>
                <a:path w="35674" h="151805">
                  <a:moveTo>
                    <a:pt x="35673" y="0"/>
                  </a:moveTo>
                  <a:lnTo>
                    <a:pt x="35673" y="0"/>
                  </a:lnTo>
                  <a:lnTo>
                    <a:pt x="22371" y="0"/>
                  </a:lnTo>
                  <a:lnTo>
                    <a:pt x="17194" y="2646"/>
                  </a:lnTo>
                  <a:lnTo>
                    <a:pt x="5785" y="12428"/>
                  </a:lnTo>
                  <a:lnTo>
                    <a:pt x="2546" y="18091"/>
                  </a:lnTo>
                  <a:lnTo>
                    <a:pt x="722" y="29503"/>
                  </a:lnTo>
                  <a:lnTo>
                    <a:pt x="0" y="60931"/>
                  </a:lnTo>
                  <a:lnTo>
                    <a:pt x="2620" y="69413"/>
                  </a:lnTo>
                  <a:lnTo>
                    <a:pt x="15189" y="86053"/>
                  </a:lnTo>
                  <a:lnTo>
                    <a:pt x="31736" y="104156"/>
                  </a:lnTo>
                  <a:lnTo>
                    <a:pt x="34506" y="113102"/>
                  </a:lnTo>
                  <a:lnTo>
                    <a:pt x="35519" y="123250"/>
                  </a:lnTo>
                  <a:lnTo>
                    <a:pt x="27971" y="132549"/>
                  </a:lnTo>
                  <a:lnTo>
                    <a:pt x="8884" y="151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183"/>
            <p:cNvSpPr/>
            <p:nvPr>
              <p:custDataLst>
                <p:tags r:id="rId57"/>
              </p:custDataLst>
            </p:nvPr>
          </p:nvSpPr>
          <p:spPr>
            <a:xfrm>
              <a:off x="7277695" y="1964531"/>
              <a:ext cx="53579" cy="294681"/>
            </a:xfrm>
            <a:custGeom>
              <a:avLst/>
              <a:gdLst/>
              <a:ahLst/>
              <a:cxnLst/>
              <a:rect l="0" t="0" r="0" b="0"/>
              <a:pathLst>
                <a:path w="53579" h="294681">
                  <a:moveTo>
                    <a:pt x="53578" y="0"/>
                  </a:moveTo>
                  <a:lnTo>
                    <a:pt x="53578" y="0"/>
                  </a:lnTo>
                  <a:lnTo>
                    <a:pt x="53578" y="4741"/>
                  </a:lnTo>
                  <a:lnTo>
                    <a:pt x="50932" y="9714"/>
                  </a:lnTo>
                  <a:lnTo>
                    <a:pt x="48838" y="12429"/>
                  </a:lnTo>
                  <a:lnTo>
                    <a:pt x="46511" y="20738"/>
                  </a:lnTo>
                  <a:lnTo>
                    <a:pt x="38758" y="56126"/>
                  </a:lnTo>
                  <a:lnTo>
                    <a:pt x="33674" y="96672"/>
                  </a:lnTo>
                  <a:lnTo>
                    <a:pt x="28149" y="138379"/>
                  </a:lnTo>
                  <a:lnTo>
                    <a:pt x="20922" y="176713"/>
                  </a:lnTo>
                  <a:lnTo>
                    <a:pt x="13522" y="215437"/>
                  </a:lnTo>
                  <a:lnTo>
                    <a:pt x="4592" y="255561"/>
                  </a:lnTo>
                  <a:lnTo>
                    <a:pt x="0" y="2946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184"/>
            <p:cNvSpPr/>
            <p:nvPr>
              <p:custDataLst>
                <p:tags r:id="rId58"/>
              </p:custDataLst>
            </p:nvPr>
          </p:nvSpPr>
          <p:spPr>
            <a:xfrm>
              <a:off x="5581055" y="1991320"/>
              <a:ext cx="62509" cy="321470"/>
            </a:xfrm>
            <a:custGeom>
              <a:avLst/>
              <a:gdLst/>
              <a:ahLst/>
              <a:cxnLst/>
              <a:rect l="0" t="0" r="0" b="0"/>
              <a:pathLst>
                <a:path w="62509" h="321470">
                  <a:moveTo>
                    <a:pt x="62508" y="0"/>
                  </a:moveTo>
                  <a:lnTo>
                    <a:pt x="62508" y="0"/>
                  </a:lnTo>
                  <a:lnTo>
                    <a:pt x="62508" y="4741"/>
                  </a:lnTo>
                  <a:lnTo>
                    <a:pt x="47277" y="47269"/>
                  </a:lnTo>
                  <a:lnTo>
                    <a:pt x="35650" y="90403"/>
                  </a:lnTo>
                  <a:lnTo>
                    <a:pt x="26769" y="125343"/>
                  </a:lnTo>
                  <a:lnTo>
                    <a:pt x="20499" y="160832"/>
                  </a:lnTo>
                  <a:lnTo>
                    <a:pt x="15995" y="196482"/>
                  </a:lnTo>
                  <a:lnTo>
                    <a:pt x="10325" y="234603"/>
                  </a:lnTo>
                  <a:lnTo>
                    <a:pt x="9052" y="276483"/>
                  </a:lnTo>
                  <a:lnTo>
                    <a:pt x="8933" y="310321"/>
                  </a:lnTo>
                  <a:lnTo>
                    <a:pt x="0" y="3214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185"/>
            <p:cNvSpPr/>
            <p:nvPr>
              <p:custDataLst>
                <p:tags r:id="rId59"/>
              </p:custDataLst>
            </p:nvPr>
          </p:nvSpPr>
          <p:spPr>
            <a:xfrm>
              <a:off x="5625703" y="2000250"/>
              <a:ext cx="205384" cy="151806"/>
            </a:xfrm>
            <a:custGeom>
              <a:avLst/>
              <a:gdLst/>
              <a:ahLst/>
              <a:cxnLst/>
              <a:rect l="0" t="0" r="0" b="0"/>
              <a:pathLst>
                <a:path w="205384" h="151806">
                  <a:moveTo>
                    <a:pt x="0" y="151805"/>
                  </a:moveTo>
                  <a:lnTo>
                    <a:pt x="0" y="151805"/>
                  </a:lnTo>
                  <a:lnTo>
                    <a:pt x="7129" y="143683"/>
                  </a:lnTo>
                  <a:lnTo>
                    <a:pt x="32037" y="106521"/>
                  </a:lnTo>
                  <a:lnTo>
                    <a:pt x="66190" y="78184"/>
                  </a:lnTo>
                  <a:lnTo>
                    <a:pt x="99318" y="55577"/>
                  </a:lnTo>
                  <a:lnTo>
                    <a:pt x="141327" y="30160"/>
                  </a:lnTo>
                  <a:lnTo>
                    <a:pt x="171159" y="14152"/>
                  </a:lnTo>
                  <a:lnTo>
                    <a:pt x="188076" y="9485"/>
                  </a:lnTo>
                  <a:lnTo>
                    <a:pt x="190869" y="7315"/>
                  </a:lnTo>
                  <a:lnTo>
                    <a:pt x="192730" y="4877"/>
                  </a:lnTo>
                  <a:lnTo>
                    <a:pt x="197445" y="2168"/>
                  </a:lnTo>
                  <a:lnTo>
                    <a:pt x="2053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186"/>
            <p:cNvSpPr/>
            <p:nvPr>
              <p:custDataLst>
                <p:tags r:id="rId60"/>
              </p:custDataLst>
            </p:nvPr>
          </p:nvSpPr>
          <p:spPr>
            <a:xfrm>
              <a:off x="5670460" y="2116336"/>
              <a:ext cx="151697" cy="160735"/>
            </a:xfrm>
            <a:custGeom>
              <a:avLst/>
              <a:gdLst/>
              <a:ahLst/>
              <a:cxnLst/>
              <a:rect l="0" t="0" r="0" b="0"/>
              <a:pathLst>
                <a:path w="151697" h="160735">
                  <a:moveTo>
                    <a:pt x="8821" y="0"/>
                  </a:moveTo>
                  <a:lnTo>
                    <a:pt x="8821" y="0"/>
                  </a:lnTo>
                  <a:lnTo>
                    <a:pt x="4081" y="0"/>
                  </a:lnTo>
                  <a:lnTo>
                    <a:pt x="2684" y="992"/>
                  </a:lnTo>
                  <a:lnTo>
                    <a:pt x="1753" y="2646"/>
                  </a:lnTo>
                  <a:lnTo>
                    <a:pt x="260" y="7688"/>
                  </a:lnTo>
                  <a:lnTo>
                    <a:pt x="0" y="18043"/>
                  </a:lnTo>
                  <a:lnTo>
                    <a:pt x="5232" y="28193"/>
                  </a:lnTo>
                  <a:lnTo>
                    <a:pt x="31657" y="62631"/>
                  </a:lnTo>
                  <a:lnTo>
                    <a:pt x="70982" y="98237"/>
                  </a:lnTo>
                  <a:lnTo>
                    <a:pt x="112804" y="131613"/>
                  </a:lnTo>
                  <a:lnTo>
                    <a:pt x="127715" y="144940"/>
                  </a:lnTo>
                  <a:lnTo>
                    <a:pt x="151696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187"/>
            <p:cNvSpPr/>
            <p:nvPr>
              <p:custDataLst>
                <p:tags r:id="rId61"/>
              </p:custDataLst>
            </p:nvPr>
          </p:nvSpPr>
          <p:spPr>
            <a:xfrm>
              <a:off x="6027539" y="1910953"/>
              <a:ext cx="35720" cy="151806"/>
            </a:xfrm>
            <a:custGeom>
              <a:avLst/>
              <a:gdLst/>
              <a:ahLst/>
              <a:cxnLst/>
              <a:rect l="0" t="0" r="0" b="0"/>
              <a:pathLst>
                <a:path w="35720" h="151806">
                  <a:moveTo>
                    <a:pt x="35719" y="0"/>
                  </a:moveTo>
                  <a:lnTo>
                    <a:pt x="35719" y="0"/>
                  </a:lnTo>
                  <a:lnTo>
                    <a:pt x="30978" y="4741"/>
                  </a:lnTo>
                  <a:lnTo>
                    <a:pt x="28651" y="12359"/>
                  </a:lnTo>
                  <a:lnTo>
                    <a:pt x="20725" y="56689"/>
                  </a:lnTo>
                  <a:lnTo>
                    <a:pt x="15381" y="98234"/>
                  </a:lnTo>
                  <a:lnTo>
                    <a:pt x="2030" y="140781"/>
                  </a:lnTo>
                  <a:lnTo>
                    <a:pt x="0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188"/>
            <p:cNvSpPr/>
            <p:nvPr>
              <p:custDataLst>
                <p:tags r:id="rId62"/>
              </p:custDataLst>
            </p:nvPr>
          </p:nvSpPr>
          <p:spPr>
            <a:xfrm>
              <a:off x="5956102" y="1973461"/>
              <a:ext cx="133946" cy="8931"/>
            </a:xfrm>
            <a:custGeom>
              <a:avLst/>
              <a:gdLst/>
              <a:ahLst/>
              <a:cxnLst/>
              <a:rect l="0" t="0" r="0" b="0"/>
              <a:pathLst>
                <a:path w="133946" h="8931">
                  <a:moveTo>
                    <a:pt x="0" y="0"/>
                  </a:moveTo>
                  <a:lnTo>
                    <a:pt x="0" y="0"/>
                  </a:lnTo>
                  <a:lnTo>
                    <a:pt x="39217" y="0"/>
                  </a:lnTo>
                  <a:lnTo>
                    <a:pt x="80828" y="992"/>
                  </a:lnTo>
                  <a:lnTo>
                    <a:pt x="124872" y="8102"/>
                  </a:lnTo>
                  <a:lnTo>
                    <a:pt x="133945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189"/>
            <p:cNvSpPr/>
            <p:nvPr>
              <p:custDataLst>
                <p:tags r:id="rId63"/>
              </p:custDataLst>
            </p:nvPr>
          </p:nvSpPr>
          <p:spPr>
            <a:xfrm>
              <a:off x="6269317" y="2107406"/>
              <a:ext cx="106481" cy="151806"/>
            </a:xfrm>
            <a:custGeom>
              <a:avLst/>
              <a:gdLst/>
              <a:ahLst/>
              <a:cxnLst/>
              <a:rect l="0" t="0" r="0" b="0"/>
              <a:pathLst>
                <a:path w="106481" h="151806">
                  <a:moveTo>
                    <a:pt x="106480" y="0"/>
                  </a:moveTo>
                  <a:lnTo>
                    <a:pt x="106480" y="0"/>
                  </a:lnTo>
                  <a:lnTo>
                    <a:pt x="101739" y="0"/>
                  </a:lnTo>
                  <a:lnTo>
                    <a:pt x="61530" y="11024"/>
                  </a:lnTo>
                  <a:lnTo>
                    <a:pt x="49791" y="16806"/>
                  </a:lnTo>
                  <a:lnTo>
                    <a:pt x="20142" y="42317"/>
                  </a:lnTo>
                  <a:lnTo>
                    <a:pt x="7036" y="59723"/>
                  </a:lnTo>
                  <a:lnTo>
                    <a:pt x="1608" y="77447"/>
                  </a:lnTo>
                  <a:lnTo>
                    <a:pt x="0" y="95267"/>
                  </a:lnTo>
                  <a:lnTo>
                    <a:pt x="4264" y="113115"/>
                  </a:lnTo>
                  <a:lnTo>
                    <a:pt x="11772" y="122372"/>
                  </a:lnTo>
                  <a:lnTo>
                    <a:pt x="32760" y="136400"/>
                  </a:lnTo>
                  <a:lnTo>
                    <a:pt x="62152" y="147733"/>
                  </a:lnTo>
                  <a:lnTo>
                    <a:pt x="106480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190"/>
            <p:cNvSpPr/>
            <p:nvPr>
              <p:custDataLst>
                <p:tags r:id="rId64"/>
              </p:custDataLst>
            </p:nvPr>
          </p:nvSpPr>
          <p:spPr>
            <a:xfrm>
              <a:off x="6491886" y="2000250"/>
              <a:ext cx="160732" cy="258962"/>
            </a:xfrm>
            <a:custGeom>
              <a:avLst/>
              <a:gdLst/>
              <a:ahLst/>
              <a:cxnLst/>
              <a:rect l="0" t="0" r="0" b="0"/>
              <a:pathLst>
                <a:path w="160732" h="258962">
                  <a:moveTo>
                    <a:pt x="8927" y="0"/>
                  </a:moveTo>
                  <a:lnTo>
                    <a:pt x="8927" y="0"/>
                  </a:lnTo>
                  <a:lnTo>
                    <a:pt x="8927" y="39217"/>
                  </a:lnTo>
                  <a:lnTo>
                    <a:pt x="8927" y="76869"/>
                  </a:lnTo>
                  <a:lnTo>
                    <a:pt x="8927" y="116387"/>
                  </a:lnTo>
                  <a:lnTo>
                    <a:pt x="6281" y="158736"/>
                  </a:lnTo>
                  <a:lnTo>
                    <a:pt x="549" y="201778"/>
                  </a:lnTo>
                  <a:lnTo>
                    <a:pt x="7" y="222657"/>
                  </a:lnTo>
                  <a:lnTo>
                    <a:pt x="0" y="218328"/>
                  </a:lnTo>
                  <a:lnTo>
                    <a:pt x="2644" y="213452"/>
                  </a:lnTo>
                  <a:lnTo>
                    <a:pt x="34549" y="172103"/>
                  </a:lnTo>
                  <a:lnTo>
                    <a:pt x="55876" y="154622"/>
                  </a:lnTo>
                  <a:lnTo>
                    <a:pt x="69810" y="148096"/>
                  </a:lnTo>
                  <a:lnTo>
                    <a:pt x="94926" y="143906"/>
                  </a:lnTo>
                  <a:lnTo>
                    <a:pt x="113012" y="147921"/>
                  </a:lnTo>
                  <a:lnTo>
                    <a:pt x="122325" y="155370"/>
                  </a:lnTo>
                  <a:lnTo>
                    <a:pt x="138549" y="175903"/>
                  </a:lnTo>
                  <a:lnTo>
                    <a:pt x="150392" y="220393"/>
                  </a:lnTo>
                  <a:lnTo>
                    <a:pt x="153821" y="229583"/>
                  </a:lnTo>
                  <a:lnTo>
                    <a:pt x="157660" y="237966"/>
                  </a:lnTo>
                  <a:lnTo>
                    <a:pt x="160731" y="258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191"/>
            <p:cNvSpPr/>
            <p:nvPr>
              <p:custDataLst>
                <p:tags r:id="rId65"/>
              </p:custDataLst>
            </p:nvPr>
          </p:nvSpPr>
          <p:spPr>
            <a:xfrm>
              <a:off x="6697833" y="2116445"/>
              <a:ext cx="115520" cy="115978"/>
            </a:xfrm>
            <a:custGeom>
              <a:avLst/>
              <a:gdLst/>
              <a:ahLst/>
              <a:cxnLst/>
              <a:rect l="0" t="0" r="0" b="0"/>
              <a:pathLst>
                <a:path w="115520" h="115978">
                  <a:moveTo>
                    <a:pt x="115519" y="8821"/>
                  </a:moveTo>
                  <a:lnTo>
                    <a:pt x="115519" y="8821"/>
                  </a:lnTo>
                  <a:lnTo>
                    <a:pt x="110778" y="4080"/>
                  </a:lnTo>
                  <a:lnTo>
                    <a:pt x="105805" y="1753"/>
                  </a:lnTo>
                  <a:lnTo>
                    <a:pt x="78019" y="0"/>
                  </a:lnTo>
                  <a:lnTo>
                    <a:pt x="68756" y="5231"/>
                  </a:lnTo>
                  <a:lnTo>
                    <a:pt x="29074" y="38927"/>
                  </a:lnTo>
                  <a:lnTo>
                    <a:pt x="3742" y="82088"/>
                  </a:lnTo>
                  <a:lnTo>
                    <a:pt x="284" y="97303"/>
                  </a:lnTo>
                  <a:lnTo>
                    <a:pt x="0" y="100551"/>
                  </a:lnTo>
                  <a:lnTo>
                    <a:pt x="2331" y="106806"/>
                  </a:lnTo>
                  <a:lnTo>
                    <a:pt x="4341" y="109863"/>
                  </a:lnTo>
                  <a:lnTo>
                    <a:pt x="6673" y="110909"/>
                  </a:lnTo>
                  <a:lnTo>
                    <a:pt x="9221" y="110614"/>
                  </a:lnTo>
                  <a:lnTo>
                    <a:pt x="30487" y="99396"/>
                  </a:lnTo>
                  <a:lnTo>
                    <a:pt x="74708" y="59465"/>
                  </a:lnTo>
                  <a:lnTo>
                    <a:pt x="90969" y="47418"/>
                  </a:lnTo>
                  <a:lnTo>
                    <a:pt x="106391" y="26954"/>
                  </a:lnTo>
                  <a:lnTo>
                    <a:pt x="106583" y="52418"/>
                  </a:lnTo>
                  <a:lnTo>
                    <a:pt x="99458" y="74685"/>
                  </a:lnTo>
                  <a:lnTo>
                    <a:pt x="91143" y="98192"/>
                  </a:lnTo>
                  <a:lnTo>
                    <a:pt x="88730" y="1159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192"/>
            <p:cNvSpPr/>
            <p:nvPr>
              <p:custDataLst>
                <p:tags r:id="rId66"/>
              </p:custDataLst>
            </p:nvPr>
          </p:nvSpPr>
          <p:spPr>
            <a:xfrm>
              <a:off x="6849102" y="2116795"/>
              <a:ext cx="89266" cy="106330"/>
            </a:xfrm>
            <a:custGeom>
              <a:avLst/>
              <a:gdLst/>
              <a:ahLst/>
              <a:cxnLst/>
              <a:rect l="0" t="0" r="0" b="0"/>
              <a:pathLst>
                <a:path w="89266" h="106330">
                  <a:moveTo>
                    <a:pt x="8898" y="97768"/>
                  </a:moveTo>
                  <a:lnTo>
                    <a:pt x="8898" y="97768"/>
                  </a:lnTo>
                  <a:lnTo>
                    <a:pt x="337" y="106329"/>
                  </a:lnTo>
                  <a:lnTo>
                    <a:pt x="0" y="94236"/>
                  </a:lnTo>
                  <a:lnTo>
                    <a:pt x="2629" y="88591"/>
                  </a:lnTo>
                  <a:lnTo>
                    <a:pt x="4718" y="85697"/>
                  </a:lnTo>
                  <a:lnTo>
                    <a:pt x="10057" y="66793"/>
                  </a:lnTo>
                  <a:lnTo>
                    <a:pt x="35319" y="26259"/>
                  </a:lnTo>
                  <a:lnTo>
                    <a:pt x="46446" y="7386"/>
                  </a:lnTo>
                  <a:lnTo>
                    <a:pt x="48813" y="4771"/>
                  </a:lnTo>
                  <a:lnTo>
                    <a:pt x="54088" y="1865"/>
                  </a:lnTo>
                  <a:lnTo>
                    <a:pt x="60819" y="0"/>
                  </a:lnTo>
                  <a:lnTo>
                    <a:pt x="66725" y="4417"/>
                  </a:lnTo>
                  <a:lnTo>
                    <a:pt x="74760" y="12010"/>
                  </a:lnTo>
                  <a:lnTo>
                    <a:pt x="77857" y="17650"/>
                  </a:lnTo>
                  <a:lnTo>
                    <a:pt x="88341" y="57446"/>
                  </a:lnTo>
                  <a:lnTo>
                    <a:pt x="89265" y="888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193"/>
            <p:cNvSpPr/>
            <p:nvPr>
              <p:custDataLst>
                <p:tags r:id="rId67"/>
              </p:custDataLst>
            </p:nvPr>
          </p:nvSpPr>
          <p:spPr>
            <a:xfrm>
              <a:off x="6947297" y="2116504"/>
              <a:ext cx="116087" cy="106989"/>
            </a:xfrm>
            <a:custGeom>
              <a:avLst/>
              <a:gdLst/>
              <a:ahLst/>
              <a:cxnLst/>
              <a:rect l="0" t="0" r="0" b="0"/>
              <a:pathLst>
                <a:path w="116087" h="106989">
                  <a:moveTo>
                    <a:pt x="0" y="106988"/>
                  </a:moveTo>
                  <a:lnTo>
                    <a:pt x="0" y="106988"/>
                  </a:lnTo>
                  <a:lnTo>
                    <a:pt x="0" y="94559"/>
                  </a:lnTo>
                  <a:lnTo>
                    <a:pt x="18091" y="53157"/>
                  </a:lnTo>
                  <a:lnTo>
                    <a:pt x="29811" y="29548"/>
                  </a:lnTo>
                  <a:lnTo>
                    <a:pt x="41031" y="20315"/>
                  </a:lnTo>
                  <a:lnTo>
                    <a:pt x="73680" y="1749"/>
                  </a:lnTo>
                  <a:lnTo>
                    <a:pt x="92209" y="0"/>
                  </a:lnTo>
                  <a:lnTo>
                    <a:pt x="98197" y="2552"/>
                  </a:lnTo>
                  <a:lnTo>
                    <a:pt x="101184" y="4622"/>
                  </a:lnTo>
                  <a:lnTo>
                    <a:pt x="110126" y="17016"/>
                  </a:lnTo>
                  <a:lnTo>
                    <a:pt x="114320" y="33256"/>
                  </a:lnTo>
                  <a:lnTo>
                    <a:pt x="116086" y="623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94"/>
            <p:cNvSpPr/>
            <p:nvPr>
              <p:custDataLst>
                <p:tags r:id="rId68"/>
              </p:custDataLst>
            </p:nvPr>
          </p:nvSpPr>
          <p:spPr>
            <a:xfrm>
              <a:off x="7108031" y="2125788"/>
              <a:ext cx="107158" cy="104868"/>
            </a:xfrm>
            <a:custGeom>
              <a:avLst/>
              <a:gdLst/>
              <a:ahLst/>
              <a:cxnLst/>
              <a:rect l="0" t="0" r="0" b="0"/>
              <a:pathLst>
                <a:path w="107158" h="104868">
                  <a:moveTo>
                    <a:pt x="0" y="70915"/>
                  </a:moveTo>
                  <a:lnTo>
                    <a:pt x="0" y="70915"/>
                  </a:lnTo>
                  <a:lnTo>
                    <a:pt x="21249" y="70915"/>
                  </a:lnTo>
                  <a:lnTo>
                    <a:pt x="26974" y="68269"/>
                  </a:lnTo>
                  <a:lnTo>
                    <a:pt x="32825" y="64778"/>
                  </a:lnTo>
                  <a:lnTo>
                    <a:pt x="41696" y="61821"/>
                  </a:lnTo>
                  <a:lnTo>
                    <a:pt x="50609" y="56094"/>
                  </a:lnTo>
                  <a:lnTo>
                    <a:pt x="59534" y="52964"/>
                  </a:lnTo>
                  <a:lnTo>
                    <a:pt x="83344" y="32100"/>
                  </a:lnTo>
                  <a:lnTo>
                    <a:pt x="86651" y="26213"/>
                  </a:lnTo>
                  <a:lnTo>
                    <a:pt x="89113" y="20290"/>
                  </a:lnTo>
                  <a:lnTo>
                    <a:pt x="93514" y="14350"/>
                  </a:lnTo>
                  <a:lnTo>
                    <a:pt x="94093" y="11377"/>
                  </a:lnTo>
                  <a:lnTo>
                    <a:pt x="93487" y="8403"/>
                  </a:lnTo>
                  <a:lnTo>
                    <a:pt x="92090" y="5428"/>
                  </a:lnTo>
                  <a:lnTo>
                    <a:pt x="90167" y="3444"/>
                  </a:lnTo>
                  <a:lnTo>
                    <a:pt x="85384" y="1241"/>
                  </a:lnTo>
                  <a:lnTo>
                    <a:pt x="77113" y="0"/>
                  </a:lnTo>
                  <a:lnTo>
                    <a:pt x="52757" y="9260"/>
                  </a:lnTo>
                  <a:lnTo>
                    <a:pt x="47078" y="11952"/>
                  </a:lnTo>
                  <a:lnTo>
                    <a:pt x="38122" y="20235"/>
                  </a:lnTo>
                  <a:lnTo>
                    <a:pt x="29842" y="29539"/>
                  </a:lnTo>
                  <a:lnTo>
                    <a:pt x="11003" y="46242"/>
                  </a:lnTo>
                  <a:lnTo>
                    <a:pt x="3260" y="59967"/>
                  </a:lnTo>
                  <a:lnTo>
                    <a:pt x="644" y="73493"/>
                  </a:lnTo>
                  <a:lnTo>
                    <a:pt x="2932" y="79667"/>
                  </a:lnTo>
                  <a:lnTo>
                    <a:pt x="12486" y="91716"/>
                  </a:lnTo>
                  <a:lnTo>
                    <a:pt x="25748" y="100670"/>
                  </a:lnTo>
                  <a:lnTo>
                    <a:pt x="42246" y="104867"/>
                  </a:lnTo>
                  <a:lnTo>
                    <a:pt x="53833" y="103202"/>
                  </a:lnTo>
                  <a:lnTo>
                    <a:pt x="74160" y="99334"/>
                  </a:lnTo>
                  <a:lnTo>
                    <a:pt x="88522" y="97436"/>
                  </a:lnTo>
                  <a:lnTo>
                    <a:pt x="107157" y="88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286"/>
          <p:cNvGrpSpPr/>
          <p:nvPr/>
        </p:nvGrpSpPr>
        <p:grpSpPr>
          <a:xfrm>
            <a:off x="7802132" y="1812727"/>
            <a:ext cx="1270432" cy="489658"/>
            <a:chOff x="7802132" y="1812727"/>
            <a:chExt cx="1270432" cy="489658"/>
          </a:xfrm>
        </p:grpSpPr>
        <p:sp>
          <p:nvSpPr>
            <p:cNvPr id="49" name="SMARTInkShape-4195"/>
            <p:cNvSpPr/>
            <p:nvPr>
              <p:custDataLst>
                <p:tags r:id="rId50"/>
              </p:custDataLst>
            </p:nvPr>
          </p:nvSpPr>
          <p:spPr>
            <a:xfrm>
              <a:off x="8518922" y="1848445"/>
              <a:ext cx="250032" cy="26790"/>
            </a:xfrm>
            <a:custGeom>
              <a:avLst/>
              <a:gdLst/>
              <a:ahLst/>
              <a:cxnLst/>
              <a:rect l="0" t="0" r="0" b="0"/>
              <a:pathLst>
                <a:path w="250032" h="26790">
                  <a:moveTo>
                    <a:pt x="0" y="26789"/>
                  </a:moveTo>
                  <a:lnTo>
                    <a:pt x="0" y="26789"/>
                  </a:lnTo>
                  <a:lnTo>
                    <a:pt x="4741" y="26789"/>
                  </a:lnTo>
                  <a:lnTo>
                    <a:pt x="47268" y="12550"/>
                  </a:lnTo>
                  <a:lnTo>
                    <a:pt x="80041" y="9010"/>
                  </a:lnTo>
                  <a:lnTo>
                    <a:pt x="119738" y="3111"/>
                  </a:lnTo>
                  <a:lnTo>
                    <a:pt x="157076" y="922"/>
                  </a:lnTo>
                  <a:lnTo>
                    <a:pt x="192283" y="273"/>
                  </a:lnTo>
                  <a:lnTo>
                    <a:pt x="2500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96"/>
            <p:cNvSpPr/>
            <p:nvPr>
              <p:custDataLst>
                <p:tags r:id="rId51"/>
              </p:custDataLst>
            </p:nvPr>
          </p:nvSpPr>
          <p:spPr>
            <a:xfrm>
              <a:off x="8777884" y="1812727"/>
              <a:ext cx="294680" cy="383920"/>
            </a:xfrm>
            <a:custGeom>
              <a:avLst/>
              <a:gdLst/>
              <a:ahLst/>
              <a:cxnLst/>
              <a:rect l="0" t="0" r="0" b="0"/>
              <a:pathLst>
                <a:path w="294680" h="383920">
                  <a:moveTo>
                    <a:pt x="62507" y="89296"/>
                  </a:moveTo>
                  <a:lnTo>
                    <a:pt x="62507" y="89296"/>
                  </a:lnTo>
                  <a:lnTo>
                    <a:pt x="57766" y="132197"/>
                  </a:lnTo>
                  <a:lnTo>
                    <a:pt x="47276" y="170310"/>
                  </a:lnTo>
                  <a:lnTo>
                    <a:pt x="38590" y="203479"/>
                  </a:lnTo>
                  <a:lnTo>
                    <a:pt x="26768" y="247597"/>
                  </a:lnTo>
                  <a:lnTo>
                    <a:pt x="14878" y="285269"/>
                  </a:lnTo>
                  <a:lnTo>
                    <a:pt x="2644" y="327689"/>
                  </a:lnTo>
                  <a:lnTo>
                    <a:pt x="103" y="368823"/>
                  </a:lnTo>
                  <a:lnTo>
                    <a:pt x="0" y="383919"/>
                  </a:lnTo>
                  <a:lnTo>
                    <a:pt x="991" y="361612"/>
                  </a:lnTo>
                  <a:lnTo>
                    <a:pt x="11022" y="318733"/>
                  </a:lnTo>
                  <a:lnTo>
                    <a:pt x="16508" y="285209"/>
                  </a:lnTo>
                  <a:lnTo>
                    <a:pt x="17592" y="248932"/>
                  </a:lnTo>
                  <a:lnTo>
                    <a:pt x="17805" y="207223"/>
                  </a:lnTo>
                  <a:lnTo>
                    <a:pt x="20489" y="181785"/>
                  </a:lnTo>
                  <a:lnTo>
                    <a:pt x="25958" y="149248"/>
                  </a:lnTo>
                  <a:lnTo>
                    <a:pt x="27534" y="131093"/>
                  </a:lnTo>
                  <a:lnTo>
                    <a:pt x="37797" y="91949"/>
                  </a:lnTo>
                  <a:lnTo>
                    <a:pt x="41602" y="83530"/>
                  </a:lnTo>
                  <a:lnTo>
                    <a:pt x="44737" y="69618"/>
                  </a:lnTo>
                  <a:lnTo>
                    <a:pt x="46691" y="67248"/>
                  </a:lnTo>
                  <a:lnTo>
                    <a:pt x="69708" y="46339"/>
                  </a:lnTo>
                  <a:lnTo>
                    <a:pt x="70284" y="46768"/>
                  </a:lnTo>
                  <a:lnTo>
                    <a:pt x="70924" y="49890"/>
                  </a:lnTo>
                  <a:lnTo>
                    <a:pt x="72087" y="51119"/>
                  </a:lnTo>
                  <a:lnTo>
                    <a:pt x="76025" y="52485"/>
                  </a:lnTo>
                  <a:lnTo>
                    <a:pt x="77472" y="54833"/>
                  </a:lnTo>
                  <a:lnTo>
                    <a:pt x="88233" y="84968"/>
                  </a:lnTo>
                  <a:lnTo>
                    <a:pt x="109012" y="125621"/>
                  </a:lnTo>
                  <a:lnTo>
                    <a:pt x="121816" y="166990"/>
                  </a:lnTo>
                  <a:lnTo>
                    <a:pt x="136546" y="204854"/>
                  </a:lnTo>
                  <a:lnTo>
                    <a:pt x="153531" y="245737"/>
                  </a:lnTo>
                  <a:lnTo>
                    <a:pt x="169498" y="284400"/>
                  </a:lnTo>
                  <a:lnTo>
                    <a:pt x="187508" y="328418"/>
                  </a:lnTo>
                  <a:lnTo>
                    <a:pt x="208357" y="364266"/>
                  </a:lnTo>
                  <a:lnTo>
                    <a:pt x="214311" y="370255"/>
                  </a:lnTo>
                  <a:lnTo>
                    <a:pt x="232171" y="381694"/>
                  </a:lnTo>
                  <a:lnTo>
                    <a:pt x="248266" y="383843"/>
                  </a:lnTo>
                  <a:lnTo>
                    <a:pt x="254247" y="379196"/>
                  </a:lnTo>
                  <a:lnTo>
                    <a:pt x="256865" y="371599"/>
                  </a:lnTo>
                  <a:lnTo>
                    <a:pt x="260984" y="356165"/>
                  </a:lnTo>
                  <a:lnTo>
                    <a:pt x="264821" y="343835"/>
                  </a:lnTo>
                  <a:lnTo>
                    <a:pt x="269929" y="309019"/>
                  </a:lnTo>
                  <a:lnTo>
                    <a:pt x="275458" y="268959"/>
                  </a:lnTo>
                  <a:lnTo>
                    <a:pt x="276551" y="225253"/>
                  </a:lnTo>
                  <a:lnTo>
                    <a:pt x="276766" y="181049"/>
                  </a:lnTo>
                  <a:lnTo>
                    <a:pt x="272068" y="138619"/>
                  </a:lnTo>
                  <a:lnTo>
                    <a:pt x="268715" y="100142"/>
                  </a:lnTo>
                  <a:lnTo>
                    <a:pt x="267998" y="61388"/>
                  </a:lnTo>
                  <a:lnTo>
                    <a:pt x="268903" y="39833"/>
                  </a:lnTo>
                  <a:lnTo>
                    <a:pt x="276985" y="13912"/>
                  </a:lnTo>
                  <a:lnTo>
                    <a:pt x="278915" y="12252"/>
                  </a:lnTo>
                  <a:lnTo>
                    <a:pt x="281193" y="11144"/>
                  </a:lnTo>
                  <a:lnTo>
                    <a:pt x="282711" y="9414"/>
                  </a:lnTo>
                  <a:lnTo>
                    <a:pt x="284399" y="4845"/>
                  </a:lnTo>
                  <a:lnTo>
                    <a:pt x="285840" y="3230"/>
                  </a:lnTo>
                  <a:lnTo>
                    <a:pt x="29467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97"/>
            <p:cNvSpPr/>
            <p:nvPr>
              <p:custDataLst>
                <p:tags r:id="rId52"/>
              </p:custDataLst>
            </p:nvPr>
          </p:nvSpPr>
          <p:spPr>
            <a:xfrm>
              <a:off x="8429625" y="2027039"/>
              <a:ext cx="294681" cy="8931"/>
            </a:xfrm>
            <a:custGeom>
              <a:avLst/>
              <a:gdLst/>
              <a:ahLst/>
              <a:cxnLst/>
              <a:rect l="0" t="0" r="0" b="0"/>
              <a:pathLst>
                <a:path w="294681" h="8931">
                  <a:moveTo>
                    <a:pt x="0" y="8930"/>
                  </a:moveTo>
                  <a:lnTo>
                    <a:pt x="0" y="8930"/>
                  </a:lnTo>
                  <a:lnTo>
                    <a:pt x="4741" y="8930"/>
                  </a:lnTo>
                  <a:lnTo>
                    <a:pt x="42900" y="1241"/>
                  </a:lnTo>
                  <a:lnTo>
                    <a:pt x="80401" y="368"/>
                  </a:lnTo>
                  <a:lnTo>
                    <a:pt x="122930" y="109"/>
                  </a:lnTo>
                  <a:lnTo>
                    <a:pt x="166951" y="4773"/>
                  </a:lnTo>
                  <a:lnTo>
                    <a:pt x="206674" y="7698"/>
                  </a:lnTo>
                  <a:lnTo>
                    <a:pt x="248522" y="2550"/>
                  </a:lnTo>
                  <a:lnTo>
                    <a:pt x="292767" y="66"/>
                  </a:lnTo>
                  <a:lnTo>
                    <a:pt x="29468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98"/>
            <p:cNvSpPr/>
            <p:nvPr>
              <p:custDataLst>
                <p:tags r:id="rId53"/>
              </p:custDataLst>
            </p:nvPr>
          </p:nvSpPr>
          <p:spPr>
            <a:xfrm>
              <a:off x="8411969" y="1884164"/>
              <a:ext cx="231970" cy="320202"/>
            </a:xfrm>
            <a:custGeom>
              <a:avLst/>
              <a:gdLst/>
              <a:ahLst/>
              <a:cxnLst/>
              <a:rect l="0" t="0" r="0" b="0"/>
              <a:pathLst>
                <a:path w="231970" h="320202">
                  <a:moveTo>
                    <a:pt x="133742" y="0"/>
                  </a:moveTo>
                  <a:lnTo>
                    <a:pt x="133742" y="0"/>
                  </a:lnTo>
                  <a:lnTo>
                    <a:pt x="129001" y="0"/>
                  </a:lnTo>
                  <a:lnTo>
                    <a:pt x="127605" y="992"/>
                  </a:lnTo>
                  <a:lnTo>
                    <a:pt x="126673" y="2646"/>
                  </a:lnTo>
                  <a:lnTo>
                    <a:pt x="108661" y="47268"/>
                  </a:lnTo>
                  <a:lnTo>
                    <a:pt x="88255" y="90402"/>
                  </a:lnTo>
                  <a:lnTo>
                    <a:pt x="68340" y="122697"/>
                  </a:lnTo>
                  <a:lnTo>
                    <a:pt x="39684" y="165017"/>
                  </a:lnTo>
                  <a:lnTo>
                    <a:pt x="15907" y="203473"/>
                  </a:lnTo>
                  <a:lnTo>
                    <a:pt x="5011" y="224771"/>
                  </a:lnTo>
                  <a:lnTo>
                    <a:pt x="254" y="260818"/>
                  </a:lnTo>
                  <a:lnTo>
                    <a:pt x="0" y="269047"/>
                  </a:lnTo>
                  <a:lnTo>
                    <a:pt x="1916" y="272630"/>
                  </a:lnTo>
                  <a:lnTo>
                    <a:pt x="14095" y="282414"/>
                  </a:lnTo>
                  <a:lnTo>
                    <a:pt x="46523" y="297609"/>
                  </a:lnTo>
                  <a:lnTo>
                    <a:pt x="87704" y="308561"/>
                  </a:lnTo>
                  <a:lnTo>
                    <a:pt x="131410" y="314399"/>
                  </a:lnTo>
                  <a:lnTo>
                    <a:pt x="169000" y="320072"/>
                  </a:lnTo>
                  <a:lnTo>
                    <a:pt x="203104" y="320201"/>
                  </a:lnTo>
                  <a:lnTo>
                    <a:pt x="231969" y="312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199"/>
            <p:cNvSpPr/>
            <p:nvPr>
              <p:custDataLst>
                <p:tags r:id="rId54"/>
              </p:custDataLst>
            </p:nvPr>
          </p:nvSpPr>
          <p:spPr>
            <a:xfrm>
              <a:off x="8197454" y="1902550"/>
              <a:ext cx="212502" cy="329809"/>
            </a:xfrm>
            <a:custGeom>
              <a:avLst/>
              <a:gdLst/>
              <a:ahLst/>
              <a:cxnLst/>
              <a:rect l="0" t="0" r="0" b="0"/>
              <a:pathLst>
                <a:path w="212502" h="329809">
                  <a:moveTo>
                    <a:pt x="44648" y="79841"/>
                  </a:moveTo>
                  <a:lnTo>
                    <a:pt x="44648" y="79841"/>
                  </a:lnTo>
                  <a:lnTo>
                    <a:pt x="44648" y="84581"/>
                  </a:lnTo>
                  <a:lnTo>
                    <a:pt x="42001" y="89554"/>
                  </a:lnTo>
                  <a:lnTo>
                    <a:pt x="39907" y="92270"/>
                  </a:lnTo>
                  <a:lnTo>
                    <a:pt x="37579" y="100578"/>
                  </a:lnTo>
                  <a:lnTo>
                    <a:pt x="34971" y="135966"/>
                  </a:lnTo>
                  <a:lnTo>
                    <a:pt x="26053" y="179158"/>
                  </a:lnTo>
                  <a:lnTo>
                    <a:pt x="20286" y="214109"/>
                  </a:lnTo>
                  <a:lnTo>
                    <a:pt x="13598" y="256734"/>
                  </a:lnTo>
                  <a:lnTo>
                    <a:pt x="9544" y="300213"/>
                  </a:lnTo>
                  <a:lnTo>
                    <a:pt x="8210" y="312721"/>
                  </a:lnTo>
                  <a:lnTo>
                    <a:pt x="33" y="329808"/>
                  </a:lnTo>
                  <a:lnTo>
                    <a:pt x="0" y="288739"/>
                  </a:lnTo>
                  <a:lnTo>
                    <a:pt x="2645" y="247847"/>
                  </a:lnTo>
                  <a:lnTo>
                    <a:pt x="7067" y="213295"/>
                  </a:lnTo>
                  <a:lnTo>
                    <a:pt x="8561" y="170804"/>
                  </a:lnTo>
                  <a:lnTo>
                    <a:pt x="8856" y="127611"/>
                  </a:lnTo>
                  <a:lnTo>
                    <a:pt x="8919" y="84992"/>
                  </a:lnTo>
                  <a:lnTo>
                    <a:pt x="16056" y="59434"/>
                  </a:lnTo>
                  <a:lnTo>
                    <a:pt x="27019" y="37923"/>
                  </a:lnTo>
                  <a:lnTo>
                    <a:pt x="38740" y="23825"/>
                  </a:lnTo>
                  <a:lnTo>
                    <a:pt x="68986" y="5474"/>
                  </a:lnTo>
                  <a:lnTo>
                    <a:pt x="86475" y="1251"/>
                  </a:lnTo>
                  <a:lnTo>
                    <a:pt x="104225" y="0"/>
                  </a:lnTo>
                  <a:lnTo>
                    <a:pt x="145853" y="8599"/>
                  </a:lnTo>
                  <a:lnTo>
                    <a:pt x="180577" y="23564"/>
                  </a:lnTo>
                  <a:lnTo>
                    <a:pt x="188735" y="29363"/>
                  </a:lnTo>
                  <a:lnTo>
                    <a:pt x="210239" y="58184"/>
                  </a:lnTo>
                  <a:lnTo>
                    <a:pt x="212501" y="64593"/>
                  </a:lnTo>
                  <a:lnTo>
                    <a:pt x="212113" y="67691"/>
                  </a:lnTo>
                  <a:lnTo>
                    <a:pt x="209034" y="73779"/>
                  </a:lnTo>
                  <a:lnTo>
                    <a:pt x="201724" y="82785"/>
                  </a:lnTo>
                  <a:lnTo>
                    <a:pt x="172057" y="100674"/>
                  </a:lnTo>
                  <a:lnTo>
                    <a:pt x="130934" y="112418"/>
                  </a:lnTo>
                  <a:lnTo>
                    <a:pt x="114091" y="115621"/>
                  </a:lnTo>
                  <a:lnTo>
                    <a:pt x="101383" y="121420"/>
                  </a:lnTo>
                  <a:lnTo>
                    <a:pt x="83526" y="124085"/>
                  </a:lnTo>
                  <a:lnTo>
                    <a:pt x="71437" y="1334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200"/>
            <p:cNvSpPr/>
            <p:nvPr>
              <p:custDataLst>
                <p:tags r:id="rId55"/>
              </p:custDataLst>
            </p:nvPr>
          </p:nvSpPr>
          <p:spPr>
            <a:xfrm>
              <a:off x="7802132" y="1930086"/>
              <a:ext cx="366532" cy="372299"/>
            </a:xfrm>
            <a:custGeom>
              <a:avLst/>
              <a:gdLst/>
              <a:ahLst/>
              <a:cxnLst/>
              <a:rect l="0" t="0" r="0" b="0"/>
              <a:pathLst>
                <a:path w="366532" h="372299">
                  <a:moveTo>
                    <a:pt x="279235" y="16586"/>
                  </a:moveTo>
                  <a:lnTo>
                    <a:pt x="279235" y="16586"/>
                  </a:lnTo>
                  <a:lnTo>
                    <a:pt x="279235" y="11845"/>
                  </a:lnTo>
                  <a:lnTo>
                    <a:pt x="278243" y="10449"/>
                  </a:lnTo>
                  <a:lnTo>
                    <a:pt x="276589" y="9518"/>
                  </a:lnTo>
                  <a:lnTo>
                    <a:pt x="264004" y="6909"/>
                  </a:lnTo>
                  <a:lnTo>
                    <a:pt x="254327" y="1592"/>
                  </a:lnTo>
                  <a:lnTo>
                    <a:pt x="244682" y="0"/>
                  </a:lnTo>
                  <a:lnTo>
                    <a:pt x="223356" y="3844"/>
                  </a:lnTo>
                  <a:lnTo>
                    <a:pt x="188492" y="22153"/>
                  </a:lnTo>
                  <a:lnTo>
                    <a:pt x="144416" y="53404"/>
                  </a:lnTo>
                  <a:lnTo>
                    <a:pt x="109312" y="79419"/>
                  </a:lnTo>
                  <a:lnTo>
                    <a:pt x="86636" y="99082"/>
                  </a:lnTo>
                  <a:lnTo>
                    <a:pt x="57135" y="137051"/>
                  </a:lnTo>
                  <a:lnTo>
                    <a:pt x="30535" y="174869"/>
                  </a:lnTo>
                  <a:lnTo>
                    <a:pt x="10636" y="216061"/>
                  </a:lnTo>
                  <a:lnTo>
                    <a:pt x="0" y="252850"/>
                  </a:lnTo>
                  <a:lnTo>
                    <a:pt x="2251" y="283043"/>
                  </a:lnTo>
                  <a:lnTo>
                    <a:pt x="10193" y="310841"/>
                  </a:lnTo>
                  <a:lnTo>
                    <a:pt x="19432" y="328936"/>
                  </a:lnTo>
                  <a:lnTo>
                    <a:pt x="35444" y="344255"/>
                  </a:lnTo>
                  <a:lnTo>
                    <a:pt x="73321" y="365517"/>
                  </a:lnTo>
                  <a:lnTo>
                    <a:pt x="116596" y="372142"/>
                  </a:lnTo>
                  <a:lnTo>
                    <a:pt x="152552" y="372298"/>
                  </a:lnTo>
                  <a:lnTo>
                    <a:pt x="192200" y="365509"/>
                  </a:lnTo>
                  <a:lnTo>
                    <a:pt x="235915" y="345940"/>
                  </a:lnTo>
                  <a:lnTo>
                    <a:pt x="268053" y="326170"/>
                  </a:lnTo>
                  <a:lnTo>
                    <a:pt x="310320" y="288082"/>
                  </a:lnTo>
                  <a:lnTo>
                    <a:pt x="341636" y="249470"/>
                  </a:lnTo>
                  <a:lnTo>
                    <a:pt x="358406" y="210534"/>
                  </a:lnTo>
                  <a:lnTo>
                    <a:pt x="366531" y="169659"/>
                  </a:lnTo>
                  <a:lnTo>
                    <a:pt x="362351" y="151095"/>
                  </a:lnTo>
                  <a:lnTo>
                    <a:pt x="337953" y="106949"/>
                  </a:lnTo>
                  <a:lnTo>
                    <a:pt x="312146" y="79892"/>
                  </a:lnTo>
                  <a:lnTo>
                    <a:pt x="287334" y="64117"/>
                  </a:lnTo>
                  <a:lnTo>
                    <a:pt x="244227" y="46274"/>
                  </a:lnTo>
                  <a:lnTo>
                    <a:pt x="225657" y="4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287"/>
          <p:cNvGrpSpPr/>
          <p:nvPr/>
        </p:nvGrpSpPr>
        <p:grpSpPr>
          <a:xfrm>
            <a:off x="401869" y="3991584"/>
            <a:ext cx="553609" cy="366105"/>
            <a:chOff x="401869" y="3991584"/>
            <a:chExt cx="553609" cy="366105"/>
          </a:xfrm>
        </p:grpSpPr>
        <p:sp>
          <p:nvSpPr>
            <p:cNvPr id="56" name="SMARTInkShape-4201"/>
            <p:cNvSpPr/>
            <p:nvPr>
              <p:custDataLst>
                <p:tags r:id="rId48"/>
              </p:custDataLst>
            </p:nvPr>
          </p:nvSpPr>
          <p:spPr>
            <a:xfrm>
              <a:off x="763181" y="4225018"/>
              <a:ext cx="192297" cy="132671"/>
            </a:xfrm>
            <a:custGeom>
              <a:avLst/>
              <a:gdLst/>
              <a:ahLst/>
              <a:cxnLst/>
              <a:rect l="0" t="0" r="0" b="0"/>
              <a:pathLst>
                <a:path w="192297" h="132671">
                  <a:moveTo>
                    <a:pt x="138718" y="25513"/>
                  </a:moveTo>
                  <a:lnTo>
                    <a:pt x="138718" y="25513"/>
                  </a:lnTo>
                  <a:lnTo>
                    <a:pt x="138718" y="17825"/>
                  </a:lnTo>
                  <a:lnTo>
                    <a:pt x="131029" y="9004"/>
                  </a:lnTo>
                  <a:lnTo>
                    <a:pt x="122904" y="6928"/>
                  </a:lnTo>
                  <a:lnTo>
                    <a:pt x="114629" y="1596"/>
                  </a:lnTo>
                  <a:lnTo>
                    <a:pt x="108829" y="0"/>
                  </a:lnTo>
                  <a:lnTo>
                    <a:pt x="67043" y="9798"/>
                  </a:lnTo>
                  <a:lnTo>
                    <a:pt x="51996" y="17219"/>
                  </a:lnTo>
                  <a:lnTo>
                    <a:pt x="21047" y="37456"/>
                  </a:lnTo>
                  <a:lnTo>
                    <a:pt x="11138" y="51100"/>
                  </a:lnTo>
                  <a:lnTo>
                    <a:pt x="591" y="77512"/>
                  </a:lnTo>
                  <a:lnTo>
                    <a:pt x="0" y="82007"/>
                  </a:lnTo>
                  <a:lnTo>
                    <a:pt x="1990" y="89647"/>
                  </a:lnTo>
                  <a:lnTo>
                    <a:pt x="3910" y="92082"/>
                  </a:lnTo>
                  <a:lnTo>
                    <a:pt x="10359" y="96500"/>
                  </a:lnTo>
                  <a:lnTo>
                    <a:pt x="12216" y="101050"/>
                  </a:lnTo>
                  <a:lnTo>
                    <a:pt x="14696" y="102660"/>
                  </a:lnTo>
                  <a:lnTo>
                    <a:pt x="27667" y="104926"/>
                  </a:lnTo>
                  <a:lnTo>
                    <a:pt x="50904" y="105754"/>
                  </a:lnTo>
                  <a:lnTo>
                    <a:pt x="76797" y="96150"/>
                  </a:lnTo>
                  <a:lnTo>
                    <a:pt x="82554" y="93440"/>
                  </a:lnTo>
                  <a:lnTo>
                    <a:pt x="91597" y="85138"/>
                  </a:lnTo>
                  <a:lnTo>
                    <a:pt x="105487" y="68379"/>
                  </a:lnTo>
                  <a:lnTo>
                    <a:pt x="122930" y="54522"/>
                  </a:lnTo>
                  <a:lnTo>
                    <a:pt x="133625" y="32738"/>
                  </a:lnTo>
                  <a:lnTo>
                    <a:pt x="139100" y="28724"/>
                  </a:lnTo>
                  <a:lnTo>
                    <a:pt x="141949" y="27654"/>
                  </a:lnTo>
                  <a:lnTo>
                    <a:pt x="143848" y="25948"/>
                  </a:lnTo>
                  <a:lnTo>
                    <a:pt x="147147" y="18013"/>
                  </a:lnTo>
                  <a:lnTo>
                    <a:pt x="147603" y="9020"/>
                  </a:lnTo>
                  <a:lnTo>
                    <a:pt x="148639" y="41472"/>
                  </a:lnTo>
                  <a:lnTo>
                    <a:pt x="154715" y="62032"/>
                  </a:lnTo>
                  <a:lnTo>
                    <a:pt x="158671" y="79328"/>
                  </a:lnTo>
                  <a:lnTo>
                    <a:pt x="166127" y="94375"/>
                  </a:lnTo>
                  <a:lnTo>
                    <a:pt x="189666" y="123673"/>
                  </a:lnTo>
                  <a:lnTo>
                    <a:pt x="192296" y="1326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202"/>
            <p:cNvSpPr/>
            <p:nvPr>
              <p:custDataLst>
                <p:tags r:id="rId49"/>
              </p:custDataLst>
            </p:nvPr>
          </p:nvSpPr>
          <p:spPr>
            <a:xfrm>
              <a:off x="401869" y="3991584"/>
              <a:ext cx="312507" cy="321442"/>
            </a:xfrm>
            <a:custGeom>
              <a:avLst/>
              <a:gdLst/>
              <a:ahLst/>
              <a:cxnLst/>
              <a:rect l="0" t="0" r="0" b="0"/>
              <a:pathLst>
                <a:path w="312507" h="321442">
                  <a:moveTo>
                    <a:pt x="53545" y="35705"/>
                  </a:moveTo>
                  <a:lnTo>
                    <a:pt x="53545" y="35705"/>
                  </a:lnTo>
                  <a:lnTo>
                    <a:pt x="53545" y="43394"/>
                  </a:lnTo>
                  <a:lnTo>
                    <a:pt x="48805" y="49007"/>
                  </a:lnTo>
                  <a:lnTo>
                    <a:pt x="46477" y="56831"/>
                  </a:lnTo>
                  <a:lnTo>
                    <a:pt x="44451" y="65930"/>
                  </a:lnTo>
                  <a:lnTo>
                    <a:pt x="38724" y="77623"/>
                  </a:lnTo>
                  <a:lnTo>
                    <a:pt x="33218" y="118907"/>
                  </a:lnTo>
                  <a:lnTo>
                    <a:pt x="28033" y="147610"/>
                  </a:lnTo>
                  <a:lnTo>
                    <a:pt x="31346" y="178422"/>
                  </a:lnTo>
                  <a:lnTo>
                    <a:pt x="27159" y="214284"/>
                  </a:lnTo>
                  <a:lnTo>
                    <a:pt x="26780" y="255970"/>
                  </a:lnTo>
                  <a:lnTo>
                    <a:pt x="26758" y="286949"/>
                  </a:lnTo>
                  <a:lnTo>
                    <a:pt x="24111" y="293882"/>
                  </a:lnTo>
                  <a:lnTo>
                    <a:pt x="20620" y="300271"/>
                  </a:lnTo>
                  <a:lnTo>
                    <a:pt x="18378" y="312456"/>
                  </a:lnTo>
                  <a:lnTo>
                    <a:pt x="17827" y="321441"/>
                  </a:lnTo>
                  <a:lnTo>
                    <a:pt x="17826" y="278005"/>
                  </a:lnTo>
                  <a:lnTo>
                    <a:pt x="17826" y="238007"/>
                  </a:lnTo>
                  <a:lnTo>
                    <a:pt x="17826" y="196434"/>
                  </a:lnTo>
                  <a:lnTo>
                    <a:pt x="17826" y="158074"/>
                  </a:lnTo>
                  <a:lnTo>
                    <a:pt x="16834" y="128989"/>
                  </a:lnTo>
                  <a:lnTo>
                    <a:pt x="10138" y="100931"/>
                  </a:lnTo>
                  <a:lnTo>
                    <a:pt x="6414" y="71390"/>
                  </a:lnTo>
                  <a:lnTo>
                    <a:pt x="1241" y="52345"/>
                  </a:lnTo>
                  <a:lnTo>
                    <a:pt x="0" y="15282"/>
                  </a:lnTo>
                  <a:lnTo>
                    <a:pt x="2628" y="9100"/>
                  </a:lnTo>
                  <a:lnTo>
                    <a:pt x="8788" y="144"/>
                  </a:lnTo>
                  <a:lnTo>
                    <a:pt x="1199" y="0"/>
                  </a:lnTo>
                  <a:lnTo>
                    <a:pt x="7197" y="9702"/>
                  </a:lnTo>
                  <a:lnTo>
                    <a:pt x="13301" y="25718"/>
                  </a:lnTo>
                  <a:lnTo>
                    <a:pt x="33785" y="65583"/>
                  </a:lnTo>
                  <a:lnTo>
                    <a:pt x="51700" y="91951"/>
                  </a:lnTo>
                  <a:lnTo>
                    <a:pt x="69177" y="133291"/>
                  </a:lnTo>
                  <a:lnTo>
                    <a:pt x="95708" y="170938"/>
                  </a:lnTo>
                  <a:lnTo>
                    <a:pt x="127693" y="214468"/>
                  </a:lnTo>
                  <a:lnTo>
                    <a:pt x="162017" y="258178"/>
                  </a:lnTo>
                  <a:lnTo>
                    <a:pt x="196536" y="291953"/>
                  </a:lnTo>
                  <a:lnTo>
                    <a:pt x="237911" y="319644"/>
                  </a:lnTo>
                  <a:lnTo>
                    <a:pt x="247574" y="321097"/>
                  </a:lnTo>
                  <a:lnTo>
                    <a:pt x="253220" y="321296"/>
                  </a:lnTo>
                  <a:lnTo>
                    <a:pt x="255123" y="320357"/>
                  </a:lnTo>
                  <a:lnTo>
                    <a:pt x="256391" y="318739"/>
                  </a:lnTo>
                  <a:lnTo>
                    <a:pt x="257237" y="316668"/>
                  </a:lnTo>
                  <a:lnTo>
                    <a:pt x="258793" y="315287"/>
                  </a:lnTo>
                  <a:lnTo>
                    <a:pt x="268419" y="310425"/>
                  </a:lnTo>
                  <a:lnTo>
                    <a:pt x="271208" y="308149"/>
                  </a:lnTo>
                  <a:lnTo>
                    <a:pt x="274308" y="300327"/>
                  </a:lnTo>
                  <a:lnTo>
                    <a:pt x="276678" y="291229"/>
                  </a:lnTo>
                  <a:lnTo>
                    <a:pt x="282598" y="279536"/>
                  </a:lnTo>
                  <a:lnTo>
                    <a:pt x="293284" y="235009"/>
                  </a:lnTo>
                  <a:lnTo>
                    <a:pt x="297113" y="198285"/>
                  </a:lnTo>
                  <a:lnTo>
                    <a:pt x="302300" y="172991"/>
                  </a:lnTo>
                  <a:lnTo>
                    <a:pt x="304494" y="130976"/>
                  </a:lnTo>
                  <a:lnTo>
                    <a:pt x="311950" y="91930"/>
                  </a:lnTo>
                  <a:lnTo>
                    <a:pt x="312500" y="47887"/>
                  </a:lnTo>
                  <a:lnTo>
                    <a:pt x="312506" y="26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288"/>
          <p:cNvGrpSpPr/>
          <p:nvPr/>
        </p:nvGrpSpPr>
        <p:grpSpPr>
          <a:xfrm>
            <a:off x="1196780" y="4107656"/>
            <a:ext cx="1366041" cy="312540"/>
            <a:chOff x="1196780" y="4107656"/>
            <a:chExt cx="1366041" cy="312540"/>
          </a:xfrm>
        </p:grpSpPr>
        <p:sp>
          <p:nvSpPr>
            <p:cNvPr id="59" name="SMARTInkShape-4203"/>
            <p:cNvSpPr/>
            <p:nvPr>
              <p:custDataLst>
                <p:tags r:id="rId39"/>
              </p:custDataLst>
            </p:nvPr>
          </p:nvSpPr>
          <p:spPr>
            <a:xfrm>
              <a:off x="1196780" y="4223742"/>
              <a:ext cx="169463" cy="120883"/>
            </a:xfrm>
            <a:custGeom>
              <a:avLst/>
              <a:gdLst/>
              <a:ahLst/>
              <a:cxnLst/>
              <a:rect l="0" t="0" r="0" b="0"/>
              <a:pathLst>
                <a:path w="169463" h="120883">
                  <a:moveTo>
                    <a:pt x="124814" y="0"/>
                  </a:moveTo>
                  <a:lnTo>
                    <a:pt x="124814" y="0"/>
                  </a:lnTo>
                  <a:lnTo>
                    <a:pt x="112385" y="0"/>
                  </a:lnTo>
                  <a:lnTo>
                    <a:pt x="70673" y="15231"/>
                  </a:lnTo>
                  <a:lnTo>
                    <a:pt x="26728" y="35739"/>
                  </a:lnTo>
                  <a:lnTo>
                    <a:pt x="7543" y="47629"/>
                  </a:lnTo>
                  <a:lnTo>
                    <a:pt x="3240" y="56226"/>
                  </a:lnTo>
                  <a:lnTo>
                    <a:pt x="0" y="82976"/>
                  </a:lnTo>
                  <a:lnTo>
                    <a:pt x="2534" y="89134"/>
                  </a:lnTo>
                  <a:lnTo>
                    <a:pt x="4598" y="92165"/>
                  </a:lnTo>
                  <a:lnTo>
                    <a:pt x="22170" y="104158"/>
                  </a:lnTo>
                  <a:lnTo>
                    <a:pt x="39941" y="112111"/>
                  </a:lnTo>
                  <a:lnTo>
                    <a:pt x="83347" y="120882"/>
                  </a:lnTo>
                  <a:lnTo>
                    <a:pt x="126894" y="115645"/>
                  </a:lnTo>
                  <a:lnTo>
                    <a:pt x="156301" y="107040"/>
                  </a:lnTo>
                  <a:lnTo>
                    <a:pt x="169462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204"/>
            <p:cNvSpPr/>
            <p:nvPr>
              <p:custDataLst>
                <p:tags r:id="rId40"/>
              </p:custDataLst>
            </p:nvPr>
          </p:nvSpPr>
          <p:spPr>
            <a:xfrm>
              <a:off x="1419933" y="4107656"/>
              <a:ext cx="124868" cy="258962"/>
            </a:xfrm>
            <a:custGeom>
              <a:avLst/>
              <a:gdLst/>
              <a:ahLst/>
              <a:cxnLst/>
              <a:rect l="0" t="0" r="0" b="0"/>
              <a:pathLst>
                <a:path w="124868" h="258962">
                  <a:moveTo>
                    <a:pt x="35606" y="0"/>
                  </a:moveTo>
                  <a:lnTo>
                    <a:pt x="35606" y="0"/>
                  </a:lnTo>
                  <a:lnTo>
                    <a:pt x="48908" y="0"/>
                  </a:lnTo>
                  <a:lnTo>
                    <a:pt x="50428" y="992"/>
                  </a:lnTo>
                  <a:lnTo>
                    <a:pt x="51440" y="2646"/>
                  </a:lnTo>
                  <a:lnTo>
                    <a:pt x="52865" y="9714"/>
                  </a:lnTo>
                  <a:lnTo>
                    <a:pt x="53347" y="20991"/>
                  </a:lnTo>
                  <a:lnTo>
                    <a:pt x="45767" y="63567"/>
                  </a:lnTo>
                  <a:lnTo>
                    <a:pt x="37630" y="107296"/>
                  </a:lnTo>
                  <a:lnTo>
                    <a:pt x="28744" y="151823"/>
                  </a:lnTo>
                  <a:lnTo>
                    <a:pt x="19391" y="191715"/>
                  </a:lnTo>
                  <a:lnTo>
                    <a:pt x="15832" y="201955"/>
                  </a:lnTo>
                  <a:lnTo>
                    <a:pt x="11935" y="209812"/>
                  </a:lnTo>
                  <a:lnTo>
                    <a:pt x="8099" y="228069"/>
                  </a:lnTo>
                  <a:lnTo>
                    <a:pt x="6354" y="229437"/>
                  </a:lnTo>
                  <a:lnTo>
                    <a:pt x="266" y="232012"/>
                  </a:lnTo>
                  <a:lnTo>
                    <a:pt x="0" y="227384"/>
                  </a:lnTo>
                  <a:lnTo>
                    <a:pt x="7586" y="203489"/>
                  </a:lnTo>
                  <a:lnTo>
                    <a:pt x="22791" y="177953"/>
                  </a:lnTo>
                  <a:lnTo>
                    <a:pt x="30649" y="154655"/>
                  </a:lnTo>
                  <a:lnTo>
                    <a:pt x="38695" y="145465"/>
                  </a:lnTo>
                  <a:lnTo>
                    <a:pt x="60289" y="126931"/>
                  </a:lnTo>
                  <a:lnTo>
                    <a:pt x="64105" y="125867"/>
                  </a:lnTo>
                  <a:lnTo>
                    <a:pt x="74639" y="125184"/>
                  </a:lnTo>
                  <a:lnTo>
                    <a:pt x="80405" y="127737"/>
                  </a:lnTo>
                  <a:lnTo>
                    <a:pt x="110023" y="154829"/>
                  </a:lnTo>
                  <a:lnTo>
                    <a:pt x="113329" y="163402"/>
                  </a:lnTo>
                  <a:lnTo>
                    <a:pt x="123972" y="207471"/>
                  </a:lnTo>
                  <a:lnTo>
                    <a:pt x="124867" y="242686"/>
                  </a:lnTo>
                  <a:lnTo>
                    <a:pt x="122241" y="249413"/>
                  </a:lnTo>
                  <a:lnTo>
                    <a:pt x="115973" y="258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205"/>
            <p:cNvSpPr/>
            <p:nvPr>
              <p:custDataLst>
                <p:tags r:id="rId41"/>
              </p:custDataLst>
            </p:nvPr>
          </p:nvSpPr>
          <p:spPr>
            <a:xfrm>
              <a:off x="1608018" y="4277429"/>
              <a:ext cx="133272" cy="115978"/>
            </a:xfrm>
            <a:custGeom>
              <a:avLst/>
              <a:gdLst/>
              <a:ahLst/>
              <a:cxnLst/>
              <a:rect l="0" t="0" r="0" b="0"/>
              <a:pathLst>
                <a:path w="133272" h="115978">
                  <a:moveTo>
                    <a:pt x="133271" y="8821"/>
                  </a:moveTo>
                  <a:lnTo>
                    <a:pt x="133271" y="8821"/>
                  </a:lnTo>
                  <a:lnTo>
                    <a:pt x="128531" y="8821"/>
                  </a:lnTo>
                  <a:lnTo>
                    <a:pt x="123558" y="6175"/>
                  </a:lnTo>
                  <a:lnTo>
                    <a:pt x="118040" y="2684"/>
                  </a:lnTo>
                  <a:lnTo>
                    <a:pt x="108363" y="718"/>
                  </a:lnTo>
                  <a:lnTo>
                    <a:pt x="82133" y="0"/>
                  </a:lnTo>
                  <a:lnTo>
                    <a:pt x="73171" y="2585"/>
                  </a:lnTo>
                  <a:lnTo>
                    <a:pt x="31813" y="24801"/>
                  </a:lnTo>
                  <a:lnTo>
                    <a:pt x="7009" y="46289"/>
                  </a:lnTo>
                  <a:lnTo>
                    <a:pt x="2741" y="52924"/>
                  </a:lnTo>
                  <a:lnTo>
                    <a:pt x="338" y="62237"/>
                  </a:lnTo>
                  <a:lnTo>
                    <a:pt x="0" y="65268"/>
                  </a:lnTo>
                  <a:lnTo>
                    <a:pt x="2271" y="71281"/>
                  </a:lnTo>
                  <a:lnTo>
                    <a:pt x="4266" y="74274"/>
                  </a:lnTo>
                  <a:lnTo>
                    <a:pt x="6588" y="76268"/>
                  </a:lnTo>
                  <a:lnTo>
                    <a:pt x="11814" y="78485"/>
                  </a:lnTo>
                  <a:lnTo>
                    <a:pt x="20090" y="76825"/>
                  </a:lnTo>
                  <a:lnTo>
                    <a:pt x="60227" y="62098"/>
                  </a:lnTo>
                  <a:lnTo>
                    <a:pt x="79217" y="50734"/>
                  </a:lnTo>
                  <a:lnTo>
                    <a:pt x="123545" y="9533"/>
                  </a:lnTo>
                  <a:lnTo>
                    <a:pt x="133103" y="58"/>
                  </a:lnTo>
                  <a:lnTo>
                    <a:pt x="133256" y="12335"/>
                  </a:lnTo>
                  <a:lnTo>
                    <a:pt x="130619" y="17989"/>
                  </a:lnTo>
                  <a:lnTo>
                    <a:pt x="128526" y="20886"/>
                  </a:lnTo>
                  <a:lnTo>
                    <a:pt x="117437" y="62637"/>
                  </a:lnTo>
                  <a:lnTo>
                    <a:pt x="115464" y="104959"/>
                  </a:lnTo>
                  <a:lnTo>
                    <a:pt x="115412" y="1159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206"/>
            <p:cNvSpPr/>
            <p:nvPr>
              <p:custDataLst>
                <p:tags r:id="rId42"/>
              </p:custDataLst>
            </p:nvPr>
          </p:nvSpPr>
          <p:spPr>
            <a:xfrm>
              <a:off x="1794977" y="4268559"/>
              <a:ext cx="97595" cy="133778"/>
            </a:xfrm>
            <a:custGeom>
              <a:avLst/>
              <a:gdLst/>
              <a:ahLst/>
              <a:cxnLst/>
              <a:rect l="0" t="0" r="0" b="0"/>
              <a:pathLst>
                <a:path w="97595" h="133778">
                  <a:moveTo>
                    <a:pt x="35609" y="71269"/>
                  </a:moveTo>
                  <a:lnTo>
                    <a:pt x="35609" y="71269"/>
                  </a:lnTo>
                  <a:lnTo>
                    <a:pt x="30869" y="71269"/>
                  </a:lnTo>
                  <a:lnTo>
                    <a:pt x="29472" y="72261"/>
                  </a:lnTo>
                  <a:lnTo>
                    <a:pt x="28541" y="73915"/>
                  </a:lnTo>
                  <a:lnTo>
                    <a:pt x="27921" y="76009"/>
                  </a:lnTo>
                  <a:lnTo>
                    <a:pt x="17129" y="89360"/>
                  </a:lnTo>
                  <a:lnTo>
                    <a:pt x="12513" y="95185"/>
                  </a:lnTo>
                  <a:lnTo>
                    <a:pt x="9914" y="104042"/>
                  </a:lnTo>
                  <a:lnTo>
                    <a:pt x="8964" y="118898"/>
                  </a:lnTo>
                  <a:lnTo>
                    <a:pt x="7924" y="120881"/>
                  </a:lnTo>
                  <a:lnTo>
                    <a:pt x="6238" y="122203"/>
                  </a:lnTo>
                  <a:lnTo>
                    <a:pt x="1144" y="124325"/>
                  </a:lnTo>
                  <a:lnTo>
                    <a:pt x="726" y="123507"/>
                  </a:lnTo>
                  <a:lnTo>
                    <a:pt x="0" y="112372"/>
                  </a:lnTo>
                  <a:lnTo>
                    <a:pt x="10918" y="71015"/>
                  </a:lnTo>
                  <a:lnTo>
                    <a:pt x="29779" y="29582"/>
                  </a:lnTo>
                  <a:lnTo>
                    <a:pt x="47526" y="6306"/>
                  </a:lnTo>
                  <a:lnTo>
                    <a:pt x="53473" y="2709"/>
                  </a:lnTo>
                  <a:lnTo>
                    <a:pt x="65376" y="400"/>
                  </a:lnTo>
                  <a:lnTo>
                    <a:pt x="74305" y="0"/>
                  </a:lnTo>
                  <a:lnTo>
                    <a:pt x="80258" y="2552"/>
                  </a:lnTo>
                  <a:lnTo>
                    <a:pt x="92164" y="12275"/>
                  </a:lnTo>
                  <a:lnTo>
                    <a:pt x="95471" y="20575"/>
                  </a:lnTo>
                  <a:lnTo>
                    <a:pt x="97594" y="42073"/>
                  </a:lnTo>
                  <a:lnTo>
                    <a:pt x="90383" y="82013"/>
                  </a:lnTo>
                  <a:lnTo>
                    <a:pt x="80258" y="1337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207"/>
            <p:cNvSpPr/>
            <p:nvPr>
              <p:custDataLst>
                <p:tags r:id="rId43"/>
              </p:custDataLst>
            </p:nvPr>
          </p:nvSpPr>
          <p:spPr>
            <a:xfrm>
              <a:off x="1928813" y="4286414"/>
              <a:ext cx="89298" cy="98064"/>
            </a:xfrm>
            <a:custGeom>
              <a:avLst/>
              <a:gdLst/>
              <a:ahLst/>
              <a:cxnLst/>
              <a:rect l="0" t="0" r="0" b="0"/>
              <a:pathLst>
                <a:path w="89298" h="98064">
                  <a:moveTo>
                    <a:pt x="0" y="62344"/>
                  </a:moveTo>
                  <a:lnTo>
                    <a:pt x="0" y="62344"/>
                  </a:lnTo>
                  <a:lnTo>
                    <a:pt x="4740" y="57603"/>
                  </a:lnTo>
                  <a:lnTo>
                    <a:pt x="7067" y="52630"/>
                  </a:lnTo>
                  <a:lnTo>
                    <a:pt x="7688" y="49915"/>
                  </a:lnTo>
                  <a:lnTo>
                    <a:pt x="29888" y="15946"/>
                  </a:lnTo>
                  <a:lnTo>
                    <a:pt x="38731" y="6153"/>
                  </a:lnTo>
                  <a:lnTo>
                    <a:pt x="44664" y="2644"/>
                  </a:lnTo>
                  <a:lnTo>
                    <a:pt x="56557" y="390"/>
                  </a:lnTo>
                  <a:lnTo>
                    <a:pt x="65485" y="0"/>
                  </a:lnTo>
                  <a:lnTo>
                    <a:pt x="67469" y="937"/>
                  </a:lnTo>
                  <a:lnTo>
                    <a:pt x="68792" y="2555"/>
                  </a:lnTo>
                  <a:lnTo>
                    <a:pt x="71254" y="6998"/>
                  </a:lnTo>
                  <a:lnTo>
                    <a:pt x="83711" y="20831"/>
                  </a:lnTo>
                  <a:lnTo>
                    <a:pt x="86814" y="29342"/>
                  </a:lnTo>
                  <a:lnTo>
                    <a:pt x="89151" y="68456"/>
                  </a:lnTo>
                  <a:lnTo>
                    <a:pt x="89297" y="98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208"/>
            <p:cNvSpPr/>
            <p:nvPr>
              <p:custDataLst>
                <p:tags r:id="rId44"/>
              </p:custDataLst>
            </p:nvPr>
          </p:nvSpPr>
          <p:spPr>
            <a:xfrm>
              <a:off x="2080617" y="4375547"/>
              <a:ext cx="53579" cy="17860"/>
            </a:xfrm>
            <a:custGeom>
              <a:avLst/>
              <a:gdLst/>
              <a:ahLst/>
              <a:cxnLst/>
              <a:rect l="0" t="0" r="0" b="0"/>
              <a:pathLst>
                <a:path w="53579" h="17860">
                  <a:moveTo>
                    <a:pt x="0" y="17859"/>
                  </a:moveTo>
                  <a:lnTo>
                    <a:pt x="0" y="17859"/>
                  </a:lnTo>
                  <a:lnTo>
                    <a:pt x="4741" y="17859"/>
                  </a:lnTo>
                  <a:lnTo>
                    <a:pt x="6137" y="16867"/>
                  </a:lnTo>
                  <a:lnTo>
                    <a:pt x="7068" y="15214"/>
                  </a:lnTo>
                  <a:lnTo>
                    <a:pt x="7689" y="13119"/>
                  </a:lnTo>
                  <a:lnTo>
                    <a:pt x="9095" y="11722"/>
                  </a:lnTo>
                  <a:lnTo>
                    <a:pt x="13302" y="10171"/>
                  </a:lnTo>
                  <a:lnTo>
                    <a:pt x="32824" y="8010"/>
                  </a:lnTo>
                  <a:lnTo>
                    <a:pt x="44665" y="1876"/>
                  </a:lnTo>
                  <a:lnTo>
                    <a:pt x="5357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209"/>
            <p:cNvSpPr/>
            <p:nvPr>
              <p:custDataLst>
                <p:tags r:id="rId45"/>
              </p:custDataLst>
            </p:nvPr>
          </p:nvSpPr>
          <p:spPr>
            <a:xfrm>
              <a:off x="2064309" y="4325826"/>
              <a:ext cx="141325" cy="89078"/>
            </a:xfrm>
            <a:custGeom>
              <a:avLst/>
              <a:gdLst/>
              <a:ahLst/>
              <a:cxnLst/>
              <a:rect l="0" t="0" r="0" b="0"/>
              <a:pathLst>
                <a:path w="141325" h="89078">
                  <a:moveTo>
                    <a:pt x="123464" y="14002"/>
                  </a:moveTo>
                  <a:lnTo>
                    <a:pt x="123464" y="14002"/>
                  </a:lnTo>
                  <a:lnTo>
                    <a:pt x="115776" y="6313"/>
                  </a:lnTo>
                  <a:lnTo>
                    <a:pt x="84145" y="0"/>
                  </a:lnTo>
                  <a:lnTo>
                    <a:pt x="43061" y="7334"/>
                  </a:lnTo>
                  <a:lnTo>
                    <a:pt x="19278" y="17425"/>
                  </a:lnTo>
                  <a:lnTo>
                    <a:pt x="12667" y="23130"/>
                  </a:lnTo>
                  <a:lnTo>
                    <a:pt x="775" y="40809"/>
                  </a:lnTo>
                  <a:lnTo>
                    <a:pt x="0" y="43779"/>
                  </a:lnTo>
                  <a:lnTo>
                    <a:pt x="475" y="46752"/>
                  </a:lnTo>
                  <a:lnTo>
                    <a:pt x="3649" y="52701"/>
                  </a:lnTo>
                  <a:lnTo>
                    <a:pt x="11014" y="61628"/>
                  </a:lnTo>
                  <a:lnTo>
                    <a:pt x="40701" y="79487"/>
                  </a:lnTo>
                  <a:lnTo>
                    <a:pt x="62893" y="88416"/>
                  </a:lnTo>
                  <a:lnTo>
                    <a:pt x="79676" y="89077"/>
                  </a:lnTo>
                  <a:lnTo>
                    <a:pt x="119445" y="86158"/>
                  </a:lnTo>
                  <a:lnTo>
                    <a:pt x="141324" y="854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210"/>
            <p:cNvSpPr/>
            <p:nvPr>
              <p:custDataLst>
                <p:tags r:id="rId46"/>
              </p:custDataLst>
            </p:nvPr>
          </p:nvSpPr>
          <p:spPr>
            <a:xfrm>
              <a:off x="2286000" y="4196953"/>
              <a:ext cx="35720" cy="223243"/>
            </a:xfrm>
            <a:custGeom>
              <a:avLst/>
              <a:gdLst/>
              <a:ahLst/>
              <a:cxnLst/>
              <a:rect l="0" t="0" r="0" b="0"/>
              <a:pathLst>
                <a:path w="35720" h="223243">
                  <a:moveTo>
                    <a:pt x="35719" y="0"/>
                  </a:moveTo>
                  <a:lnTo>
                    <a:pt x="35719" y="0"/>
                  </a:lnTo>
                  <a:lnTo>
                    <a:pt x="35719" y="4740"/>
                  </a:lnTo>
                  <a:lnTo>
                    <a:pt x="33073" y="9713"/>
                  </a:lnTo>
                  <a:lnTo>
                    <a:pt x="30978" y="12429"/>
                  </a:lnTo>
                  <a:lnTo>
                    <a:pt x="28651" y="20738"/>
                  </a:lnTo>
                  <a:lnTo>
                    <a:pt x="22158" y="64440"/>
                  </a:lnTo>
                  <a:lnTo>
                    <a:pt x="11358" y="107411"/>
                  </a:lnTo>
                  <a:lnTo>
                    <a:pt x="9249" y="150846"/>
                  </a:lnTo>
                  <a:lnTo>
                    <a:pt x="8032" y="171475"/>
                  </a:lnTo>
                  <a:lnTo>
                    <a:pt x="371" y="215480"/>
                  </a:lnTo>
                  <a:lnTo>
                    <a:pt x="0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211"/>
            <p:cNvSpPr/>
            <p:nvPr>
              <p:custDataLst>
                <p:tags r:id="rId47"/>
              </p:custDataLst>
            </p:nvPr>
          </p:nvSpPr>
          <p:spPr>
            <a:xfrm>
              <a:off x="2464594" y="4348758"/>
              <a:ext cx="98227" cy="17860"/>
            </a:xfrm>
            <a:custGeom>
              <a:avLst/>
              <a:gdLst/>
              <a:ahLst/>
              <a:cxnLst/>
              <a:rect l="0" t="0" r="0" b="0"/>
              <a:pathLst>
                <a:path w="98227" h="17860">
                  <a:moveTo>
                    <a:pt x="0" y="17859"/>
                  </a:moveTo>
                  <a:lnTo>
                    <a:pt x="0" y="17859"/>
                  </a:lnTo>
                  <a:lnTo>
                    <a:pt x="4741" y="17859"/>
                  </a:lnTo>
                  <a:lnTo>
                    <a:pt x="9713" y="15214"/>
                  </a:lnTo>
                  <a:lnTo>
                    <a:pt x="12429" y="13119"/>
                  </a:lnTo>
                  <a:lnTo>
                    <a:pt x="20737" y="10791"/>
                  </a:lnTo>
                  <a:lnTo>
                    <a:pt x="59700" y="9038"/>
                  </a:lnTo>
                  <a:lnTo>
                    <a:pt x="9822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289"/>
          <p:cNvGrpSpPr/>
          <p:nvPr/>
        </p:nvGrpSpPr>
        <p:grpSpPr>
          <a:xfrm>
            <a:off x="2777147" y="4152305"/>
            <a:ext cx="1723417" cy="454125"/>
            <a:chOff x="2777147" y="4152305"/>
            <a:chExt cx="1723417" cy="454125"/>
          </a:xfrm>
        </p:grpSpPr>
        <p:sp>
          <p:nvSpPr>
            <p:cNvPr id="69" name="SMARTInkShape-4212"/>
            <p:cNvSpPr/>
            <p:nvPr>
              <p:custDataLst>
                <p:tags r:id="rId28"/>
              </p:custDataLst>
            </p:nvPr>
          </p:nvSpPr>
          <p:spPr>
            <a:xfrm>
              <a:off x="4384480" y="4483230"/>
              <a:ext cx="116084" cy="123200"/>
            </a:xfrm>
            <a:custGeom>
              <a:avLst/>
              <a:gdLst/>
              <a:ahLst/>
              <a:cxnLst/>
              <a:rect l="0" t="0" r="0" b="0"/>
              <a:pathLst>
                <a:path w="116084" h="123200">
                  <a:moveTo>
                    <a:pt x="17856" y="53051"/>
                  </a:moveTo>
                  <a:lnTo>
                    <a:pt x="17856" y="53051"/>
                  </a:lnTo>
                  <a:lnTo>
                    <a:pt x="17856" y="57791"/>
                  </a:lnTo>
                  <a:lnTo>
                    <a:pt x="15210" y="62765"/>
                  </a:lnTo>
                  <a:lnTo>
                    <a:pt x="11719" y="68282"/>
                  </a:lnTo>
                  <a:lnTo>
                    <a:pt x="597" y="106084"/>
                  </a:lnTo>
                  <a:lnTo>
                    <a:pt x="0" y="123199"/>
                  </a:lnTo>
                  <a:lnTo>
                    <a:pt x="989" y="93264"/>
                  </a:lnTo>
                  <a:lnTo>
                    <a:pt x="18088" y="52966"/>
                  </a:lnTo>
                  <a:lnTo>
                    <a:pt x="29808" y="33962"/>
                  </a:lnTo>
                  <a:lnTo>
                    <a:pt x="56552" y="5472"/>
                  </a:lnTo>
                  <a:lnTo>
                    <a:pt x="62505" y="2139"/>
                  </a:lnTo>
                  <a:lnTo>
                    <a:pt x="74411" y="0"/>
                  </a:lnTo>
                  <a:lnTo>
                    <a:pt x="88081" y="4370"/>
                  </a:lnTo>
                  <a:lnTo>
                    <a:pt x="99959" y="11948"/>
                  </a:lnTo>
                  <a:lnTo>
                    <a:pt x="116083" y="441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213"/>
            <p:cNvSpPr/>
            <p:nvPr>
              <p:custDataLst>
                <p:tags r:id="rId29"/>
              </p:custDataLst>
            </p:nvPr>
          </p:nvSpPr>
          <p:spPr>
            <a:xfrm>
              <a:off x="2777147" y="4152305"/>
              <a:ext cx="132533" cy="258926"/>
            </a:xfrm>
            <a:custGeom>
              <a:avLst/>
              <a:gdLst/>
              <a:ahLst/>
              <a:cxnLst/>
              <a:rect l="0" t="0" r="0" b="0"/>
              <a:pathLst>
                <a:path w="132533" h="258926">
                  <a:moveTo>
                    <a:pt x="53564" y="0"/>
                  </a:moveTo>
                  <a:lnTo>
                    <a:pt x="53564" y="0"/>
                  </a:lnTo>
                  <a:lnTo>
                    <a:pt x="48824" y="4740"/>
                  </a:lnTo>
                  <a:lnTo>
                    <a:pt x="46496" y="12359"/>
                  </a:lnTo>
                  <a:lnTo>
                    <a:pt x="37750" y="45283"/>
                  </a:lnTo>
                  <a:lnTo>
                    <a:pt x="29237" y="73620"/>
                  </a:lnTo>
                  <a:lnTo>
                    <a:pt x="24859" y="96227"/>
                  </a:lnTo>
                  <a:lnTo>
                    <a:pt x="19923" y="118139"/>
                  </a:lnTo>
                  <a:lnTo>
                    <a:pt x="18028" y="160130"/>
                  </a:lnTo>
                  <a:lnTo>
                    <a:pt x="16877" y="190420"/>
                  </a:lnTo>
                  <a:lnTo>
                    <a:pt x="9284" y="225693"/>
                  </a:lnTo>
                  <a:lnTo>
                    <a:pt x="8916" y="258925"/>
                  </a:lnTo>
                  <a:lnTo>
                    <a:pt x="1227" y="251269"/>
                  </a:lnTo>
                  <a:lnTo>
                    <a:pt x="354" y="245657"/>
                  </a:lnTo>
                  <a:lnTo>
                    <a:pt x="0" y="205096"/>
                  </a:lnTo>
                  <a:lnTo>
                    <a:pt x="980" y="175579"/>
                  </a:lnTo>
                  <a:lnTo>
                    <a:pt x="11398" y="131531"/>
                  </a:lnTo>
                  <a:lnTo>
                    <a:pt x="17989" y="111983"/>
                  </a:lnTo>
                  <a:lnTo>
                    <a:pt x="19925" y="110374"/>
                  </a:lnTo>
                  <a:lnTo>
                    <a:pt x="24723" y="107594"/>
                  </a:lnTo>
                  <a:lnTo>
                    <a:pt x="41739" y="93042"/>
                  </a:lnTo>
                  <a:lnTo>
                    <a:pt x="47647" y="90961"/>
                  </a:lnTo>
                  <a:lnTo>
                    <a:pt x="92198" y="89325"/>
                  </a:lnTo>
                  <a:lnTo>
                    <a:pt x="99839" y="89309"/>
                  </a:lnTo>
                  <a:lnTo>
                    <a:pt x="106542" y="91948"/>
                  </a:lnTo>
                  <a:lnTo>
                    <a:pt x="118930" y="101727"/>
                  </a:lnTo>
                  <a:lnTo>
                    <a:pt x="122303" y="107389"/>
                  </a:lnTo>
                  <a:lnTo>
                    <a:pt x="132532" y="135694"/>
                  </a:lnTo>
                  <a:lnTo>
                    <a:pt x="130663" y="144975"/>
                  </a:lnTo>
                  <a:lnTo>
                    <a:pt x="114125" y="189440"/>
                  </a:lnTo>
                  <a:lnTo>
                    <a:pt x="106565" y="203304"/>
                  </a:lnTo>
                  <a:lnTo>
                    <a:pt x="99941" y="210412"/>
                  </a:lnTo>
                  <a:lnTo>
                    <a:pt x="90381" y="216878"/>
                  </a:lnTo>
                  <a:lnTo>
                    <a:pt x="51061" y="230765"/>
                  </a:lnTo>
                  <a:lnTo>
                    <a:pt x="37058" y="231755"/>
                  </a:lnTo>
                  <a:lnTo>
                    <a:pt x="28699" y="229340"/>
                  </a:lnTo>
                  <a:lnTo>
                    <a:pt x="21677" y="225952"/>
                  </a:lnTo>
                  <a:lnTo>
                    <a:pt x="8916" y="2232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214"/>
            <p:cNvSpPr/>
            <p:nvPr>
              <p:custDataLst>
                <p:tags r:id="rId30"/>
              </p:custDataLst>
            </p:nvPr>
          </p:nvSpPr>
          <p:spPr>
            <a:xfrm>
              <a:off x="2875359" y="4279222"/>
              <a:ext cx="187525" cy="104978"/>
            </a:xfrm>
            <a:custGeom>
              <a:avLst/>
              <a:gdLst/>
              <a:ahLst/>
              <a:cxnLst/>
              <a:rect l="0" t="0" r="0" b="0"/>
              <a:pathLst>
                <a:path w="187525" h="104978">
                  <a:moveTo>
                    <a:pt x="0" y="78466"/>
                  </a:moveTo>
                  <a:lnTo>
                    <a:pt x="0" y="78466"/>
                  </a:lnTo>
                  <a:lnTo>
                    <a:pt x="43191" y="78466"/>
                  </a:lnTo>
                  <a:lnTo>
                    <a:pt x="65785" y="77473"/>
                  </a:lnTo>
                  <a:lnTo>
                    <a:pt x="107174" y="67441"/>
                  </a:lnTo>
                  <a:lnTo>
                    <a:pt x="135932" y="54377"/>
                  </a:lnTo>
                  <a:lnTo>
                    <a:pt x="154259" y="39734"/>
                  </a:lnTo>
                  <a:lnTo>
                    <a:pt x="157857" y="33801"/>
                  </a:lnTo>
                  <a:lnTo>
                    <a:pt x="160167" y="21907"/>
                  </a:lnTo>
                  <a:lnTo>
                    <a:pt x="159364" y="19924"/>
                  </a:lnTo>
                  <a:lnTo>
                    <a:pt x="157836" y="18602"/>
                  </a:lnTo>
                  <a:lnTo>
                    <a:pt x="153493" y="16141"/>
                  </a:lnTo>
                  <a:lnTo>
                    <a:pt x="148256" y="11739"/>
                  </a:lnTo>
                  <a:lnTo>
                    <a:pt x="139975" y="9122"/>
                  </a:lnTo>
                  <a:lnTo>
                    <a:pt x="124156" y="5002"/>
                  </a:lnTo>
                  <a:lnTo>
                    <a:pt x="106902" y="144"/>
                  </a:lnTo>
                  <a:lnTo>
                    <a:pt x="94145" y="0"/>
                  </a:lnTo>
                  <a:lnTo>
                    <a:pt x="52412" y="7273"/>
                  </a:lnTo>
                  <a:lnTo>
                    <a:pt x="43799" y="11436"/>
                  </a:lnTo>
                  <a:lnTo>
                    <a:pt x="23999" y="35678"/>
                  </a:lnTo>
                  <a:lnTo>
                    <a:pt x="20589" y="42251"/>
                  </a:lnTo>
                  <a:lnTo>
                    <a:pt x="18399" y="54555"/>
                  </a:lnTo>
                  <a:lnTo>
                    <a:pt x="22760" y="68294"/>
                  </a:lnTo>
                  <a:lnTo>
                    <a:pt x="30336" y="80192"/>
                  </a:lnTo>
                  <a:lnTo>
                    <a:pt x="43605" y="90001"/>
                  </a:lnTo>
                  <a:lnTo>
                    <a:pt x="84449" y="102092"/>
                  </a:lnTo>
                  <a:lnTo>
                    <a:pt x="127175" y="104977"/>
                  </a:lnTo>
                  <a:lnTo>
                    <a:pt x="162647" y="104238"/>
                  </a:lnTo>
                  <a:lnTo>
                    <a:pt x="187524" y="96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215"/>
            <p:cNvSpPr/>
            <p:nvPr>
              <p:custDataLst>
                <p:tags r:id="rId31"/>
              </p:custDataLst>
            </p:nvPr>
          </p:nvSpPr>
          <p:spPr>
            <a:xfrm>
              <a:off x="3062926" y="4214813"/>
              <a:ext cx="124603" cy="196408"/>
            </a:xfrm>
            <a:custGeom>
              <a:avLst/>
              <a:gdLst/>
              <a:ahLst/>
              <a:cxnLst/>
              <a:rect l="0" t="0" r="0" b="0"/>
              <a:pathLst>
                <a:path w="124603" h="196408">
                  <a:moveTo>
                    <a:pt x="107113" y="0"/>
                  </a:moveTo>
                  <a:lnTo>
                    <a:pt x="107113" y="0"/>
                  </a:lnTo>
                  <a:lnTo>
                    <a:pt x="111853" y="4740"/>
                  </a:lnTo>
                  <a:lnTo>
                    <a:pt x="114181" y="9713"/>
                  </a:lnTo>
                  <a:lnTo>
                    <a:pt x="123096" y="53979"/>
                  </a:lnTo>
                  <a:lnTo>
                    <a:pt x="124602" y="77470"/>
                  </a:lnTo>
                  <a:lnTo>
                    <a:pt x="117252" y="116064"/>
                  </a:lnTo>
                  <a:lnTo>
                    <a:pt x="89620" y="158203"/>
                  </a:lnTo>
                  <a:lnTo>
                    <a:pt x="59494" y="190455"/>
                  </a:lnTo>
                  <a:lnTo>
                    <a:pt x="53538" y="193787"/>
                  </a:lnTo>
                  <a:lnTo>
                    <a:pt x="41629" y="195926"/>
                  </a:lnTo>
                  <a:lnTo>
                    <a:pt x="23769" y="196407"/>
                  </a:lnTo>
                  <a:lnTo>
                    <a:pt x="21785" y="195429"/>
                  </a:lnTo>
                  <a:lnTo>
                    <a:pt x="20462" y="193786"/>
                  </a:lnTo>
                  <a:lnTo>
                    <a:pt x="18000" y="189314"/>
                  </a:lnTo>
                  <a:lnTo>
                    <a:pt x="5542" y="170720"/>
                  </a:lnTo>
                  <a:lnTo>
                    <a:pt x="1612" y="158952"/>
                  </a:lnTo>
                  <a:lnTo>
                    <a:pt x="0" y="130999"/>
                  </a:lnTo>
                  <a:lnTo>
                    <a:pt x="2622" y="125028"/>
                  </a:lnTo>
                  <a:lnTo>
                    <a:pt x="12389" y="113111"/>
                  </a:lnTo>
                  <a:lnTo>
                    <a:pt x="42198" y="95250"/>
                  </a:lnTo>
                  <a:lnTo>
                    <a:pt x="86630" y="82461"/>
                  </a:lnTo>
                  <a:lnTo>
                    <a:pt x="94041" y="80305"/>
                  </a:lnTo>
                  <a:lnTo>
                    <a:pt x="107113" y="71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216"/>
            <p:cNvSpPr/>
            <p:nvPr>
              <p:custDataLst>
                <p:tags r:id="rId32"/>
              </p:custDataLst>
            </p:nvPr>
          </p:nvSpPr>
          <p:spPr>
            <a:xfrm>
              <a:off x="3223617" y="4295180"/>
              <a:ext cx="53579" cy="98217"/>
            </a:xfrm>
            <a:custGeom>
              <a:avLst/>
              <a:gdLst/>
              <a:ahLst/>
              <a:cxnLst/>
              <a:rect l="0" t="0" r="0" b="0"/>
              <a:pathLst>
                <a:path w="53579" h="98217">
                  <a:moveTo>
                    <a:pt x="0" y="89297"/>
                  </a:moveTo>
                  <a:lnTo>
                    <a:pt x="0" y="89297"/>
                  </a:lnTo>
                  <a:lnTo>
                    <a:pt x="0" y="98216"/>
                  </a:lnTo>
                  <a:lnTo>
                    <a:pt x="0" y="58324"/>
                  </a:lnTo>
                  <a:lnTo>
                    <a:pt x="0" y="34347"/>
                  </a:lnTo>
                  <a:lnTo>
                    <a:pt x="2646" y="27502"/>
                  </a:lnTo>
                  <a:lnTo>
                    <a:pt x="7689" y="19764"/>
                  </a:lnTo>
                  <a:lnTo>
                    <a:pt x="8562" y="13683"/>
                  </a:lnTo>
                  <a:lnTo>
                    <a:pt x="9677" y="12098"/>
                  </a:lnTo>
                  <a:lnTo>
                    <a:pt x="11412" y="11042"/>
                  </a:lnTo>
                  <a:lnTo>
                    <a:pt x="13561" y="10338"/>
                  </a:lnTo>
                  <a:lnTo>
                    <a:pt x="25132" y="3071"/>
                  </a:lnTo>
                  <a:lnTo>
                    <a:pt x="5357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217"/>
            <p:cNvSpPr/>
            <p:nvPr>
              <p:custDataLst>
                <p:tags r:id="rId33"/>
              </p:custDataLst>
            </p:nvPr>
          </p:nvSpPr>
          <p:spPr>
            <a:xfrm>
              <a:off x="3277353" y="4295180"/>
              <a:ext cx="106461" cy="120876"/>
            </a:xfrm>
            <a:custGeom>
              <a:avLst/>
              <a:gdLst/>
              <a:ahLst/>
              <a:cxnLst/>
              <a:rect l="0" t="0" r="0" b="0"/>
              <a:pathLst>
                <a:path w="106461" h="120876">
                  <a:moveTo>
                    <a:pt x="71280" y="0"/>
                  </a:moveTo>
                  <a:lnTo>
                    <a:pt x="71280" y="0"/>
                  </a:lnTo>
                  <a:lnTo>
                    <a:pt x="71280" y="7688"/>
                  </a:lnTo>
                  <a:lnTo>
                    <a:pt x="50289" y="29888"/>
                  </a:lnTo>
                  <a:lnTo>
                    <a:pt x="32370" y="42688"/>
                  </a:lnTo>
                  <a:lnTo>
                    <a:pt x="5903" y="78787"/>
                  </a:lnTo>
                  <a:lnTo>
                    <a:pt x="1638" y="90923"/>
                  </a:lnTo>
                  <a:lnTo>
                    <a:pt x="0" y="110014"/>
                  </a:lnTo>
                  <a:lnTo>
                    <a:pt x="940" y="112038"/>
                  </a:lnTo>
                  <a:lnTo>
                    <a:pt x="2558" y="113387"/>
                  </a:lnTo>
                  <a:lnTo>
                    <a:pt x="7003" y="115878"/>
                  </a:lnTo>
                  <a:lnTo>
                    <a:pt x="12285" y="120293"/>
                  </a:lnTo>
                  <a:lnTo>
                    <a:pt x="16075" y="120875"/>
                  </a:lnTo>
                  <a:lnTo>
                    <a:pt x="53984" y="109508"/>
                  </a:lnTo>
                  <a:lnTo>
                    <a:pt x="77087" y="98103"/>
                  </a:lnTo>
                  <a:lnTo>
                    <a:pt x="84775" y="91226"/>
                  </a:lnTo>
                  <a:lnTo>
                    <a:pt x="100863" y="64954"/>
                  </a:lnTo>
                  <a:lnTo>
                    <a:pt x="105181" y="52208"/>
                  </a:lnTo>
                  <a:lnTo>
                    <a:pt x="106460" y="37407"/>
                  </a:lnTo>
                  <a:lnTo>
                    <a:pt x="104113" y="28862"/>
                  </a:lnTo>
                  <a:lnTo>
                    <a:pt x="102098" y="25194"/>
                  </a:lnTo>
                  <a:lnTo>
                    <a:pt x="99763" y="22749"/>
                  </a:lnTo>
                  <a:lnTo>
                    <a:pt x="71257" y="2498"/>
                  </a:lnTo>
                  <a:lnTo>
                    <a:pt x="62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218"/>
            <p:cNvSpPr/>
            <p:nvPr>
              <p:custDataLst>
                <p:tags r:id="rId34"/>
              </p:custDataLst>
            </p:nvPr>
          </p:nvSpPr>
          <p:spPr>
            <a:xfrm>
              <a:off x="3397491" y="4339828"/>
              <a:ext cx="93961" cy="98060"/>
            </a:xfrm>
            <a:custGeom>
              <a:avLst/>
              <a:gdLst/>
              <a:ahLst/>
              <a:cxnLst/>
              <a:rect l="0" t="0" r="0" b="0"/>
              <a:pathLst>
                <a:path w="93961" h="98060">
                  <a:moveTo>
                    <a:pt x="58298" y="0"/>
                  </a:moveTo>
                  <a:lnTo>
                    <a:pt x="58298" y="0"/>
                  </a:lnTo>
                  <a:lnTo>
                    <a:pt x="38181" y="12429"/>
                  </a:lnTo>
                  <a:lnTo>
                    <a:pt x="11978" y="37500"/>
                  </a:lnTo>
                  <a:lnTo>
                    <a:pt x="7946" y="46763"/>
                  </a:lnTo>
                  <a:lnTo>
                    <a:pt x="0" y="73700"/>
                  </a:lnTo>
                  <a:lnTo>
                    <a:pt x="1961" y="81704"/>
                  </a:lnTo>
                  <a:lnTo>
                    <a:pt x="8643" y="91787"/>
                  </a:lnTo>
                  <a:lnTo>
                    <a:pt x="14070" y="95365"/>
                  </a:lnTo>
                  <a:lnTo>
                    <a:pt x="20782" y="96955"/>
                  </a:lnTo>
                  <a:lnTo>
                    <a:pt x="46939" y="98059"/>
                  </a:lnTo>
                  <a:lnTo>
                    <a:pt x="55895" y="95506"/>
                  </a:lnTo>
                  <a:lnTo>
                    <a:pt x="79001" y="81994"/>
                  </a:lnTo>
                  <a:lnTo>
                    <a:pt x="86682" y="72491"/>
                  </a:lnTo>
                  <a:lnTo>
                    <a:pt x="90757" y="61653"/>
                  </a:lnTo>
                  <a:lnTo>
                    <a:pt x="93932" y="19931"/>
                  </a:lnTo>
                  <a:lnTo>
                    <a:pt x="93960" y="16264"/>
                  </a:lnTo>
                  <a:lnTo>
                    <a:pt x="91346" y="9543"/>
                  </a:lnTo>
                  <a:lnTo>
                    <a:pt x="89260" y="6362"/>
                  </a:lnTo>
                  <a:lnTo>
                    <a:pt x="86877" y="4241"/>
                  </a:lnTo>
                  <a:lnTo>
                    <a:pt x="761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219"/>
            <p:cNvSpPr/>
            <p:nvPr>
              <p:custDataLst>
                <p:tags r:id="rId35"/>
              </p:custDataLst>
            </p:nvPr>
          </p:nvSpPr>
          <p:spPr>
            <a:xfrm>
              <a:off x="3473659" y="4330936"/>
              <a:ext cx="267732" cy="160698"/>
            </a:xfrm>
            <a:custGeom>
              <a:avLst/>
              <a:gdLst/>
              <a:ahLst/>
              <a:cxnLst/>
              <a:rect l="0" t="0" r="0" b="0"/>
              <a:pathLst>
                <a:path w="267732" h="160698">
                  <a:moveTo>
                    <a:pt x="53568" y="53541"/>
                  </a:moveTo>
                  <a:lnTo>
                    <a:pt x="53568" y="53541"/>
                  </a:lnTo>
                  <a:lnTo>
                    <a:pt x="53568" y="58281"/>
                  </a:lnTo>
                  <a:lnTo>
                    <a:pt x="50922" y="63254"/>
                  </a:lnTo>
                  <a:lnTo>
                    <a:pt x="39329" y="77456"/>
                  </a:lnTo>
                  <a:lnTo>
                    <a:pt x="37317" y="83352"/>
                  </a:lnTo>
                  <a:lnTo>
                    <a:pt x="35789" y="85321"/>
                  </a:lnTo>
                  <a:lnTo>
                    <a:pt x="29889" y="89085"/>
                  </a:lnTo>
                  <a:lnTo>
                    <a:pt x="19893" y="107283"/>
                  </a:lnTo>
                  <a:lnTo>
                    <a:pt x="19212" y="110205"/>
                  </a:lnTo>
                  <a:lnTo>
                    <a:pt x="10280" y="123224"/>
                  </a:lnTo>
                  <a:lnTo>
                    <a:pt x="6878" y="124198"/>
                  </a:lnTo>
                  <a:lnTo>
                    <a:pt x="4582" y="124458"/>
                  </a:lnTo>
                  <a:lnTo>
                    <a:pt x="3051" y="125624"/>
                  </a:lnTo>
                  <a:lnTo>
                    <a:pt x="393" y="132621"/>
                  </a:lnTo>
                  <a:lnTo>
                    <a:pt x="25" y="126106"/>
                  </a:lnTo>
                  <a:lnTo>
                    <a:pt x="0" y="120572"/>
                  </a:lnTo>
                  <a:lnTo>
                    <a:pt x="2640" y="115413"/>
                  </a:lnTo>
                  <a:lnTo>
                    <a:pt x="29493" y="71152"/>
                  </a:lnTo>
                  <a:lnTo>
                    <a:pt x="63869" y="29713"/>
                  </a:lnTo>
                  <a:lnTo>
                    <a:pt x="78668" y="16605"/>
                  </a:lnTo>
                  <a:lnTo>
                    <a:pt x="106964" y="2125"/>
                  </a:lnTo>
                  <a:lnTo>
                    <a:pt x="133930" y="19"/>
                  </a:lnTo>
                  <a:lnTo>
                    <a:pt x="136908" y="0"/>
                  </a:lnTo>
                  <a:lnTo>
                    <a:pt x="138893" y="979"/>
                  </a:lnTo>
                  <a:lnTo>
                    <a:pt x="140217" y="2625"/>
                  </a:lnTo>
                  <a:lnTo>
                    <a:pt x="141688" y="7099"/>
                  </a:lnTo>
                  <a:lnTo>
                    <a:pt x="142819" y="34515"/>
                  </a:lnTo>
                  <a:lnTo>
                    <a:pt x="140198" y="42770"/>
                  </a:lnTo>
                  <a:lnTo>
                    <a:pt x="136719" y="50738"/>
                  </a:lnTo>
                  <a:lnTo>
                    <a:pt x="133768" y="65388"/>
                  </a:lnTo>
                  <a:lnTo>
                    <a:pt x="127050" y="76454"/>
                  </a:lnTo>
                  <a:lnTo>
                    <a:pt x="119768" y="86016"/>
                  </a:lnTo>
                  <a:lnTo>
                    <a:pt x="116561" y="96390"/>
                  </a:lnTo>
                  <a:lnTo>
                    <a:pt x="116088" y="106704"/>
                  </a:lnTo>
                  <a:lnTo>
                    <a:pt x="116077" y="94653"/>
                  </a:lnTo>
                  <a:lnTo>
                    <a:pt x="118722" y="89011"/>
                  </a:lnTo>
                  <a:lnTo>
                    <a:pt x="149495" y="51240"/>
                  </a:lnTo>
                  <a:lnTo>
                    <a:pt x="178901" y="25488"/>
                  </a:lnTo>
                  <a:lnTo>
                    <a:pt x="210908" y="4343"/>
                  </a:lnTo>
                  <a:lnTo>
                    <a:pt x="232667" y="828"/>
                  </a:lnTo>
                  <a:lnTo>
                    <a:pt x="238452" y="539"/>
                  </a:lnTo>
                  <a:lnTo>
                    <a:pt x="242308" y="1339"/>
                  </a:lnTo>
                  <a:lnTo>
                    <a:pt x="244879" y="2865"/>
                  </a:lnTo>
                  <a:lnTo>
                    <a:pt x="262149" y="20968"/>
                  </a:lnTo>
                  <a:lnTo>
                    <a:pt x="265333" y="29473"/>
                  </a:lnTo>
                  <a:lnTo>
                    <a:pt x="267731" y="73323"/>
                  </a:lnTo>
                  <a:lnTo>
                    <a:pt x="260179" y="107978"/>
                  </a:lnTo>
                  <a:lnTo>
                    <a:pt x="256850" y="115107"/>
                  </a:lnTo>
                  <a:lnTo>
                    <a:pt x="254574" y="118397"/>
                  </a:lnTo>
                  <a:lnTo>
                    <a:pt x="249928" y="135952"/>
                  </a:lnTo>
                  <a:lnTo>
                    <a:pt x="247974" y="138247"/>
                  </a:lnTo>
                  <a:lnTo>
                    <a:pt x="245680" y="139777"/>
                  </a:lnTo>
                  <a:lnTo>
                    <a:pt x="244151" y="141789"/>
                  </a:lnTo>
                  <a:lnTo>
                    <a:pt x="242451" y="146671"/>
                  </a:lnTo>
                  <a:lnTo>
                    <a:pt x="241494" y="154998"/>
                  </a:lnTo>
                  <a:lnTo>
                    <a:pt x="240367" y="156897"/>
                  </a:lnTo>
                  <a:lnTo>
                    <a:pt x="238624" y="158164"/>
                  </a:lnTo>
                  <a:lnTo>
                    <a:pt x="232161" y="1606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220"/>
            <p:cNvSpPr/>
            <p:nvPr>
              <p:custDataLst>
                <p:tags r:id="rId36"/>
              </p:custDataLst>
            </p:nvPr>
          </p:nvSpPr>
          <p:spPr>
            <a:xfrm>
              <a:off x="3929105" y="4232672"/>
              <a:ext cx="196412" cy="311173"/>
            </a:xfrm>
            <a:custGeom>
              <a:avLst/>
              <a:gdLst/>
              <a:ahLst/>
              <a:cxnLst/>
              <a:rect l="0" t="0" r="0" b="0"/>
              <a:pathLst>
                <a:path w="196412" h="311173">
                  <a:moveTo>
                    <a:pt x="196411" y="0"/>
                  </a:moveTo>
                  <a:lnTo>
                    <a:pt x="196411" y="0"/>
                  </a:lnTo>
                  <a:lnTo>
                    <a:pt x="188722" y="0"/>
                  </a:lnTo>
                  <a:lnTo>
                    <a:pt x="194712" y="9713"/>
                  </a:lnTo>
                  <a:lnTo>
                    <a:pt x="196381" y="51137"/>
                  </a:lnTo>
                  <a:lnTo>
                    <a:pt x="196408" y="94056"/>
                  </a:lnTo>
                  <a:lnTo>
                    <a:pt x="188722" y="135604"/>
                  </a:lnTo>
                  <a:lnTo>
                    <a:pt x="179901" y="175240"/>
                  </a:lnTo>
                  <a:lnTo>
                    <a:pt x="163399" y="217266"/>
                  </a:lnTo>
                  <a:lnTo>
                    <a:pt x="155651" y="235142"/>
                  </a:lnTo>
                  <a:lnTo>
                    <a:pt x="151922" y="252014"/>
                  </a:lnTo>
                  <a:lnTo>
                    <a:pt x="139485" y="275084"/>
                  </a:lnTo>
                  <a:lnTo>
                    <a:pt x="131093" y="283655"/>
                  </a:lnTo>
                  <a:lnTo>
                    <a:pt x="121740" y="289780"/>
                  </a:lnTo>
                  <a:lnTo>
                    <a:pt x="114276" y="292502"/>
                  </a:lnTo>
                  <a:lnTo>
                    <a:pt x="111889" y="294220"/>
                  </a:lnTo>
                  <a:lnTo>
                    <a:pt x="110297" y="296358"/>
                  </a:lnTo>
                  <a:lnTo>
                    <a:pt x="109236" y="298775"/>
                  </a:lnTo>
                  <a:lnTo>
                    <a:pt x="107536" y="300386"/>
                  </a:lnTo>
                  <a:lnTo>
                    <a:pt x="89105" y="310488"/>
                  </a:lnTo>
                  <a:lnTo>
                    <a:pt x="86179" y="311172"/>
                  </a:lnTo>
                  <a:lnTo>
                    <a:pt x="83235" y="310635"/>
                  </a:lnTo>
                  <a:lnTo>
                    <a:pt x="71382" y="305291"/>
                  </a:lnTo>
                  <a:lnTo>
                    <a:pt x="68410" y="304730"/>
                  </a:lnTo>
                  <a:lnTo>
                    <a:pt x="59486" y="299201"/>
                  </a:lnTo>
                  <a:lnTo>
                    <a:pt x="38652" y="278721"/>
                  </a:lnTo>
                  <a:lnTo>
                    <a:pt x="30715" y="264705"/>
                  </a:lnTo>
                  <a:lnTo>
                    <a:pt x="26930" y="253828"/>
                  </a:lnTo>
                  <a:lnTo>
                    <a:pt x="20958" y="243329"/>
                  </a:lnTo>
                  <a:lnTo>
                    <a:pt x="17756" y="229083"/>
                  </a:lnTo>
                  <a:lnTo>
                    <a:pt x="10964" y="218138"/>
                  </a:lnTo>
                  <a:lnTo>
                    <a:pt x="1603" y="207258"/>
                  </a:lnTo>
                  <a:lnTo>
                    <a:pt x="688" y="203570"/>
                  </a:lnTo>
                  <a:lnTo>
                    <a:pt x="0" y="184441"/>
                  </a:lnTo>
                  <a:lnTo>
                    <a:pt x="2622" y="178546"/>
                  </a:lnTo>
                  <a:lnTo>
                    <a:pt x="4710" y="175586"/>
                  </a:lnTo>
                  <a:lnTo>
                    <a:pt x="9677" y="172296"/>
                  </a:lnTo>
                  <a:lnTo>
                    <a:pt x="53788" y="154287"/>
                  </a:lnTo>
                  <a:lnTo>
                    <a:pt x="98184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221"/>
            <p:cNvSpPr/>
            <p:nvPr>
              <p:custDataLst>
                <p:tags r:id="rId37"/>
              </p:custDataLst>
            </p:nvPr>
          </p:nvSpPr>
          <p:spPr>
            <a:xfrm>
              <a:off x="4081431" y="4402336"/>
              <a:ext cx="151082" cy="107002"/>
            </a:xfrm>
            <a:custGeom>
              <a:avLst/>
              <a:gdLst/>
              <a:ahLst/>
              <a:cxnLst/>
              <a:rect l="0" t="0" r="0" b="0"/>
              <a:pathLst>
                <a:path w="151082" h="107002">
                  <a:moveTo>
                    <a:pt x="79803" y="26789"/>
                  </a:moveTo>
                  <a:lnTo>
                    <a:pt x="79803" y="26789"/>
                  </a:lnTo>
                  <a:lnTo>
                    <a:pt x="67375" y="26789"/>
                  </a:lnTo>
                  <a:lnTo>
                    <a:pt x="61712" y="29435"/>
                  </a:lnTo>
                  <a:lnTo>
                    <a:pt x="19703" y="53647"/>
                  </a:lnTo>
                  <a:lnTo>
                    <a:pt x="5865" y="65497"/>
                  </a:lnTo>
                  <a:lnTo>
                    <a:pt x="2293" y="71443"/>
                  </a:lnTo>
                  <a:lnTo>
                    <a:pt x="0" y="83345"/>
                  </a:lnTo>
                  <a:lnTo>
                    <a:pt x="2333" y="89297"/>
                  </a:lnTo>
                  <a:lnTo>
                    <a:pt x="4344" y="92274"/>
                  </a:lnTo>
                  <a:lnTo>
                    <a:pt x="16655" y="101203"/>
                  </a:lnTo>
                  <a:lnTo>
                    <a:pt x="32871" y="105392"/>
                  </a:lnTo>
                  <a:lnTo>
                    <a:pt x="67958" y="107001"/>
                  </a:lnTo>
                  <a:lnTo>
                    <a:pt x="104738" y="97422"/>
                  </a:lnTo>
                  <a:lnTo>
                    <a:pt x="116683" y="90924"/>
                  </a:lnTo>
                  <a:lnTo>
                    <a:pt x="128985" y="76108"/>
                  </a:lnTo>
                  <a:lnTo>
                    <a:pt x="147147" y="42551"/>
                  </a:lnTo>
                  <a:lnTo>
                    <a:pt x="150432" y="27551"/>
                  </a:lnTo>
                  <a:lnTo>
                    <a:pt x="151081" y="15033"/>
                  </a:lnTo>
                  <a:lnTo>
                    <a:pt x="149150" y="12007"/>
                  </a:lnTo>
                  <a:lnTo>
                    <a:pt x="141713" y="5998"/>
                  </a:lnTo>
                  <a:lnTo>
                    <a:pt x="134439" y="2666"/>
                  </a:lnTo>
                  <a:lnTo>
                    <a:pt x="115615" y="234"/>
                  </a:lnTo>
                  <a:lnTo>
                    <a:pt x="10659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222"/>
            <p:cNvSpPr/>
            <p:nvPr>
              <p:custDataLst>
                <p:tags r:id="rId38"/>
              </p:custDataLst>
            </p:nvPr>
          </p:nvSpPr>
          <p:spPr>
            <a:xfrm>
              <a:off x="4232948" y="4473773"/>
              <a:ext cx="120504" cy="115897"/>
            </a:xfrm>
            <a:custGeom>
              <a:avLst/>
              <a:gdLst/>
              <a:ahLst/>
              <a:cxnLst/>
              <a:rect l="0" t="0" r="0" b="0"/>
              <a:pathLst>
                <a:path w="120504" h="115897">
                  <a:moveTo>
                    <a:pt x="80091" y="0"/>
                  </a:moveTo>
                  <a:lnTo>
                    <a:pt x="80091" y="0"/>
                  </a:lnTo>
                  <a:lnTo>
                    <a:pt x="75351" y="0"/>
                  </a:lnTo>
                  <a:lnTo>
                    <a:pt x="73954" y="993"/>
                  </a:lnTo>
                  <a:lnTo>
                    <a:pt x="73023" y="2646"/>
                  </a:lnTo>
                  <a:lnTo>
                    <a:pt x="72402" y="4740"/>
                  </a:lnTo>
                  <a:lnTo>
                    <a:pt x="66789" y="12429"/>
                  </a:lnTo>
                  <a:lnTo>
                    <a:pt x="28872" y="38385"/>
                  </a:lnTo>
                  <a:lnTo>
                    <a:pt x="20616" y="47818"/>
                  </a:lnTo>
                  <a:lnTo>
                    <a:pt x="10332" y="55318"/>
                  </a:lnTo>
                  <a:lnTo>
                    <a:pt x="6796" y="59699"/>
                  </a:lnTo>
                  <a:lnTo>
                    <a:pt x="1819" y="74354"/>
                  </a:lnTo>
                  <a:lnTo>
                    <a:pt x="0" y="96614"/>
                  </a:lnTo>
                  <a:lnTo>
                    <a:pt x="1892" y="101121"/>
                  </a:lnTo>
                  <a:lnTo>
                    <a:pt x="9287" y="108774"/>
                  </a:lnTo>
                  <a:lnTo>
                    <a:pt x="19187" y="112836"/>
                  </a:lnTo>
                  <a:lnTo>
                    <a:pt x="59349" y="115896"/>
                  </a:lnTo>
                  <a:lnTo>
                    <a:pt x="83086" y="108920"/>
                  </a:lnTo>
                  <a:lnTo>
                    <a:pt x="94982" y="103641"/>
                  </a:lnTo>
                  <a:lnTo>
                    <a:pt x="104238" y="95342"/>
                  </a:lnTo>
                  <a:lnTo>
                    <a:pt x="110667" y="85038"/>
                  </a:lnTo>
                  <a:lnTo>
                    <a:pt x="120503" y="51481"/>
                  </a:lnTo>
                  <a:lnTo>
                    <a:pt x="114978" y="12834"/>
                  </a:lnTo>
                  <a:lnTo>
                    <a:pt x="111141" y="6366"/>
                  </a:lnTo>
                  <a:lnTo>
                    <a:pt x="106128" y="2830"/>
                  </a:lnTo>
                  <a:lnTo>
                    <a:pt x="97728" y="838"/>
                  </a:lnTo>
                  <a:lnTo>
                    <a:pt x="890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290"/>
          <p:cNvGrpSpPr/>
          <p:nvPr/>
        </p:nvGrpSpPr>
        <p:grpSpPr>
          <a:xfrm>
            <a:off x="375047" y="4598789"/>
            <a:ext cx="419696" cy="375048"/>
            <a:chOff x="375047" y="4598789"/>
            <a:chExt cx="419696" cy="375048"/>
          </a:xfrm>
        </p:grpSpPr>
        <p:sp>
          <p:nvSpPr>
            <p:cNvPr id="81" name="SMARTInkShape-4223"/>
            <p:cNvSpPr/>
            <p:nvPr>
              <p:custDataLst>
                <p:tags r:id="rId23"/>
              </p:custDataLst>
            </p:nvPr>
          </p:nvSpPr>
          <p:spPr>
            <a:xfrm>
              <a:off x="732235" y="4625578"/>
              <a:ext cx="1" cy="133946"/>
            </a:xfrm>
            <a:custGeom>
              <a:avLst/>
              <a:gdLst/>
              <a:ahLst/>
              <a:cxnLst/>
              <a:rect l="0" t="0" r="0" b="0"/>
              <a:pathLst>
                <a:path w="1" h="133946">
                  <a:moveTo>
                    <a:pt x="0" y="0"/>
                  </a:moveTo>
                  <a:lnTo>
                    <a:pt x="0" y="0"/>
                  </a:lnTo>
                  <a:lnTo>
                    <a:pt x="0" y="43191"/>
                  </a:lnTo>
                  <a:lnTo>
                    <a:pt x="0" y="86710"/>
                  </a:lnTo>
                  <a:lnTo>
                    <a:pt x="0" y="131116"/>
                  </a:lnTo>
                  <a:lnTo>
                    <a:pt x="0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224"/>
            <p:cNvSpPr/>
            <p:nvPr>
              <p:custDataLst>
                <p:tags r:id="rId24"/>
              </p:custDataLst>
            </p:nvPr>
          </p:nvSpPr>
          <p:spPr>
            <a:xfrm>
              <a:off x="617390" y="4697016"/>
              <a:ext cx="177353" cy="8930"/>
            </a:xfrm>
            <a:custGeom>
              <a:avLst/>
              <a:gdLst/>
              <a:ahLst/>
              <a:cxnLst/>
              <a:rect l="0" t="0" r="0" b="0"/>
              <a:pathLst>
                <a:path w="177353" h="8930">
                  <a:moveTo>
                    <a:pt x="7688" y="0"/>
                  </a:moveTo>
                  <a:lnTo>
                    <a:pt x="7688" y="0"/>
                  </a:lnTo>
                  <a:lnTo>
                    <a:pt x="0" y="0"/>
                  </a:lnTo>
                  <a:lnTo>
                    <a:pt x="30817" y="992"/>
                  </a:lnTo>
                  <a:lnTo>
                    <a:pt x="70890" y="7688"/>
                  </a:lnTo>
                  <a:lnTo>
                    <a:pt x="112290" y="8766"/>
                  </a:lnTo>
                  <a:lnTo>
                    <a:pt x="154761" y="8915"/>
                  </a:lnTo>
                  <a:lnTo>
                    <a:pt x="177352" y="89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225"/>
            <p:cNvSpPr/>
            <p:nvPr>
              <p:custDataLst>
                <p:tags r:id="rId25"/>
              </p:custDataLst>
            </p:nvPr>
          </p:nvSpPr>
          <p:spPr>
            <a:xfrm>
              <a:off x="410766" y="4795242"/>
              <a:ext cx="232173" cy="160736"/>
            </a:xfrm>
            <a:custGeom>
              <a:avLst/>
              <a:gdLst/>
              <a:ahLst/>
              <a:cxnLst/>
              <a:rect l="0" t="0" r="0" b="0"/>
              <a:pathLst>
                <a:path w="232173" h="160736">
                  <a:moveTo>
                    <a:pt x="0" y="0"/>
                  </a:moveTo>
                  <a:lnTo>
                    <a:pt x="0" y="0"/>
                  </a:lnTo>
                  <a:lnTo>
                    <a:pt x="20737" y="18091"/>
                  </a:lnTo>
                  <a:lnTo>
                    <a:pt x="64440" y="51138"/>
                  </a:lnTo>
                  <a:lnTo>
                    <a:pt x="107410" y="80438"/>
                  </a:lnTo>
                  <a:lnTo>
                    <a:pt x="145701" y="104005"/>
                  </a:lnTo>
                  <a:lnTo>
                    <a:pt x="188767" y="133325"/>
                  </a:lnTo>
                  <a:lnTo>
                    <a:pt x="232172" y="160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226"/>
            <p:cNvSpPr/>
            <p:nvPr>
              <p:custDataLst>
                <p:tags r:id="rId26"/>
              </p:custDataLst>
            </p:nvPr>
          </p:nvSpPr>
          <p:spPr>
            <a:xfrm>
              <a:off x="414551" y="4705945"/>
              <a:ext cx="201599" cy="98228"/>
            </a:xfrm>
            <a:custGeom>
              <a:avLst/>
              <a:gdLst/>
              <a:ahLst/>
              <a:cxnLst/>
              <a:rect l="0" t="0" r="0" b="0"/>
              <a:pathLst>
                <a:path w="201599" h="98228">
                  <a:moveTo>
                    <a:pt x="5144" y="98227"/>
                  </a:moveTo>
                  <a:lnTo>
                    <a:pt x="5144" y="98227"/>
                  </a:lnTo>
                  <a:lnTo>
                    <a:pt x="0" y="98227"/>
                  </a:lnTo>
                  <a:lnTo>
                    <a:pt x="2196" y="98227"/>
                  </a:lnTo>
                  <a:lnTo>
                    <a:pt x="3179" y="97235"/>
                  </a:lnTo>
                  <a:lnTo>
                    <a:pt x="5554" y="91098"/>
                  </a:lnTo>
                  <a:lnTo>
                    <a:pt x="9626" y="85798"/>
                  </a:lnTo>
                  <a:lnTo>
                    <a:pt x="52378" y="65454"/>
                  </a:lnTo>
                  <a:lnTo>
                    <a:pt x="94418" y="44647"/>
                  </a:lnTo>
                  <a:lnTo>
                    <a:pt x="136112" y="23813"/>
                  </a:lnTo>
                  <a:lnTo>
                    <a:pt x="179831" y="8868"/>
                  </a:lnTo>
                  <a:lnTo>
                    <a:pt x="192484" y="2046"/>
                  </a:lnTo>
                  <a:lnTo>
                    <a:pt x="20159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227"/>
            <p:cNvSpPr/>
            <p:nvPr>
              <p:custDataLst>
                <p:tags r:id="rId27"/>
              </p:custDataLst>
            </p:nvPr>
          </p:nvSpPr>
          <p:spPr>
            <a:xfrm>
              <a:off x="375047" y="4598789"/>
              <a:ext cx="80368" cy="375048"/>
            </a:xfrm>
            <a:custGeom>
              <a:avLst/>
              <a:gdLst/>
              <a:ahLst/>
              <a:cxnLst/>
              <a:rect l="0" t="0" r="0" b="0"/>
              <a:pathLst>
                <a:path w="80368" h="375048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7" y="992"/>
                  </a:lnTo>
                  <a:lnTo>
                    <a:pt x="7068" y="2646"/>
                  </a:lnTo>
                  <a:lnTo>
                    <a:pt x="7688" y="4740"/>
                  </a:lnTo>
                  <a:lnTo>
                    <a:pt x="35351" y="47596"/>
                  </a:lnTo>
                  <a:lnTo>
                    <a:pt x="41894" y="72310"/>
                  </a:lnTo>
                  <a:lnTo>
                    <a:pt x="50423" y="116201"/>
                  </a:lnTo>
                  <a:lnTo>
                    <a:pt x="55601" y="154473"/>
                  </a:lnTo>
                  <a:lnTo>
                    <a:pt x="61143" y="195216"/>
                  </a:lnTo>
                  <a:lnTo>
                    <a:pt x="63230" y="231927"/>
                  </a:lnTo>
                  <a:lnTo>
                    <a:pt x="69522" y="267842"/>
                  </a:lnTo>
                  <a:lnTo>
                    <a:pt x="71269" y="311751"/>
                  </a:lnTo>
                  <a:lnTo>
                    <a:pt x="72408" y="341209"/>
                  </a:lnTo>
                  <a:lnTo>
                    <a:pt x="79123" y="359628"/>
                  </a:lnTo>
                  <a:lnTo>
                    <a:pt x="80367" y="3750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291"/>
          <p:cNvGrpSpPr/>
          <p:nvPr/>
        </p:nvGrpSpPr>
        <p:grpSpPr>
          <a:xfrm>
            <a:off x="937617" y="3973711"/>
            <a:ext cx="133947" cy="125017"/>
            <a:chOff x="937617" y="3973711"/>
            <a:chExt cx="133947" cy="125017"/>
          </a:xfrm>
        </p:grpSpPr>
        <p:sp>
          <p:nvSpPr>
            <p:cNvPr id="87" name="SMARTInkShape-4228"/>
            <p:cNvSpPr/>
            <p:nvPr>
              <p:custDataLst>
                <p:tags r:id="rId21"/>
              </p:custDataLst>
            </p:nvPr>
          </p:nvSpPr>
          <p:spPr>
            <a:xfrm>
              <a:off x="1009164" y="3973711"/>
              <a:ext cx="8821" cy="125017"/>
            </a:xfrm>
            <a:custGeom>
              <a:avLst/>
              <a:gdLst/>
              <a:ahLst/>
              <a:cxnLst/>
              <a:rect l="0" t="0" r="0" b="0"/>
              <a:pathLst>
                <a:path w="8821" h="125017">
                  <a:moveTo>
                    <a:pt x="8820" y="0"/>
                  </a:moveTo>
                  <a:lnTo>
                    <a:pt x="8820" y="0"/>
                  </a:lnTo>
                  <a:lnTo>
                    <a:pt x="7828" y="39901"/>
                  </a:lnTo>
                  <a:lnTo>
                    <a:pt x="718" y="68383"/>
                  </a:lnTo>
                  <a:lnTo>
                    <a:pt x="0" y="90891"/>
                  </a:lnTo>
                  <a:lnTo>
                    <a:pt x="2585" y="97612"/>
                  </a:lnTo>
                  <a:lnTo>
                    <a:pt x="6049" y="103906"/>
                  </a:lnTo>
                  <a:lnTo>
                    <a:pt x="8273" y="116032"/>
                  </a:lnTo>
                  <a:lnTo>
                    <a:pt x="8820" y="1250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229"/>
            <p:cNvSpPr/>
            <p:nvPr>
              <p:custDataLst>
                <p:tags r:id="rId22"/>
              </p:custDataLst>
            </p:nvPr>
          </p:nvSpPr>
          <p:spPr>
            <a:xfrm>
              <a:off x="937617" y="4027289"/>
              <a:ext cx="133947" cy="17860"/>
            </a:xfrm>
            <a:custGeom>
              <a:avLst/>
              <a:gdLst/>
              <a:ahLst/>
              <a:cxnLst/>
              <a:rect l="0" t="0" r="0" b="0"/>
              <a:pathLst>
                <a:path w="133947" h="17860">
                  <a:moveTo>
                    <a:pt x="0" y="0"/>
                  </a:moveTo>
                  <a:lnTo>
                    <a:pt x="0" y="0"/>
                  </a:lnTo>
                  <a:lnTo>
                    <a:pt x="39218" y="0"/>
                  </a:lnTo>
                  <a:lnTo>
                    <a:pt x="63545" y="2646"/>
                  </a:lnTo>
                  <a:lnTo>
                    <a:pt x="106464" y="8378"/>
                  </a:lnTo>
                  <a:lnTo>
                    <a:pt x="117763" y="9677"/>
                  </a:lnTo>
                  <a:lnTo>
                    <a:pt x="133946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1292"/>
          <p:cNvGrpSpPr/>
          <p:nvPr/>
        </p:nvGrpSpPr>
        <p:grpSpPr>
          <a:xfrm>
            <a:off x="1031159" y="4741664"/>
            <a:ext cx="3353319" cy="437430"/>
            <a:chOff x="1031159" y="4741664"/>
            <a:chExt cx="3353319" cy="437430"/>
          </a:xfrm>
        </p:grpSpPr>
        <p:sp>
          <p:nvSpPr>
            <p:cNvPr id="90" name="SMARTInkShape-4230"/>
            <p:cNvSpPr/>
            <p:nvPr>
              <p:custDataLst>
                <p:tags r:id="rId2"/>
              </p:custDataLst>
            </p:nvPr>
          </p:nvSpPr>
          <p:spPr>
            <a:xfrm>
              <a:off x="1031159" y="4843676"/>
              <a:ext cx="147561" cy="111921"/>
            </a:xfrm>
            <a:custGeom>
              <a:avLst/>
              <a:gdLst/>
              <a:ahLst/>
              <a:cxnLst/>
              <a:rect l="0" t="0" r="0" b="0"/>
              <a:pathLst>
                <a:path w="147561" h="111921">
                  <a:moveTo>
                    <a:pt x="147560" y="5144"/>
                  </a:moveTo>
                  <a:lnTo>
                    <a:pt x="147560" y="5144"/>
                  </a:lnTo>
                  <a:lnTo>
                    <a:pt x="142819" y="5144"/>
                  </a:lnTo>
                  <a:lnTo>
                    <a:pt x="125200" y="0"/>
                  </a:lnTo>
                  <a:lnTo>
                    <a:pt x="83742" y="5554"/>
                  </a:lnTo>
                  <a:lnTo>
                    <a:pt x="44972" y="17496"/>
                  </a:lnTo>
                  <a:lnTo>
                    <a:pt x="25992" y="26112"/>
                  </a:lnTo>
                  <a:lnTo>
                    <a:pt x="16470" y="34638"/>
                  </a:lnTo>
                  <a:lnTo>
                    <a:pt x="9923" y="44050"/>
                  </a:lnTo>
                  <a:lnTo>
                    <a:pt x="3074" y="58176"/>
                  </a:lnTo>
                  <a:lnTo>
                    <a:pt x="634" y="61335"/>
                  </a:lnTo>
                  <a:lnTo>
                    <a:pt x="0" y="64433"/>
                  </a:lnTo>
                  <a:lnTo>
                    <a:pt x="569" y="67490"/>
                  </a:lnTo>
                  <a:lnTo>
                    <a:pt x="6111" y="76534"/>
                  </a:lnTo>
                  <a:lnTo>
                    <a:pt x="8612" y="79527"/>
                  </a:lnTo>
                  <a:lnTo>
                    <a:pt x="14037" y="82851"/>
                  </a:lnTo>
                  <a:lnTo>
                    <a:pt x="19756" y="85322"/>
                  </a:lnTo>
                  <a:lnTo>
                    <a:pt x="38436" y="99647"/>
                  </a:lnTo>
                  <a:lnTo>
                    <a:pt x="82231" y="107966"/>
                  </a:lnTo>
                  <a:lnTo>
                    <a:pt x="102148" y="111730"/>
                  </a:lnTo>
                  <a:lnTo>
                    <a:pt x="105379" y="111920"/>
                  </a:lnTo>
                  <a:lnTo>
                    <a:pt x="111615" y="109486"/>
                  </a:lnTo>
                  <a:lnTo>
                    <a:pt x="117694" y="106089"/>
                  </a:lnTo>
                  <a:lnTo>
                    <a:pt x="129681" y="103907"/>
                  </a:lnTo>
                  <a:lnTo>
                    <a:pt x="138630" y="103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231"/>
            <p:cNvSpPr/>
            <p:nvPr>
              <p:custDataLst>
                <p:tags r:id="rId3"/>
              </p:custDataLst>
            </p:nvPr>
          </p:nvSpPr>
          <p:spPr>
            <a:xfrm>
              <a:off x="1223746" y="4741664"/>
              <a:ext cx="169130" cy="258962"/>
            </a:xfrm>
            <a:custGeom>
              <a:avLst/>
              <a:gdLst/>
              <a:ahLst/>
              <a:cxnLst/>
              <a:rect l="0" t="0" r="0" b="0"/>
              <a:pathLst>
                <a:path w="169130" h="258962">
                  <a:moveTo>
                    <a:pt x="62129" y="0"/>
                  </a:moveTo>
                  <a:lnTo>
                    <a:pt x="62129" y="0"/>
                  </a:lnTo>
                  <a:lnTo>
                    <a:pt x="57389" y="4740"/>
                  </a:lnTo>
                  <a:lnTo>
                    <a:pt x="55061" y="9713"/>
                  </a:lnTo>
                  <a:lnTo>
                    <a:pt x="50602" y="48098"/>
                  </a:lnTo>
                  <a:lnTo>
                    <a:pt x="44111" y="89751"/>
                  </a:lnTo>
                  <a:lnTo>
                    <a:pt x="31951" y="134005"/>
                  </a:lnTo>
                  <a:lnTo>
                    <a:pt x="19208" y="175100"/>
                  </a:lnTo>
                  <a:lnTo>
                    <a:pt x="8964" y="216753"/>
                  </a:lnTo>
                  <a:lnTo>
                    <a:pt x="7834" y="218916"/>
                  </a:lnTo>
                  <a:lnTo>
                    <a:pt x="6089" y="220358"/>
                  </a:lnTo>
                  <a:lnTo>
                    <a:pt x="899" y="222673"/>
                  </a:lnTo>
                  <a:lnTo>
                    <a:pt x="473" y="221870"/>
                  </a:lnTo>
                  <a:lnTo>
                    <a:pt x="0" y="218332"/>
                  </a:lnTo>
                  <a:lnTo>
                    <a:pt x="866" y="216993"/>
                  </a:lnTo>
                  <a:lnTo>
                    <a:pt x="2435" y="216099"/>
                  </a:lnTo>
                  <a:lnTo>
                    <a:pt x="4474" y="215504"/>
                  </a:lnTo>
                  <a:lnTo>
                    <a:pt x="12083" y="209925"/>
                  </a:lnTo>
                  <a:lnTo>
                    <a:pt x="15082" y="202110"/>
                  </a:lnTo>
                  <a:lnTo>
                    <a:pt x="17407" y="193014"/>
                  </a:lnTo>
                  <a:lnTo>
                    <a:pt x="42539" y="149225"/>
                  </a:lnTo>
                  <a:lnTo>
                    <a:pt x="48498" y="140016"/>
                  </a:lnTo>
                  <a:lnTo>
                    <a:pt x="77250" y="110967"/>
                  </a:lnTo>
                  <a:lnTo>
                    <a:pt x="92847" y="102442"/>
                  </a:lnTo>
                  <a:lnTo>
                    <a:pt x="134817" y="98391"/>
                  </a:lnTo>
                  <a:lnTo>
                    <a:pt x="144961" y="98275"/>
                  </a:lnTo>
                  <a:lnTo>
                    <a:pt x="151199" y="100894"/>
                  </a:lnTo>
                  <a:lnTo>
                    <a:pt x="163287" y="110660"/>
                  </a:lnTo>
                  <a:lnTo>
                    <a:pt x="166620" y="118966"/>
                  </a:lnTo>
                  <a:lnTo>
                    <a:pt x="169129" y="162667"/>
                  </a:lnTo>
                  <a:lnTo>
                    <a:pt x="160182" y="207132"/>
                  </a:lnTo>
                  <a:lnTo>
                    <a:pt x="153449" y="225057"/>
                  </a:lnTo>
                  <a:lnTo>
                    <a:pt x="151333" y="234963"/>
                  </a:lnTo>
                  <a:lnTo>
                    <a:pt x="143403" y="249570"/>
                  </a:lnTo>
                  <a:lnTo>
                    <a:pt x="142496" y="258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232"/>
            <p:cNvSpPr/>
            <p:nvPr>
              <p:custDataLst>
                <p:tags r:id="rId4"/>
              </p:custDataLst>
            </p:nvPr>
          </p:nvSpPr>
          <p:spPr>
            <a:xfrm>
              <a:off x="1385943" y="4884539"/>
              <a:ext cx="141035" cy="107157"/>
            </a:xfrm>
            <a:custGeom>
              <a:avLst/>
              <a:gdLst/>
              <a:ahLst/>
              <a:cxnLst/>
              <a:rect l="0" t="0" r="0" b="0"/>
              <a:pathLst>
                <a:path w="141035" h="107157">
                  <a:moveTo>
                    <a:pt x="141034" y="0"/>
                  </a:moveTo>
                  <a:lnTo>
                    <a:pt x="141034" y="0"/>
                  </a:lnTo>
                  <a:lnTo>
                    <a:pt x="97562" y="0"/>
                  </a:lnTo>
                  <a:lnTo>
                    <a:pt x="80969" y="4740"/>
                  </a:lnTo>
                  <a:lnTo>
                    <a:pt x="40996" y="28679"/>
                  </a:lnTo>
                  <a:lnTo>
                    <a:pt x="17347" y="44505"/>
                  </a:lnTo>
                  <a:lnTo>
                    <a:pt x="4374" y="56526"/>
                  </a:lnTo>
                  <a:lnTo>
                    <a:pt x="921" y="62495"/>
                  </a:lnTo>
                  <a:lnTo>
                    <a:pt x="0" y="65476"/>
                  </a:lnTo>
                  <a:lnTo>
                    <a:pt x="379" y="67463"/>
                  </a:lnTo>
                  <a:lnTo>
                    <a:pt x="1623" y="68788"/>
                  </a:lnTo>
                  <a:lnTo>
                    <a:pt x="5652" y="70260"/>
                  </a:lnTo>
                  <a:lnTo>
                    <a:pt x="10749" y="70914"/>
                  </a:lnTo>
                  <a:lnTo>
                    <a:pt x="46172" y="61320"/>
                  </a:lnTo>
                  <a:lnTo>
                    <a:pt x="88683" y="32986"/>
                  </a:lnTo>
                  <a:lnTo>
                    <a:pt x="119268" y="4811"/>
                  </a:lnTo>
                  <a:lnTo>
                    <a:pt x="125738" y="2138"/>
                  </a:lnTo>
                  <a:lnTo>
                    <a:pt x="140500" y="55"/>
                  </a:lnTo>
                  <a:lnTo>
                    <a:pt x="141024" y="40722"/>
                  </a:lnTo>
                  <a:lnTo>
                    <a:pt x="140039" y="62006"/>
                  </a:lnTo>
                  <a:lnTo>
                    <a:pt x="136292" y="71545"/>
                  </a:lnTo>
                  <a:lnTo>
                    <a:pt x="136611" y="81738"/>
                  </a:lnTo>
                  <a:lnTo>
                    <a:pt x="141034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233"/>
            <p:cNvSpPr/>
            <p:nvPr>
              <p:custDataLst>
                <p:tags r:id="rId5"/>
              </p:custDataLst>
            </p:nvPr>
          </p:nvSpPr>
          <p:spPr>
            <a:xfrm>
              <a:off x="1580555" y="4868489"/>
              <a:ext cx="106634" cy="132137"/>
            </a:xfrm>
            <a:custGeom>
              <a:avLst/>
              <a:gdLst/>
              <a:ahLst/>
              <a:cxnLst/>
              <a:rect l="0" t="0" r="0" b="0"/>
              <a:pathLst>
                <a:path w="106634" h="132137">
                  <a:moveTo>
                    <a:pt x="26789" y="42839"/>
                  </a:moveTo>
                  <a:lnTo>
                    <a:pt x="26789" y="42839"/>
                  </a:lnTo>
                  <a:lnTo>
                    <a:pt x="22048" y="42839"/>
                  </a:lnTo>
                  <a:lnTo>
                    <a:pt x="20652" y="44824"/>
                  </a:lnTo>
                  <a:lnTo>
                    <a:pt x="17694" y="56105"/>
                  </a:lnTo>
                  <a:lnTo>
                    <a:pt x="11968" y="67164"/>
                  </a:lnTo>
                  <a:lnTo>
                    <a:pt x="8837" y="81576"/>
                  </a:lnTo>
                  <a:lnTo>
                    <a:pt x="2039" y="95837"/>
                  </a:lnTo>
                  <a:lnTo>
                    <a:pt x="35" y="112871"/>
                  </a:lnTo>
                  <a:lnTo>
                    <a:pt x="0" y="71956"/>
                  </a:lnTo>
                  <a:lnTo>
                    <a:pt x="7129" y="48664"/>
                  </a:lnTo>
                  <a:lnTo>
                    <a:pt x="18091" y="27600"/>
                  </a:lnTo>
                  <a:lnTo>
                    <a:pt x="24908" y="20191"/>
                  </a:lnTo>
                  <a:lnTo>
                    <a:pt x="49783" y="2262"/>
                  </a:lnTo>
                  <a:lnTo>
                    <a:pt x="56191" y="0"/>
                  </a:lnTo>
                  <a:lnTo>
                    <a:pt x="59289" y="389"/>
                  </a:lnTo>
                  <a:lnTo>
                    <a:pt x="80353" y="9285"/>
                  </a:lnTo>
                  <a:lnTo>
                    <a:pt x="86314" y="15028"/>
                  </a:lnTo>
                  <a:lnTo>
                    <a:pt x="98225" y="37529"/>
                  </a:lnTo>
                  <a:lnTo>
                    <a:pt x="104510" y="59125"/>
                  </a:lnTo>
                  <a:lnTo>
                    <a:pt x="106633" y="84200"/>
                  </a:lnTo>
                  <a:lnTo>
                    <a:pt x="98462" y="127814"/>
                  </a:lnTo>
                  <a:lnTo>
                    <a:pt x="98226" y="1321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234"/>
            <p:cNvSpPr/>
            <p:nvPr>
              <p:custDataLst>
                <p:tags r:id="rId6"/>
              </p:custDataLst>
            </p:nvPr>
          </p:nvSpPr>
          <p:spPr>
            <a:xfrm>
              <a:off x="1687711" y="4897681"/>
              <a:ext cx="142876" cy="111875"/>
            </a:xfrm>
            <a:custGeom>
              <a:avLst/>
              <a:gdLst/>
              <a:ahLst/>
              <a:cxnLst/>
              <a:rect l="0" t="0" r="0" b="0"/>
              <a:pathLst>
                <a:path w="142876" h="111875">
                  <a:moveTo>
                    <a:pt x="0" y="85085"/>
                  </a:moveTo>
                  <a:lnTo>
                    <a:pt x="0" y="85085"/>
                  </a:lnTo>
                  <a:lnTo>
                    <a:pt x="0" y="72656"/>
                  </a:lnTo>
                  <a:lnTo>
                    <a:pt x="2646" y="66993"/>
                  </a:lnTo>
                  <a:lnTo>
                    <a:pt x="4741" y="64094"/>
                  </a:lnTo>
                  <a:lnTo>
                    <a:pt x="10087" y="46175"/>
                  </a:lnTo>
                  <a:lnTo>
                    <a:pt x="38450" y="12019"/>
                  </a:lnTo>
                  <a:lnTo>
                    <a:pt x="47185" y="7963"/>
                  </a:lnTo>
                  <a:lnTo>
                    <a:pt x="56690" y="5167"/>
                  </a:lnTo>
                  <a:lnTo>
                    <a:pt x="64222" y="618"/>
                  </a:lnTo>
                  <a:lnTo>
                    <a:pt x="67619" y="0"/>
                  </a:lnTo>
                  <a:lnTo>
                    <a:pt x="70876" y="580"/>
                  </a:lnTo>
                  <a:lnTo>
                    <a:pt x="87973" y="8640"/>
                  </a:lnTo>
                  <a:lnTo>
                    <a:pt x="96315" y="16714"/>
                  </a:lnTo>
                  <a:lnTo>
                    <a:pt x="118951" y="55499"/>
                  </a:lnTo>
                  <a:lnTo>
                    <a:pt x="131285" y="82463"/>
                  </a:lnTo>
                  <a:lnTo>
                    <a:pt x="133755" y="89872"/>
                  </a:lnTo>
                  <a:lnTo>
                    <a:pt x="140779" y="102714"/>
                  </a:lnTo>
                  <a:lnTo>
                    <a:pt x="142875" y="1118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235"/>
            <p:cNvSpPr/>
            <p:nvPr>
              <p:custDataLst>
                <p:tags r:id="rId7"/>
              </p:custDataLst>
            </p:nvPr>
          </p:nvSpPr>
          <p:spPr>
            <a:xfrm>
              <a:off x="1875235" y="4920671"/>
              <a:ext cx="187524" cy="110952"/>
            </a:xfrm>
            <a:custGeom>
              <a:avLst/>
              <a:gdLst/>
              <a:ahLst/>
              <a:cxnLst/>
              <a:rect l="0" t="0" r="0" b="0"/>
              <a:pathLst>
                <a:path w="187524" h="110952">
                  <a:moveTo>
                    <a:pt x="0" y="71024"/>
                  </a:moveTo>
                  <a:lnTo>
                    <a:pt x="0" y="71024"/>
                  </a:lnTo>
                  <a:lnTo>
                    <a:pt x="4740" y="71024"/>
                  </a:lnTo>
                  <a:lnTo>
                    <a:pt x="9713" y="68379"/>
                  </a:lnTo>
                  <a:lnTo>
                    <a:pt x="16250" y="63336"/>
                  </a:lnTo>
                  <a:lnTo>
                    <a:pt x="51237" y="49698"/>
                  </a:lnTo>
                  <a:lnTo>
                    <a:pt x="77079" y="29323"/>
                  </a:lnTo>
                  <a:lnTo>
                    <a:pt x="96450" y="10279"/>
                  </a:lnTo>
                  <a:lnTo>
                    <a:pt x="96050" y="8699"/>
                  </a:lnTo>
                  <a:lnTo>
                    <a:pt x="92959" y="4298"/>
                  </a:lnTo>
                  <a:lnTo>
                    <a:pt x="88278" y="1680"/>
                  </a:lnTo>
                  <a:lnTo>
                    <a:pt x="77189" y="0"/>
                  </a:lnTo>
                  <a:lnTo>
                    <a:pt x="71348" y="2416"/>
                  </a:lnTo>
                  <a:lnTo>
                    <a:pt x="68401" y="4450"/>
                  </a:lnTo>
                  <a:lnTo>
                    <a:pt x="38167" y="12900"/>
                  </a:lnTo>
                  <a:lnTo>
                    <a:pt x="29200" y="20717"/>
                  </a:lnTo>
                  <a:lnTo>
                    <a:pt x="13215" y="40513"/>
                  </a:lnTo>
                  <a:lnTo>
                    <a:pt x="10199" y="49967"/>
                  </a:lnTo>
                  <a:lnTo>
                    <a:pt x="9494" y="56043"/>
                  </a:lnTo>
                  <a:lnTo>
                    <a:pt x="16667" y="81681"/>
                  </a:lnTo>
                  <a:lnTo>
                    <a:pt x="22621" y="88328"/>
                  </a:lnTo>
                  <a:lnTo>
                    <a:pt x="42612" y="100680"/>
                  </a:lnTo>
                  <a:lnTo>
                    <a:pt x="82213" y="110951"/>
                  </a:lnTo>
                  <a:lnTo>
                    <a:pt x="96401" y="110928"/>
                  </a:lnTo>
                  <a:lnTo>
                    <a:pt x="140852" y="104465"/>
                  </a:lnTo>
                  <a:lnTo>
                    <a:pt x="171382" y="91560"/>
                  </a:lnTo>
                  <a:lnTo>
                    <a:pt x="187523" y="799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236"/>
            <p:cNvSpPr/>
            <p:nvPr>
              <p:custDataLst>
                <p:tags r:id="rId8"/>
              </p:custDataLst>
            </p:nvPr>
          </p:nvSpPr>
          <p:spPr>
            <a:xfrm>
              <a:off x="2080617" y="4768453"/>
              <a:ext cx="35720" cy="294681"/>
            </a:xfrm>
            <a:custGeom>
              <a:avLst/>
              <a:gdLst/>
              <a:ahLst/>
              <a:cxnLst/>
              <a:rect l="0" t="0" r="0" b="0"/>
              <a:pathLst>
                <a:path w="35720" h="294681">
                  <a:moveTo>
                    <a:pt x="0" y="0"/>
                  </a:moveTo>
                  <a:lnTo>
                    <a:pt x="0" y="0"/>
                  </a:lnTo>
                  <a:lnTo>
                    <a:pt x="0" y="42240"/>
                  </a:lnTo>
                  <a:lnTo>
                    <a:pt x="0" y="83872"/>
                  </a:lnTo>
                  <a:lnTo>
                    <a:pt x="0" y="123944"/>
                  </a:lnTo>
                  <a:lnTo>
                    <a:pt x="6137" y="166660"/>
                  </a:lnTo>
                  <a:lnTo>
                    <a:pt x="8378" y="204789"/>
                  </a:lnTo>
                  <a:lnTo>
                    <a:pt x="9849" y="242824"/>
                  </a:lnTo>
                  <a:lnTo>
                    <a:pt x="16037" y="260574"/>
                  </a:lnTo>
                  <a:lnTo>
                    <a:pt x="33141" y="285496"/>
                  </a:lnTo>
                  <a:lnTo>
                    <a:pt x="35719" y="2946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37"/>
            <p:cNvSpPr/>
            <p:nvPr>
              <p:custDataLst>
                <p:tags r:id="rId9"/>
              </p:custDataLst>
            </p:nvPr>
          </p:nvSpPr>
          <p:spPr>
            <a:xfrm>
              <a:off x="2250281" y="4955977"/>
              <a:ext cx="107158" cy="17860"/>
            </a:xfrm>
            <a:custGeom>
              <a:avLst/>
              <a:gdLst/>
              <a:ahLst/>
              <a:cxnLst/>
              <a:rect l="0" t="0" r="0" b="0"/>
              <a:pathLst>
                <a:path w="107158" h="17860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2645"/>
                  </a:lnTo>
                  <a:lnTo>
                    <a:pt x="12429" y="4740"/>
                  </a:lnTo>
                  <a:lnTo>
                    <a:pt x="20738" y="7067"/>
                  </a:lnTo>
                  <a:lnTo>
                    <a:pt x="64441" y="8821"/>
                  </a:lnTo>
                  <a:lnTo>
                    <a:pt x="107157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238"/>
            <p:cNvSpPr/>
            <p:nvPr>
              <p:custDataLst>
                <p:tags r:id="rId10"/>
              </p:custDataLst>
            </p:nvPr>
          </p:nvSpPr>
          <p:spPr>
            <a:xfrm>
              <a:off x="2474095" y="4879394"/>
              <a:ext cx="169094" cy="139046"/>
            </a:xfrm>
            <a:custGeom>
              <a:avLst/>
              <a:gdLst/>
              <a:ahLst/>
              <a:cxnLst/>
              <a:rect l="0" t="0" r="0" b="0"/>
              <a:pathLst>
                <a:path w="169094" h="139046">
                  <a:moveTo>
                    <a:pt x="151233" y="5145"/>
                  </a:moveTo>
                  <a:lnTo>
                    <a:pt x="151233" y="5145"/>
                  </a:lnTo>
                  <a:lnTo>
                    <a:pt x="142120" y="4153"/>
                  </a:lnTo>
                  <a:lnTo>
                    <a:pt x="122736" y="0"/>
                  </a:lnTo>
                  <a:lnTo>
                    <a:pt x="103984" y="4172"/>
                  </a:lnTo>
                  <a:lnTo>
                    <a:pt x="61786" y="20203"/>
                  </a:lnTo>
                  <a:lnTo>
                    <a:pt x="29566" y="34934"/>
                  </a:lnTo>
                  <a:lnTo>
                    <a:pt x="20099" y="43520"/>
                  </a:lnTo>
                  <a:lnTo>
                    <a:pt x="3767" y="63850"/>
                  </a:lnTo>
                  <a:lnTo>
                    <a:pt x="1357" y="70262"/>
                  </a:lnTo>
                  <a:lnTo>
                    <a:pt x="0" y="84190"/>
                  </a:lnTo>
                  <a:lnTo>
                    <a:pt x="2328" y="92532"/>
                  </a:lnTo>
                  <a:lnTo>
                    <a:pt x="4338" y="96145"/>
                  </a:lnTo>
                  <a:lnTo>
                    <a:pt x="32449" y="118180"/>
                  </a:lnTo>
                  <a:lnTo>
                    <a:pt x="65198" y="135115"/>
                  </a:lnTo>
                  <a:lnTo>
                    <a:pt x="106602" y="138858"/>
                  </a:lnTo>
                  <a:lnTo>
                    <a:pt x="125660" y="139045"/>
                  </a:lnTo>
                  <a:lnTo>
                    <a:pt x="169093" y="1301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239"/>
            <p:cNvSpPr/>
            <p:nvPr>
              <p:custDataLst>
                <p:tags r:id="rId11"/>
              </p:custDataLst>
            </p:nvPr>
          </p:nvSpPr>
          <p:spPr>
            <a:xfrm>
              <a:off x="2652787" y="4897253"/>
              <a:ext cx="142206" cy="112303"/>
            </a:xfrm>
            <a:custGeom>
              <a:avLst/>
              <a:gdLst/>
              <a:ahLst/>
              <a:cxnLst/>
              <a:rect l="0" t="0" r="0" b="0"/>
              <a:pathLst>
                <a:path w="142206" h="112303">
                  <a:moveTo>
                    <a:pt x="142205" y="5145"/>
                  </a:moveTo>
                  <a:lnTo>
                    <a:pt x="142205" y="5145"/>
                  </a:lnTo>
                  <a:lnTo>
                    <a:pt x="128903" y="5145"/>
                  </a:lnTo>
                  <a:lnTo>
                    <a:pt x="110988" y="0"/>
                  </a:lnTo>
                  <a:lnTo>
                    <a:pt x="67706" y="9627"/>
                  </a:lnTo>
                  <a:lnTo>
                    <a:pt x="52553" y="17497"/>
                  </a:lnTo>
                  <a:lnTo>
                    <a:pt x="10776" y="49260"/>
                  </a:lnTo>
                  <a:lnTo>
                    <a:pt x="4417" y="55509"/>
                  </a:lnTo>
                  <a:lnTo>
                    <a:pt x="1591" y="61594"/>
                  </a:lnTo>
                  <a:lnTo>
                    <a:pt x="0" y="70598"/>
                  </a:lnTo>
                  <a:lnTo>
                    <a:pt x="2274" y="76569"/>
                  </a:lnTo>
                  <a:lnTo>
                    <a:pt x="4269" y="79550"/>
                  </a:lnTo>
                  <a:lnTo>
                    <a:pt x="6592" y="81537"/>
                  </a:lnTo>
                  <a:lnTo>
                    <a:pt x="11818" y="83746"/>
                  </a:lnTo>
                  <a:lnTo>
                    <a:pt x="20339" y="84989"/>
                  </a:lnTo>
                  <a:lnTo>
                    <a:pt x="39236" y="78280"/>
                  </a:lnTo>
                  <a:lnTo>
                    <a:pt x="73851" y="60596"/>
                  </a:lnTo>
                  <a:lnTo>
                    <a:pt x="118231" y="26223"/>
                  </a:lnTo>
                  <a:lnTo>
                    <a:pt x="125927" y="20136"/>
                  </a:lnTo>
                  <a:lnTo>
                    <a:pt x="130010" y="14123"/>
                  </a:lnTo>
                  <a:lnTo>
                    <a:pt x="131098" y="11130"/>
                  </a:lnTo>
                  <a:lnTo>
                    <a:pt x="132816" y="9135"/>
                  </a:lnTo>
                  <a:lnTo>
                    <a:pt x="140773" y="5671"/>
                  </a:lnTo>
                  <a:lnTo>
                    <a:pt x="134391" y="12880"/>
                  </a:lnTo>
                  <a:lnTo>
                    <a:pt x="133288" y="56753"/>
                  </a:lnTo>
                  <a:lnTo>
                    <a:pt x="133276" y="87132"/>
                  </a:lnTo>
                  <a:lnTo>
                    <a:pt x="135922" y="93839"/>
                  </a:lnTo>
                  <a:lnTo>
                    <a:pt x="140964" y="101489"/>
                  </a:lnTo>
                  <a:lnTo>
                    <a:pt x="142205" y="1123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240"/>
            <p:cNvSpPr/>
            <p:nvPr>
              <p:custDataLst>
                <p:tags r:id="rId12"/>
              </p:custDataLst>
            </p:nvPr>
          </p:nvSpPr>
          <p:spPr>
            <a:xfrm>
              <a:off x="2866430" y="4893837"/>
              <a:ext cx="98227" cy="97859"/>
            </a:xfrm>
            <a:custGeom>
              <a:avLst/>
              <a:gdLst/>
              <a:ahLst/>
              <a:cxnLst/>
              <a:rect l="0" t="0" r="0" b="0"/>
              <a:pathLst>
                <a:path w="98227" h="97859">
                  <a:moveTo>
                    <a:pt x="98226" y="8561"/>
                  </a:moveTo>
                  <a:lnTo>
                    <a:pt x="98226" y="8561"/>
                  </a:lnTo>
                  <a:lnTo>
                    <a:pt x="93486" y="3821"/>
                  </a:lnTo>
                  <a:lnTo>
                    <a:pt x="88513" y="1493"/>
                  </a:lnTo>
                  <a:lnTo>
                    <a:pt x="77236" y="0"/>
                  </a:lnTo>
                  <a:lnTo>
                    <a:pt x="71369" y="2441"/>
                  </a:lnTo>
                  <a:lnTo>
                    <a:pt x="65453" y="5841"/>
                  </a:lnTo>
                  <a:lnTo>
                    <a:pt x="55338" y="8203"/>
                  </a:lnTo>
                  <a:lnTo>
                    <a:pt x="54751" y="9315"/>
                  </a:lnTo>
                  <a:lnTo>
                    <a:pt x="53624" y="29543"/>
                  </a:lnTo>
                  <a:lnTo>
                    <a:pt x="56244" y="35415"/>
                  </a:lnTo>
                  <a:lnTo>
                    <a:pt x="67820" y="50242"/>
                  </a:lnTo>
                  <a:lnTo>
                    <a:pt x="73368" y="62141"/>
                  </a:lnTo>
                  <a:lnTo>
                    <a:pt x="77256" y="68093"/>
                  </a:lnTo>
                  <a:lnTo>
                    <a:pt x="79957" y="78235"/>
                  </a:lnTo>
                  <a:lnTo>
                    <a:pt x="80245" y="84217"/>
                  </a:lnTo>
                  <a:lnTo>
                    <a:pt x="79294" y="85787"/>
                  </a:lnTo>
                  <a:lnTo>
                    <a:pt x="77667" y="86834"/>
                  </a:lnTo>
                  <a:lnTo>
                    <a:pt x="75590" y="87532"/>
                  </a:lnTo>
                  <a:lnTo>
                    <a:pt x="62271" y="95813"/>
                  </a:lnTo>
                  <a:lnTo>
                    <a:pt x="37694" y="97778"/>
                  </a:lnTo>
                  <a:lnTo>
                    <a:pt x="0" y="978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241"/>
            <p:cNvSpPr/>
            <p:nvPr>
              <p:custDataLst>
                <p:tags r:id="rId13"/>
              </p:custDataLst>
            </p:nvPr>
          </p:nvSpPr>
          <p:spPr>
            <a:xfrm>
              <a:off x="3055227" y="4848820"/>
              <a:ext cx="21731" cy="187525"/>
            </a:xfrm>
            <a:custGeom>
              <a:avLst/>
              <a:gdLst/>
              <a:ahLst/>
              <a:cxnLst/>
              <a:rect l="0" t="0" r="0" b="0"/>
              <a:pathLst>
                <a:path w="21731" h="187525">
                  <a:moveTo>
                    <a:pt x="16586" y="0"/>
                  </a:moveTo>
                  <a:lnTo>
                    <a:pt x="16586" y="0"/>
                  </a:lnTo>
                  <a:lnTo>
                    <a:pt x="16586" y="4740"/>
                  </a:lnTo>
                  <a:lnTo>
                    <a:pt x="21730" y="22360"/>
                  </a:lnTo>
                  <a:lnTo>
                    <a:pt x="16973" y="62597"/>
                  </a:lnTo>
                  <a:lnTo>
                    <a:pt x="15766" y="74454"/>
                  </a:lnTo>
                  <a:lnTo>
                    <a:pt x="8498" y="115281"/>
                  </a:lnTo>
                  <a:lnTo>
                    <a:pt x="6913" y="129959"/>
                  </a:lnTo>
                  <a:lnTo>
                    <a:pt x="0" y="153276"/>
                  </a:lnTo>
                  <a:lnTo>
                    <a:pt x="6526" y="180197"/>
                  </a:lnTo>
                  <a:lnTo>
                    <a:pt x="7895" y="182639"/>
                  </a:lnTo>
                  <a:lnTo>
                    <a:pt x="9799" y="184267"/>
                  </a:lnTo>
                  <a:lnTo>
                    <a:pt x="16586" y="1875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242"/>
            <p:cNvSpPr/>
            <p:nvPr>
              <p:custDataLst>
                <p:tags r:id="rId14"/>
              </p:custDataLst>
            </p:nvPr>
          </p:nvSpPr>
          <p:spPr>
            <a:xfrm>
              <a:off x="2982516" y="4920258"/>
              <a:ext cx="214313" cy="22926"/>
            </a:xfrm>
            <a:custGeom>
              <a:avLst/>
              <a:gdLst/>
              <a:ahLst/>
              <a:cxnLst/>
              <a:rect l="0" t="0" r="0" b="0"/>
              <a:pathLst>
                <a:path w="214313" h="22926">
                  <a:moveTo>
                    <a:pt x="0" y="0"/>
                  </a:moveTo>
                  <a:lnTo>
                    <a:pt x="0" y="0"/>
                  </a:lnTo>
                  <a:lnTo>
                    <a:pt x="17169" y="0"/>
                  </a:lnTo>
                  <a:lnTo>
                    <a:pt x="25159" y="2645"/>
                  </a:lnTo>
                  <a:lnTo>
                    <a:pt x="28679" y="4740"/>
                  </a:lnTo>
                  <a:lnTo>
                    <a:pt x="66578" y="11024"/>
                  </a:lnTo>
                  <a:lnTo>
                    <a:pt x="106196" y="16509"/>
                  </a:lnTo>
                  <a:lnTo>
                    <a:pt x="142685" y="18585"/>
                  </a:lnTo>
                  <a:lnTo>
                    <a:pt x="168615" y="22925"/>
                  </a:lnTo>
                  <a:lnTo>
                    <a:pt x="214312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243"/>
            <p:cNvSpPr/>
            <p:nvPr>
              <p:custDataLst>
                <p:tags r:id="rId15"/>
              </p:custDataLst>
            </p:nvPr>
          </p:nvSpPr>
          <p:spPr>
            <a:xfrm>
              <a:off x="3250406" y="4857750"/>
              <a:ext cx="8931" cy="178595"/>
            </a:xfrm>
            <a:custGeom>
              <a:avLst/>
              <a:gdLst/>
              <a:ahLst/>
              <a:cxnLst/>
              <a:rect l="0" t="0" r="0" b="0"/>
              <a:pathLst>
                <a:path w="8931" h="178595">
                  <a:moveTo>
                    <a:pt x="8930" y="0"/>
                  </a:moveTo>
                  <a:lnTo>
                    <a:pt x="8930" y="0"/>
                  </a:lnTo>
                  <a:lnTo>
                    <a:pt x="8930" y="40722"/>
                  </a:lnTo>
                  <a:lnTo>
                    <a:pt x="8930" y="81026"/>
                  </a:lnTo>
                  <a:lnTo>
                    <a:pt x="7938" y="109087"/>
                  </a:lnTo>
                  <a:lnTo>
                    <a:pt x="368" y="152976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244"/>
            <p:cNvSpPr/>
            <p:nvPr>
              <p:custDataLst>
                <p:tags r:id="rId16"/>
              </p:custDataLst>
            </p:nvPr>
          </p:nvSpPr>
          <p:spPr>
            <a:xfrm>
              <a:off x="3277195" y="4965025"/>
              <a:ext cx="214314" cy="107039"/>
            </a:xfrm>
            <a:custGeom>
              <a:avLst/>
              <a:gdLst/>
              <a:ahLst/>
              <a:cxnLst/>
              <a:rect l="0" t="0" r="0" b="0"/>
              <a:pathLst>
                <a:path w="214314" h="107039">
                  <a:moveTo>
                    <a:pt x="0" y="53459"/>
                  </a:moveTo>
                  <a:lnTo>
                    <a:pt x="0" y="53459"/>
                  </a:lnTo>
                  <a:lnTo>
                    <a:pt x="4741" y="53459"/>
                  </a:lnTo>
                  <a:lnTo>
                    <a:pt x="6137" y="54451"/>
                  </a:lnTo>
                  <a:lnTo>
                    <a:pt x="7068" y="56105"/>
                  </a:lnTo>
                  <a:lnTo>
                    <a:pt x="7689" y="58200"/>
                  </a:lnTo>
                  <a:lnTo>
                    <a:pt x="9095" y="59596"/>
                  </a:lnTo>
                  <a:lnTo>
                    <a:pt x="13303" y="61148"/>
                  </a:lnTo>
                  <a:lnTo>
                    <a:pt x="25990" y="62021"/>
                  </a:lnTo>
                  <a:lnTo>
                    <a:pt x="34041" y="59579"/>
                  </a:lnTo>
                  <a:lnTo>
                    <a:pt x="41919" y="56179"/>
                  </a:lnTo>
                  <a:lnTo>
                    <a:pt x="74697" y="46569"/>
                  </a:lnTo>
                  <a:lnTo>
                    <a:pt x="98283" y="38060"/>
                  </a:lnTo>
                  <a:lnTo>
                    <a:pt x="116103" y="33683"/>
                  </a:lnTo>
                  <a:lnTo>
                    <a:pt x="131305" y="26102"/>
                  </a:lnTo>
                  <a:lnTo>
                    <a:pt x="140590" y="19392"/>
                  </a:lnTo>
                  <a:lnTo>
                    <a:pt x="146939" y="18230"/>
                  </a:lnTo>
                  <a:lnTo>
                    <a:pt x="147569" y="17074"/>
                  </a:lnTo>
                  <a:lnTo>
                    <a:pt x="146996" y="15312"/>
                  </a:lnTo>
                  <a:lnTo>
                    <a:pt x="145622" y="13145"/>
                  </a:lnTo>
                  <a:lnTo>
                    <a:pt x="143715" y="11700"/>
                  </a:lnTo>
                  <a:lnTo>
                    <a:pt x="133524" y="6736"/>
                  </a:lnTo>
                  <a:lnTo>
                    <a:pt x="130688" y="4451"/>
                  </a:lnTo>
                  <a:lnTo>
                    <a:pt x="122245" y="1912"/>
                  </a:lnTo>
                  <a:lnTo>
                    <a:pt x="87922" y="0"/>
                  </a:lnTo>
                  <a:lnTo>
                    <a:pt x="73125" y="4657"/>
                  </a:lnTo>
                  <a:lnTo>
                    <a:pt x="54193" y="15331"/>
                  </a:lnTo>
                  <a:lnTo>
                    <a:pt x="51012" y="16135"/>
                  </a:lnTo>
                  <a:lnTo>
                    <a:pt x="48891" y="18655"/>
                  </a:lnTo>
                  <a:lnTo>
                    <a:pt x="45906" y="30689"/>
                  </a:lnTo>
                  <a:lnTo>
                    <a:pt x="44814" y="47251"/>
                  </a:lnTo>
                  <a:lnTo>
                    <a:pt x="49438" y="61101"/>
                  </a:lnTo>
                  <a:lnTo>
                    <a:pt x="57030" y="69424"/>
                  </a:lnTo>
                  <a:lnTo>
                    <a:pt x="95452" y="92044"/>
                  </a:lnTo>
                  <a:lnTo>
                    <a:pt x="125240" y="96909"/>
                  </a:lnTo>
                  <a:lnTo>
                    <a:pt x="151262" y="100517"/>
                  </a:lnTo>
                  <a:lnTo>
                    <a:pt x="169504" y="105105"/>
                  </a:lnTo>
                  <a:lnTo>
                    <a:pt x="214313" y="1070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245"/>
            <p:cNvSpPr/>
            <p:nvPr>
              <p:custDataLst>
                <p:tags r:id="rId17"/>
              </p:custDataLst>
            </p:nvPr>
          </p:nvSpPr>
          <p:spPr>
            <a:xfrm>
              <a:off x="3661673" y="4875609"/>
              <a:ext cx="142343" cy="236962"/>
            </a:xfrm>
            <a:custGeom>
              <a:avLst/>
              <a:gdLst/>
              <a:ahLst/>
              <a:cxnLst/>
              <a:rect l="0" t="0" r="0" b="0"/>
              <a:pathLst>
                <a:path w="142343" h="236962">
                  <a:moveTo>
                    <a:pt x="133444" y="0"/>
                  </a:moveTo>
                  <a:lnTo>
                    <a:pt x="133444" y="0"/>
                  </a:lnTo>
                  <a:lnTo>
                    <a:pt x="133444" y="41982"/>
                  </a:lnTo>
                  <a:lnTo>
                    <a:pt x="133444" y="85106"/>
                  </a:lnTo>
                  <a:lnTo>
                    <a:pt x="136090" y="118572"/>
                  </a:lnTo>
                  <a:lnTo>
                    <a:pt x="141822" y="160169"/>
                  </a:lnTo>
                  <a:lnTo>
                    <a:pt x="142342" y="194685"/>
                  </a:lnTo>
                  <a:lnTo>
                    <a:pt x="139714" y="203274"/>
                  </a:lnTo>
                  <a:lnTo>
                    <a:pt x="136231" y="210399"/>
                  </a:lnTo>
                  <a:lnTo>
                    <a:pt x="133278" y="219988"/>
                  </a:lnTo>
                  <a:lnTo>
                    <a:pt x="120174" y="236379"/>
                  </a:lnTo>
                  <a:lnTo>
                    <a:pt x="117652" y="236961"/>
                  </a:lnTo>
                  <a:lnTo>
                    <a:pt x="114979" y="236357"/>
                  </a:lnTo>
                  <a:lnTo>
                    <a:pt x="109362" y="234032"/>
                  </a:lnTo>
                  <a:lnTo>
                    <a:pt x="81068" y="227504"/>
                  </a:lnTo>
                  <a:lnTo>
                    <a:pt x="50161" y="207268"/>
                  </a:lnTo>
                  <a:lnTo>
                    <a:pt x="33172" y="189366"/>
                  </a:lnTo>
                  <a:lnTo>
                    <a:pt x="27901" y="185776"/>
                  </a:lnTo>
                  <a:lnTo>
                    <a:pt x="24387" y="181397"/>
                  </a:lnTo>
                  <a:lnTo>
                    <a:pt x="3302" y="138989"/>
                  </a:lnTo>
                  <a:lnTo>
                    <a:pt x="0" y="114754"/>
                  </a:lnTo>
                  <a:lnTo>
                    <a:pt x="2367" y="107887"/>
                  </a:lnTo>
                  <a:lnTo>
                    <a:pt x="5735" y="101528"/>
                  </a:lnTo>
                  <a:lnTo>
                    <a:pt x="8622" y="92370"/>
                  </a:lnTo>
                  <a:lnTo>
                    <a:pt x="12814" y="86363"/>
                  </a:lnTo>
                  <a:lnTo>
                    <a:pt x="20631" y="83032"/>
                  </a:lnTo>
                  <a:lnTo>
                    <a:pt x="25493" y="82143"/>
                  </a:lnTo>
                  <a:lnTo>
                    <a:pt x="36187" y="83803"/>
                  </a:lnTo>
                  <a:lnTo>
                    <a:pt x="76946" y="93716"/>
                  </a:lnTo>
                  <a:lnTo>
                    <a:pt x="106662" y="104701"/>
                  </a:lnTo>
                  <a:lnTo>
                    <a:pt x="117572" y="107057"/>
                  </a:lnTo>
                  <a:lnTo>
                    <a:pt x="133444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246"/>
            <p:cNvSpPr/>
            <p:nvPr>
              <p:custDataLst>
                <p:tags r:id="rId18"/>
              </p:custDataLst>
            </p:nvPr>
          </p:nvSpPr>
          <p:spPr>
            <a:xfrm>
              <a:off x="3886217" y="5000625"/>
              <a:ext cx="139186" cy="106624"/>
            </a:xfrm>
            <a:custGeom>
              <a:avLst/>
              <a:gdLst/>
              <a:ahLst/>
              <a:cxnLst/>
              <a:rect l="0" t="0" r="0" b="0"/>
              <a:pathLst>
                <a:path w="139186" h="106624">
                  <a:moveTo>
                    <a:pt x="78564" y="17859"/>
                  </a:moveTo>
                  <a:lnTo>
                    <a:pt x="78564" y="17859"/>
                  </a:lnTo>
                  <a:lnTo>
                    <a:pt x="78564" y="13119"/>
                  </a:lnTo>
                  <a:lnTo>
                    <a:pt x="77572" y="11723"/>
                  </a:lnTo>
                  <a:lnTo>
                    <a:pt x="75919" y="10791"/>
                  </a:lnTo>
                  <a:lnTo>
                    <a:pt x="66136" y="9298"/>
                  </a:lnTo>
                  <a:lnTo>
                    <a:pt x="64325" y="10167"/>
                  </a:lnTo>
                  <a:lnTo>
                    <a:pt x="63118" y="11739"/>
                  </a:lnTo>
                  <a:lnTo>
                    <a:pt x="62314" y="13779"/>
                  </a:lnTo>
                  <a:lnTo>
                    <a:pt x="59793" y="15139"/>
                  </a:lnTo>
                  <a:lnTo>
                    <a:pt x="35989" y="22242"/>
                  </a:lnTo>
                  <a:lnTo>
                    <a:pt x="23506" y="30182"/>
                  </a:lnTo>
                  <a:lnTo>
                    <a:pt x="4282" y="55350"/>
                  </a:lnTo>
                  <a:lnTo>
                    <a:pt x="901" y="64618"/>
                  </a:lnTo>
                  <a:lnTo>
                    <a:pt x="0" y="69868"/>
                  </a:lnTo>
                  <a:lnTo>
                    <a:pt x="1644" y="78346"/>
                  </a:lnTo>
                  <a:lnTo>
                    <a:pt x="8148" y="88698"/>
                  </a:lnTo>
                  <a:lnTo>
                    <a:pt x="19235" y="101085"/>
                  </a:lnTo>
                  <a:lnTo>
                    <a:pt x="27722" y="104458"/>
                  </a:lnTo>
                  <a:lnTo>
                    <a:pt x="49339" y="106623"/>
                  </a:lnTo>
                  <a:lnTo>
                    <a:pt x="66818" y="102258"/>
                  </a:lnTo>
                  <a:lnTo>
                    <a:pt x="93799" y="89044"/>
                  </a:lnTo>
                  <a:lnTo>
                    <a:pt x="134706" y="50965"/>
                  </a:lnTo>
                  <a:lnTo>
                    <a:pt x="138242" y="44810"/>
                  </a:lnTo>
                  <a:lnTo>
                    <a:pt x="139185" y="41780"/>
                  </a:lnTo>
                  <a:lnTo>
                    <a:pt x="138822" y="39759"/>
                  </a:lnTo>
                  <a:lnTo>
                    <a:pt x="137588" y="38412"/>
                  </a:lnTo>
                  <a:lnTo>
                    <a:pt x="135773" y="37515"/>
                  </a:lnTo>
                  <a:lnTo>
                    <a:pt x="117124" y="13482"/>
                  </a:lnTo>
                  <a:lnTo>
                    <a:pt x="96416" y="2129"/>
                  </a:lnTo>
                  <a:lnTo>
                    <a:pt x="7856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247"/>
            <p:cNvSpPr/>
            <p:nvPr>
              <p:custDataLst>
                <p:tags r:id="rId19"/>
              </p:custDataLst>
            </p:nvPr>
          </p:nvSpPr>
          <p:spPr>
            <a:xfrm>
              <a:off x="4011347" y="5036344"/>
              <a:ext cx="140380" cy="98073"/>
            </a:xfrm>
            <a:custGeom>
              <a:avLst/>
              <a:gdLst/>
              <a:ahLst/>
              <a:cxnLst/>
              <a:rect l="0" t="0" r="0" b="0"/>
              <a:pathLst>
                <a:path w="140380" h="98073">
                  <a:moveTo>
                    <a:pt x="96309" y="17859"/>
                  </a:moveTo>
                  <a:lnTo>
                    <a:pt x="96309" y="17859"/>
                  </a:lnTo>
                  <a:lnTo>
                    <a:pt x="91569" y="17859"/>
                  </a:lnTo>
                  <a:lnTo>
                    <a:pt x="51360" y="35950"/>
                  </a:lnTo>
                  <a:lnTo>
                    <a:pt x="14712" y="56568"/>
                  </a:lnTo>
                  <a:lnTo>
                    <a:pt x="4553" y="65488"/>
                  </a:lnTo>
                  <a:lnTo>
                    <a:pt x="958" y="71439"/>
                  </a:lnTo>
                  <a:lnTo>
                    <a:pt x="0" y="74415"/>
                  </a:lnTo>
                  <a:lnTo>
                    <a:pt x="353" y="77391"/>
                  </a:lnTo>
                  <a:lnTo>
                    <a:pt x="3391" y="83344"/>
                  </a:lnTo>
                  <a:lnTo>
                    <a:pt x="15420" y="92273"/>
                  </a:lnTo>
                  <a:lnTo>
                    <a:pt x="31552" y="96462"/>
                  </a:lnTo>
                  <a:lnTo>
                    <a:pt x="66608" y="98072"/>
                  </a:lnTo>
                  <a:lnTo>
                    <a:pt x="103385" y="88492"/>
                  </a:lnTo>
                  <a:lnTo>
                    <a:pt x="119903" y="80129"/>
                  </a:lnTo>
                  <a:lnTo>
                    <a:pt x="134374" y="68413"/>
                  </a:lnTo>
                  <a:lnTo>
                    <a:pt x="138032" y="62487"/>
                  </a:lnTo>
                  <a:lnTo>
                    <a:pt x="140091" y="50926"/>
                  </a:lnTo>
                  <a:lnTo>
                    <a:pt x="140379" y="45857"/>
                  </a:lnTo>
                  <a:lnTo>
                    <a:pt x="138055" y="37578"/>
                  </a:lnTo>
                  <a:lnTo>
                    <a:pt x="125693" y="21081"/>
                  </a:lnTo>
                  <a:lnTo>
                    <a:pt x="116040" y="11979"/>
                  </a:lnTo>
                  <a:lnTo>
                    <a:pt x="9630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248"/>
            <p:cNvSpPr/>
            <p:nvPr>
              <p:custDataLst>
                <p:tags r:id="rId20"/>
              </p:custDataLst>
            </p:nvPr>
          </p:nvSpPr>
          <p:spPr>
            <a:xfrm>
              <a:off x="4241602" y="5046647"/>
              <a:ext cx="142876" cy="132447"/>
            </a:xfrm>
            <a:custGeom>
              <a:avLst/>
              <a:gdLst/>
              <a:ahLst/>
              <a:cxnLst/>
              <a:rect l="0" t="0" r="0" b="0"/>
              <a:pathLst>
                <a:path w="142876" h="132447">
                  <a:moveTo>
                    <a:pt x="0" y="61134"/>
                  </a:moveTo>
                  <a:lnTo>
                    <a:pt x="0" y="61134"/>
                  </a:lnTo>
                  <a:lnTo>
                    <a:pt x="0" y="104325"/>
                  </a:lnTo>
                  <a:lnTo>
                    <a:pt x="0" y="116375"/>
                  </a:lnTo>
                  <a:lnTo>
                    <a:pt x="992" y="118797"/>
                  </a:lnTo>
                  <a:lnTo>
                    <a:pt x="2645" y="120412"/>
                  </a:lnTo>
                  <a:lnTo>
                    <a:pt x="4740" y="121489"/>
                  </a:lnTo>
                  <a:lnTo>
                    <a:pt x="6136" y="123199"/>
                  </a:lnTo>
                  <a:lnTo>
                    <a:pt x="8561" y="131142"/>
                  </a:lnTo>
                  <a:lnTo>
                    <a:pt x="11412" y="131936"/>
                  </a:lnTo>
                  <a:lnTo>
                    <a:pt x="16585" y="132446"/>
                  </a:lnTo>
                  <a:lnTo>
                    <a:pt x="17010" y="131496"/>
                  </a:lnTo>
                  <a:lnTo>
                    <a:pt x="17856" y="89122"/>
                  </a:lnTo>
                  <a:lnTo>
                    <a:pt x="17859" y="47151"/>
                  </a:lnTo>
                  <a:lnTo>
                    <a:pt x="17859" y="40698"/>
                  </a:lnTo>
                  <a:lnTo>
                    <a:pt x="25548" y="19526"/>
                  </a:lnTo>
                  <a:lnTo>
                    <a:pt x="31161" y="12646"/>
                  </a:lnTo>
                  <a:lnTo>
                    <a:pt x="36339" y="9818"/>
                  </a:lnTo>
                  <a:lnTo>
                    <a:pt x="64279" y="0"/>
                  </a:lnTo>
                  <a:lnTo>
                    <a:pt x="73547" y="1883"/>
                  </a:lnTo>
                  <a:lnTo>
                    <a:pt x="118152" y="16429"/>
                  </a:lnTo>
                  <a:lnTo>
                    <a:pt x="129817" y="23304"/>
                  </a:lnTo>
                  <a:lnTo>
                    <a:pt x="142875" y="343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25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87AA-131B-4028-A820-0D3D1AA9B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Hyperpolarization / Undershoot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17A38-D324-4C3E-9C03-2ADE3CC52FF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1336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ARTInkShape-4249"/>
          <p:cNvSpPr/>
          <p:nvPr>
            <p:custDataLst>
              <p:tags r:id="rId1"/>
            </p:custDataLst>
          </p:nvPr>
        </p:nvSpPr>
        <p:spPr>
          <a:xfrm>
            <a:off x="608371" y="464745"/>
            <a:ext cx="1775811" cy="767537"/>
          </a:xfrm>
          <a:custGeom>
            <a:avLst/>
            <a:gdLst/>
            <a:ahLst/>
            <a:cxnLst/>
            <a:rect l="0" t="0" r="0" b="0"/>
            <a:pathLst>
              <a:path w="1775811" h="767537">
                <a:moveTo>
                  <a:pt x="1222215" y="97825"/>
                </a:moveTo>
                <a:lnTo>
                  <a:pt x="1222215" y="97825"/>
                </a:lnTo>
                <a:lnTo>
                  <a:pt x="1180233" y="76834"/>
                </a:lnTo>
                <a:lnTo>
                  <a:pt x="1148548" y="66045"/>
                </a:lnTo>
                <a:lnTo>
                  <a:pt x="1115501" y="63273"/>
                </a:lnTo>
                <a:lnTo>
                  <a:pt x="1075723" y="61460"/>
                </a:lnTo>
                <a:lnTo>
                  <a:pt x="1037368" y="56072"/>
                </a:lnTo>
                <a:lnTo>
                  <a:pt x="995026" y="55027"/>
                </a:lnTo>
                <a:lnTo>
                  <a:pt x="965799" y="58299"/>
                </a:lnTo>
                <a:lnTo>
                  <a:pt x="933628" y="60414"/>
                </a:lnTo>
                <a:lnTo>
                  <a:pt x="900477" y="61354"/>
                </a:lnTo>
                <a:lnTo>
                  <a:pt x="869208" y="61772"/>
                </a:lnTo>
                <a:lnTo>
                  <a:pt x="836127" y="64604"/>
                </a:lnTo>
                <a:lnTo>
                  <a:pt x="800589" y="69170"/>
                </a:lnTo>
                <a:lnTo>
                  <a:pt x="761643" y="74506"/>
                </a:lnTo>
                <a:lnTo>
                  <a:pt x="723829" y="80185"/>
                </a:lnTo>
                <a:lnTo>
                  <a:pt x="686187" y="87009"/>
                </a:lnTo>
                <a:lnTo>
                  <a:pt x="646306" y="96656"/>
                </a:lnTo>
                <a:lnTo>
                  <a:pt x="608076" y="104912"/>
                </a:lnTo>
                <a:lnTo>
                  <a:pt x="570249" y="112881"/>
                </a:lnTo>
                <a:lnTo>
                  <a:pt x="530285" y="123038"/>
                </a:lnTo>
                <a:lnTo>
                  <a:pt x="494665" y="134166"/>
                </a:lnTo>
                <a:lnTo>
                  <a:pt x="461305" y="145727"/>
                </a:lnTo>
                <a:lnTo>
                  <a:pt x="426634" y="157479"/>
                </a:lnTo>
                <a:lnTo>
                  <a:pt x="391381" y="171963"/>
                </a:lnTo>
                <a:lnTo>
                  <a:pt x="356862" y="187330"/>
                </a:lnTo>
                <a:lnTo>
                  <a:pt x="324983" y="200775"/>
                </a:lnTo>
                <a:lnTo>
                  <a:pt x="294279" y="216010"/>
                </a:lnTo>
                <a:lnTo>
                  <a:pt x="264096" y="232704"/>
                </a:lnTo>
                <a:lnTo>
                  <a:pt x="220205" y="259828"/>
                </a:lnTo>
                <a:lnTo>
                  <a:pt x="180631" y="291567"/>
                </a:lnTo>
                <a:lnTo>
                  <a:pt x="139912" y="320264"/>
                </a:lnTo>
                <a:lnTo>
                  <a:pt x="98481" y="359273"/>
                </a:lnTo>
                <a:lnTo>
                  <a:pt x="61633" y="400162"/>
                </a:lnTo>
                <a:lnTo>
                  <a:pt x="37966" y="443039"/>
                </a:lnTo>
                <a:lnTo>
                  <a:pt x="11977" y="481201"/>
                </a:lnTo>
                <a:lnTo>
                  <a:pt x="4683" y="499394"/>
                </a:lnTo>
                <a:lnTo>
                  <a:pt x="0" y="535327"/>
                </a:lnTo>
                <a:lnTo>
                  <a:pt x="1835" y="562153"/>
                </a:lnTo>
                <a:lnTo>
                  <a:pt x="11344" y="593144"/>
                </a:lnTo>
                <a:lnTo>
                  <a:pt x="35428" y="631512"/>
                </a:lnTo>
                <a:lnTo>
                  <a:pt x="47848" y="643590"/>
                </a:lnTo>
                <a:lnTo>
                  <a:pt x="88718" y="667467"/>
                </a:lnTo>
                <a:lnTo>
                  <a:pt x="131106" y="689390"/>
                </a:lnTo>
                <a:lnTo>
                  <a:pt x="165917" y="700957"/>
                </a:lnTo>
                <a:lnTo>
                  <a:pt x="202360" y="710668"/>
                </a:lnTo>
                <a:lnTo>
                  <a:pt x="244135" y="719829"/>
                </a:lnTo>
                <a:lnTo>
                  <a:pt x="286941" y="728828"/>
                </a:lnTo>
                <a:lnTo>
                  <a:pt x="327184" y="737778"/>
                </a:lnTo>
                <a:lnTo>
                  <a:pt x="359088" y="743735"/>
                </a:lnTo>
                <a:lnTo>
                  <a:pt x="390465" y="747045"/>
                </a:lnTo>
                <a:lnTo>
                  <a:pt x="420947" y="749508"/>
                </a:lnTo>
                <a:lnTo>
                  <a:pt x="451031" y="753910"/>
                </a:lnTo>
                <a:lnTo>
                  <a:pt x="486229" y="756528"/>
                </a:lnTo>
                <a:lnTo>
                  <a:pt x="523040" y="758684"/>
                </a:lnTo>
                <a:lnTo>
                  <a:pt x="555937" y="762949"/>
                </a:lnTo>
                <a:lnTo>
                  <a:pt x="589740" y="765506"/>
                </a:lnTo>
                <a:lnTo>
                  <a:pt x="624607" y="766643"/>
                </a:lnTo>
                <a:lnTo>
                  <a:pt x="659948" y="767148"/>
                </a:lnTo>
                <a:lnTo>
                  <a:pt x="692852" y="767372"/>
                </a:lnTo>
                <a:lnTo>
                  <a:pt x="724013" y="767472"/>
                </a:lnTo>
                <a:lnTo>
                  <a:pt x="754399" y="767516"/>
                </a:lnTo>
                <a:lnTo>
                  <a:pt x="787085" y="767536"/>
                </a:lnTo>
                <a:lnTo>
                  <a:pt x="820465" y="766553"/>
                </a:lnTo>
                <a:lnTo>
                  <a:pt x="851837" y="762808"/>
                </a:lnTo>
                <a:lnTo>
                  <a:pt x="882316" y="760483"/>
                </a:lnTo>
                <a:lnTo>
                  <a:pt x="912399" y="759449"/>
                </a:lnTo>
                <a:lnTo>
                  <a:pt x="942305" y="758990"/>
                </a:lnTo>
                <a:lnTo>
                  <a:pt x="972134" y="756140"/>
                </a:lnTo>
                <a:lnTo>
                  <a:pt x="1001927" y="751566"/>
                </a:lnTo>
                <a:lnTo>
                  <a:pt x="1045599" y="743412"/>
                </a:lnTo>
                <a:lnTo>
                  <a:pt x="1085107" y="734713"/>
                </a:lnTo>
                <a:lnTo>
                  <a:pt x="1126800" y="725851"/>
                </a:lnTo>
                <a:lnTo>
                  <a:pt x="1165721" y="716942"/>
                </a:lnTo>
                <a:lnTo>
                  <a:pt x="1207240" y="708018"/>
                </a:lnTo>
                <a:lnTo>
                  <a:pt x="1245118" y="699090"/>
                </a:lnTo>
                <a:lnTo>
                  <a:pt x="1281477" y="690161"/>
                </a:lnTo>
                <a:lnTo>
                  <a:pt x="1318377" y="680239"/>
                </a:lnTo>
                <a:lnTo>
                  <a:pt x="1359297" y="666165"/>
                </a:lnTo>
                <a:lnTo>
                  <a:pt x="1396005" y="654278"/>
                </a:lnTo>
                <a:lnTo>
                  <a:pt x="1438225" y="635632"/>
                </a:lnTo>
                <a:lnTo>
                  <a:pt x="1472749" y="622631"/>
                </a:lnTo>
                <a:lnTo>
                  <a:pt x="1508114" y="608857"/>
                </a:lnTo>
                <a:lnTo>
                  <a:pt x="1550879" y="590574"/>
                </a:lnTo>
                <a:lnTo>
                  <a:pt x="1587990" y="573990"/>
                </a:lnTo>
                <a:lnTo>
                  <a:pt x="1623983" y="555280"/>
                </a:lnTo>
                <a:lnTo>
                  <a:pt x="1648174" y="542269"/>
                </a:lnTo>
                <a:lnTo>
                  <a:pt x="1688971" y="508412"/>
                </a:lnTo>
                <a:lnTo>
                  <a:pt x="1727989" y="479924"/>
                </a:lnTo>
                <a:lnTo>
                  <a:pt x="1751855" y="440020"/>
                </a:lnTo>
                <a:lnTo>
                  <a:pt x="1771876" y="399444"/>
                </a:lnTo>
                <a:lnTo>
                  <a:pt x="1775070" y="381712"/>
                </a:lnTo>
                <a:lnTo>
                  <a:pt x="1775810" y="341794"/>
                </a:lnTo>
                <a:lnTo>
                  <a:pt x="1774861" y="308327"/>
                </a:lnTo>
                <a:lnTo>
                  <a:pt x="1763426" y="279286"/>
                </a:lnTo>
                <a:lnTo>
                  <a:pt x="1750948" y="261698"/>
                </a:lnTo>
                <a:lnTo>
                  <a:pt x="1709438" y="219956"/>
                </a:lnTo>
                <a:lnTo>
                  <a:pt x="1668645" y="189164"/>
                </a:lnTo>
                <a:lnTo>
                  <a:pt x="1627024" y="161665"/>
                </a:lnTo>
                <a:lnTo>
                  <a:pt x="1587548" y="143041"/>
                </a:lnTo>
                <a:lnTo>
                  <a:pt x="1543581" y="126673"/>
                </a:lnTo>
                <a:lnTo>
                  <a:pt x="1499022" y="105030"/>
                </a:lnTo>
                <a:lnTo>
                  <a:pt x="1462322" y="92119"/>
                </a:lnTo>
                <a:lnTo>
                  <a:pt x="1420529" y="80015"/>
                </a:lnTo>
                <a:lnTo>
                  <a:pt x="1378577" y="68069"/>
                </a:lnTo>
                <a:lnTo>
                  <a:pt x="1343840" y="63873"/>
                </a:lnTo>
                <a:lnTo>
                  <a:pt x="1308413" y="57890"/>
                </a:lnTo>
                <a:lnTo>
                  <a:pt x="1272780" y="49833"/>
                </a:lnTo>
                <a:lnTo>
                  <a:pt x="1231321" y="39214"/>
                </a:lnTo>
                <a:lnTo>
                  <a:pt x="1197573" y="35480"/>
                </a:lnTo>
                <a:lnTo>
                  <a:pt x="1153259" y="25832"/>
                </a:lnTo>
                <a:lnTo>
                  <a:pt x="1115549" y="19112"/>
                </a:lnTo>
                <a:lnTo>
                  <a:pt x="1079437" y="16793"/>
                </a:lnTo>
                <a:lnTo>
                  <a:pt x="1039445" y="9813"/>
                </a:lnTo>
                <a:lnTo>
                  <a:pt x="997092" y="501"/>
                </a:lnTo>
                <a:lnTo>
                  <a:pt x="988877" y="0"/>
                </a:lnTo>
                <a:lnTo>
                  <a:pt x="947022" y="12912"/>
                </a:lnTo>
                <a:lnTo>
                  <a:pt x="927535" y="1745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77EB-B556-4FB3-BAFE-CC3E87A3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Resting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66E668-55EA-4785-9D4A-BF826A731247}"/>
              </a:ext>
            </a:extLst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" y="1383641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47E137-3C1E-4D66-BF98-CCE38F8066A8}"/>
              </a:ext>
            </a:extLst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19600" y="3657600"/>
            <a:ext cx="4190999" cy="24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SMARTInkShape-Group1294"/>
          <p:cNvGrpSpPr/>
          <p:nvPr/>
        </p:nvGrpSpPr>
        <p:grpSpPr>
          <a:xfrm>
            <a:off x="4491633" y="1312664"/>
            <a:ext cx="2634259" cy="486990"/>
            <a:chOff x="4491633" y="1312664"/>
            <a:chExt cx="2634259" cy="486990"/>
          </a:xfrm>
        </p:grpSpPr>
        <p:sp>
          <p:nvSpPr>
            <p:cNvPr id="3" name="SMARTInkShape-4250"/>
            <p:cNvSpPr/>
            <p:nvPr>
              <p:custDataLst>
                <p:tags r:id="rId7"/>
              </p:custDataLst>
            </p:nvPr>
          </p:nvSpPr>
          <p:spPr>
            <a:xfrm>
              <a:off x="6920508" y="1357313"/>
              <a:ext cx="71438" cy="142876"/>
            </a:xfrm>
            <a:custGeom>
              <a:avLst/>
              <a:gdLst/>
              <a:ahLst/>
              <a:cxnLst/>
              <a:rect l="0" t="0" r="0" b="0"/>
              <a:pathLst>
                <a:path w="71438" h="142876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18091" y="44949"/>
                  </a:lnTo>
                  <a:lnTo>
                    <a:pt x="38385" y="80393"/>
                  </a:lnTo>
                  <a:lnTo>
                    <a:pt x="65118" y="122040"/>
                  </a:lnTo>
                  <a:lnTo>
                    <a:pt x="71437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251"/>
            <p:cNvSpPr/>
            <p:nvPr>
              <p:custDataLst>
                <p:tags r:id="rId8"/>
              </p:custDataLst>
            </p:nvPr>
          </p:nvSpPr>
          <p:spPr>
            <a:xfrm>
              <a:off x="6893719" y="1384102"/>
              <a:ext cx="232173" cy="267891"/>
            </a:xfrm>
            <a:custGeom>
              <a:avLst/>
              <a:gdLst/>
              <a:ahLst/>
              <a:cxnLst/>
              <a:rect l="0" t="0" r="0" b="0"/>
              <a:pathLst>
                <a:path w="232173" h="267891">
                  <a:moveTo>
                    <a:pt x="232172" y="0"/>
                  </a:moveTo>
                  <a:lnTo>
                    <a:pt x="232172" y="0"/>
                  </a:lnTo>
                  <a:lnTo>
                    <a:pt x="232172" y="4740"/>
                  </a:lnTo>
                  <a:lnTo>
                    <a:pt x="231179" y="6136"/>
                  </a:lnTo>
                  <a:lnTo>
                    <a:pt x="229525" y="7067"/>
                  </a:lnTo>
                  <a:lnTo>
                    <a:pt x="227431" y="7688"/>
                  </a:lnTo>
                  <a:lnTo>
                    <a:pt x="226035" y="9094"/>
                  </a:lnTo>
                  <a:lnTo>
                    <a:pt x="218869" y="25990"/>
                  </a:lnTo>
                  <a:lnTo>
                    <a:pt x="211046" y="34040"/>
                  </a:lnTo>
                  <a:lnTo>
                    <a:pt x="200954" y="42910"/>
                  </a:lnTo>
                  <a:lnTo>
                    <a:pt x="165568" y="83791"/>
                  </a:lnTo>
                  <a:lnTo>
                    <a:pt x="121864" y="128109"/>
                  </a:lnTo>
                  <a:lnTo>
                    <a:pt x="84692" y="170071"/>
                  </a:lnTo>
                  <a:lnTo>
                    <a:pt x="40055" y="210849"/>
                  </a:lnTo>
                  <a:lnTo>
                    <a:pt x="9215" y="253650"/>
                  </a:lnTo>
                  <a:lnTo>
                    <a:pt x="6143" y="255420"/>
                  </a:lnTo>
                  <a:lnTo>
                    <a:pt x="4096" y="257592"/>
                  </a:lnTo>
                  <a:lnTo>
                    <a:pt x="0" y="2678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252"/>
            <p:cNvSpPr/>
            <p:nvPr>
              <p:custDataLst>
                <p:tags r:id="rId9"/>
              </p:custDataLst>
            </p:nvPr>
          </p:nvSpPr>
          <p:spPr>
            <a:xfrm>
              <a:off x="6634866" y="1348383"/>
              <a:ext cx="214205" cy="178585"/>
            </a:xfrm>
            <a:custGeom>
              <a:avLst/>
              <a:gdLst/>
              <a:ahLst/>
              <a:cxnLst/>
              <a:rect l="0" t="0" r="0" b="0"/>
              <a:pathLst>
                <a:path w="214205" h="178585">
                  <a:moveTo>
                    <a:pt x="8822" y="169664"/>
                  </a:moveTo>
                  <a:lnTo>
                    <a:pt x="8822" y="169664"/>
                  </a:lnTo>
                  <a:lnTo>
                    <a:pt x="8822" y="178584"/>
                  </a:lnTo>
                  <a:lnTo>
                    <a:pt x="8822" y="173850"/>
                  </a:lnTo>
                  <a:lnTo>
                    <a:pt x="6176" y="168879"/>
                  </a:lnTo>
                  <a:lnTo>
                    <a:pt x="4081" y="166164"/>
                  </a:lnTo>
                  <a:lnTo>
                    <a:pt x="1754" y="157856"/>
                  </a:lnTo>
                  <a:lnTo>
                    <a:pt x="0" y="114153"/>
                  </a:lnTo>
                  <a:lnTo>
                    <a:pt x="12330" y="70026"/>
                  </a:lnTo>
                  <a:lnTo>
                    <a:pt x="20633" y="58242"/>
                  </a:lnTo>
                  <a:lnTo>
                    <a:pt x="48889" y="33172"/>
                  </a:lnTo>
                  <a:lnTo>
                    <a:pt x="92364" y="12205"/>
                  </a:lnTo>
                  <a:lnTo>
                    <a:pt x="125535" y="2705"/>
                  </a:lnTo>
                  <a:lnTo>
                    <a:pt x="168646" y="356"/>
                  </a:lnTo>
                  <a:lnTo>
                    <a:pt x="21420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253"/>
            <p:cNvSpPr/>
            <p:nvPr>
              <p:custDataLst>
                <p:tags r:id="rId10"/>
              </p:custDataLst>
            </p:nvPr>
          </p:nvSpPr>
          <p:spPr>
            <a:xfrm>
              <a:off x="6170414" y="1402113"/>
              <a:ext cx="408402" cy="203781"/>
            </a:xfrm>
            <a:custGeom>
              <a:avLst/>
              <a:gdLst/>
              <a:ahLst/>
              <a:cxnLst/>
              <a:rect l="0" t="0" r="0" b="0"/>
              <a:pathLst>
                <a:path w="408402" h="203781">
                  <a:moveTo>
                    <a:pt x="0" y="44496"/>
                  </a:moveTo>
                  <a:lnTo>
                    <a:pt x="0" y="44496"/>
                  </a:lnTo>
                  <a:lnTo>
                    <a:pt x="0" y="36808"/>
                  </a:lnTo>
                  <a:lnTo>
                    <a:pt x="4740" y="31194"/>
                  </a:lnTo>
                  <a:lnTo>
                    <a:pt x="9713" y="28662"/>
                  </a:lnTo>
                  <a:lnTo>
                    <a:pt x="46285" y="17101"/>
                  </a:lnTo>
                  <a:lnTo>
                    <a:pt x="80690" y="5681"/>
                  </a:lnTo>
                  <a:lnTo>
                    <a:pt x="116733" y="1576"/>
                  </a:lnTo>
                  <a:lnTo>
                    <a:pt x="154091" y="360"/>
                  </a:lnTo>
                  <a:lnTo>
                    <a:pt x="190295" y="0"/>
                  </a:lnTo>
                  <a:lnTo>
                    <a:pt x="230956" y="7007"/>
                  </a:lnTo>
                  <a:lnTo>
                    <a:pt x="262358" y="17945"/>
                  </a:lnTo>
                  <a:lnTo>
                    <a:pt x="278704" y="29661"/>
                  </a:lnTo>
                  <a:lnTo>
                    <a:pt x="280061" y="33614"/>
                  </a:lnTo>
                  <a:lnTo>
                    <a:pt x="277443" y="59906"/>
                  </a:lnTo>
                  <a:lnTo>
                    <a:pt x="271806" y="71520"/>
                  </a:lnTo>
                  <a:lnTo>
                    <a:pt x="260121" y="91860"/>
                  </a:lnTo>
                  <a:lnTo>
                    <a:pt x="247729" y="114093"/>
                  </a:lnTo>
                  <a:lnTo>
                    <a:pt x="234135" y="135894"/>
                  </a:lnTo>
                  <a:lnTo>
                    <a:pt x="226470" y="158559"/>
                  </a:lnTo>
                  <a:lnTo>
                    <a:pt x="223880" y="183995"/>
                  </a:lnTo>
                  <a:lnTo>
                    <a:pt x="226171" y="193478"/>
                  </a:lnTo>
                  <a:lnTo>
                    <a:pt x="228171" y="197395"/>
                  </a:lnTo>
                  <a:lnTo>
                    <a:pt x="231489" y="200007"/>
                  </a:lnTo>
                  <a:lnTo>
                    <a:pt x="240468" y="202909"/>
                  </a:lnTo>
                  <a:lnTo>
                    <a:pt x="269529" y="203780"/>
                  </a:lnTo>
                  <a:lnTo>
                    <a:pt x="295165" y="196974"/>
                  </a:lnTo>
                  <a:lnTo>
                    <a:pt x="333140" y="177399"/>
                  </a:lnTo>
                  <a:lnTo>
                    <a:pt x="353445" y="165080"/>
                  </a:lnTo>
                  <a:lnTo>
                    <a:pt x="389045" y="124280"/>
                  </a:lnTo>
                  <a:lnTo>
                    <a:pt x="402786" y="97902"/>
                  </a:lnTo>
                  <a:lnTo>
                    <a:pt x="408401" y="71234"/>
                  </a:lnTo>
                  <a:lnTo>
                    <a:pt x="407070" y="56049"/>
                  </a:lnTo>
                  <a:lnTo>
                    <a:pt x="405325" y="49221"/>
                  </a:lnTo>
                  <a:lnTo>
                    <a:pt x="401186" y="43678"/>
                  </a:lnTo>
                  <a:lnTo>
                    <a:pt x="369596" y="24337"/>
                  </a:lnTo>
                  <a:lnTo>
                    <a:pt x="339243" y="19017"/>
                  </a:lnTo>
                  <a:lnTo>
                    <a:pt x="318357" y="19087"/>
                  </a:lnTo>
                  <a:lnTo>
                    <a:pt x="285750" y="266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254"/>
            <p:cNvSpPr/>
            <p:nvPr>
              <p:custDataLst>
                <p:tags r:id="rId11"/>
              </p:custDataLst>
            </p:nvPr>
          </p:nvSpPr>
          <p:spPr>
            <a:xfrm>
              <a:off x="6277618" y="1312664"/>
              <a:ext cx="17813" cy="258962"/>
            </a:xfrm>
            <a:custGeom>
              <a:avLst/>
              <a:gdLst/>
              <a:ahLst/>
              <a:cxnLst/>
              <a:rect l="0" t="0" r="0" b="0"/>
              <a:pathLst>
                <a:path w="17813" h="258962">
                  <a:moveTo>
                    <a:pt x="8882" y="0"/>
                  </a:moveTo>
                  <a:lnTo>
                    <a:pt x="8882" y="0"/>
                  </a:lnTo>
                  <a:lnTo>
                    <a:pt x="8882" y="40139"/>
                  </a:lnTo>
                  <a:lnTo>
                    <a:pt x="8882" y="80949"/>
                  </a:lnTo>
                  <a:lnTo>
                    <a:pt x="2745" y="122338"/>
                  </a:lnTo>
                  <a:lnTo>
                    <a:pt x="504" y="160206"/>
                  </a:lnTo>
                  <a:lnTo>
                    <a:pt x="0" y="204552"/>
                  </a:lnTo>
                  <a:lnTo>
                    <a:pt x="966" y="215928"/>
                  </a:lnTo>
                  <a:lnTo>
                    <a:pt x="10977" y="240848"/>
                  </a:lnTo>
                  <a:lnTo>
                    <a:pt x="14774" y="246942"/>
                  </a:lnTo>
                  <a:lnTo>
                    <a:pt x="17812" y="258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255"/>
            <p:cNvSpPr/>
            <p:nvPr>
              <p:custDataLst>
                <p:tags r:id="rId12"/>
              </p:custDataLst>
            </p:nvPr>
          </p:nvSpPr>
          <p:spPr>
            <a:xfrm>
              <a:off x="5904682" y="1446609"/>
              <a:ext cx="194296" cy="186952"/>
            </a:xfrm>
            <a:custGeom>
              <a:avLst/>
              <a:gdLst/>
              <a:ahLst/>
              <a:cxnLst/>
              <a:rect l="0" t="0" r="0" b="0"/>
              <a:pathLst>
                <a:path w="194296" h="186952">
                  <a:moveTo>
                    <a:pt x="176435" y="0"/>
                  </a:moveTo>
                  <a:lnTo>
                    <a:pt x="176435" y="0"/>
                  </a:lnTo>
                  <a:lnTo>
                    <a:pt x="171695" y="4741"/>
                  </a:lnTo>
                  <a:lnTo>
                    <a:pt x="164076" y="7068"/>
                  </a:lnTo>
                  <a:lnTo>
                    <a:pt x="148630" y="11024"/>
                  </a:lnTo>
                  <a:lnTo>
                    <a:pt x="111625" y="31218"/>
                  </a:lnTo>
                  <a:lnTo>
                    <a:pt x="81605" y="49048"/>
                  </a:lnTo>
                  <a:lnTo>
                    <a:pt x="47386" y="81236"/>
                  </a:lnTo>
                  <a:lnTo>
                    <a:pt x="28791" y="98613"/>
                  </a:lnTo>
                  <a:lnTo>
                    <a:pt x="5126" y="138186"/>
                  </a:lnTo>
                  <a:lnTo>
                    <a:pt x="0" y="157250"/>
                  </a:lnTo>
                  <a:lnTo>
                    <a:pt x="1264" y="162381"/>
                  </a:lnTo>
                  <a:lnTo>
                    <a:pt x="7962" y="170727"/>
                  </a:lnTo>
                  <a:lnTo>
                    <a:pt x="32370" y="181003"/>
                  </a:lnTo>
                  <a:lnTo>
                    <a:pt x="69478" y="185592"/>
                  </a:lnTo>
                  <a:lnTo>
                    <a:pt x="111891" y="186951"/>
                  </a:lnTo>
                  <a:lnTo>
                    <a:pt x="151138" y="182614"/>
                  </a:lnTo>
                  <a:lnTo>
                    <a:pt x="194295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256"/>
            <p:cNvSpPr/>
            <p:nvPr>
              <p:custDataLst>
                <p:tags r:id="rId13"/>
              </p:custDataLst>
            </p:nvPr>
          </p:nvSpPr>
          <p:spPr>
            <a:xfrm>
              <a:off x="5575325" y="1473398"/>
              <a:ext cx="202184" cy="142876"/>
            </a:xfrm>
            <a:custGeom>
              <a:avLst/>
              <a:gdLst/>
              <a:ahLst/>
              <a:cxnLst/>
              <a:rect l="0" t="0" r="0" b="0"/>
              <a:pathLst>
                <a:path w="202184" h="142876">
                  <a:moveTo>
                    <a:pt x="166464" y="0"/>
                  </a:moveTo>
                  <a:lnTo>
                    <a:pt x="166464" y="0"/>
                  </a:lnTo>
                  <a:lnTo>
                    <a:pt x="158775" y="0"/>
                  </a:lnTo>
                  <a:lnTo>
                    <a:pt x="142692" y="9714"/>
                  </a:lnTo>
                  <a:lnTo>
                    <a:pt x="101575" y="29504"/>
                  </a:lnTo>
                  <a:lnTo>
                    <a:pt x="58995" y="56912"/>
                  </a:lnTo>
                  <a:lnTo>
                    <a:pt x="34410" y="74521"/>
                  </a:lnTo>
                  <a:lnTo>
                    <a:pt x="4250" y="109150"/>
                  </a:lnTo>
                  <a:lnTo>
                    <a:pt x="111" y="117303"/>
                  </a:lnTo>
                  <a:lnTo>
                    <a:pt x="0" y="120866"/>
                  </a:lnTo>
                  <a:lnTo>
                    <a:pt x="2522" y="127471"/>
                  </a:lnTo>
                  <a:lnTo>
                    <a:pt x="5575" y="129629"/>
                  </a:lnTo>
                  <a:lnTo>
                    <a:pt x="14260" y="132027"/>
                  </a:lnTo>
                  <a:lnTo>
                    <a:pt x="24734" y="130447"/>
                  </a:lnTo>
                  <a:lnTo>
                    <a:pt x="67764" y="117610"/>
                  </a:lnTo>
                  <a:lnTo>
                    <a:pt x="110734" y="97352"/>
                  </a:lnTo>
                  <a:lnTo>
                    <a:pt x="148180" y="69501"/>
                  </a:lnTo>
                  <a:lnTo>
                    <a:pt x="180838" y="43316"/>
                  </a:lnTo>
                  <a:lnTo>
                    <a:pt x="188727" y="34135"/>
                  </a:lnTo>
                  <a:lnTo>
                    <a:pt x="201600" y="27076"/>
                  </a:lnTo>
                  <a:lnTo>
                    <a:pt x="186359" y="66524"/>
                  </a:lnTo>
                  <a:lnTo>
                    <a:pt x="172562" y="89503"/>
                  </a:lnTo>
                  <a:lnTo>
                    <a:pt x="164213" y="101295"/>
                  </a:lnTo>
                  <a:lnTo>
                    <a:pt x="158854" y="122388"/>
                  </a:lnTo>
                  <a:lnTo>
                    <a:pt x="158414" y="126241"/>
                  </a:lnTo>
                  <a:lnTo>
                    <a:pt x="160105" y="128809"/>
                  </a:lnTo>
                  <a:lnTo>
                    <a:pt x="163217" y="130521"/>
                  </a:lnTo>
                  <a:lnTo>
                    <a:pt x="202183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57"/>
            <p:cNvSpPr/>
            <p:nvPr>
              <p:custDataLst>
                <p:tags r:id="rId14"/>
              </p:custDataLst>
            </p:nvPr>
          </p:nvSpPr>
          <p:spPr>
            <a:xfrm>
              <a:off x="5116711" y="1446609"/>
              <a:ext cx="473274" cy="160603"/>
            </a:xfrm>
            <a:custGeom>
              <a:avLst/>
              <a:gdLst/>
              <a:ahLst/>
              <a:cxnLst/>
              <a:rect l="0" t="0" r="0" b="0"/>
              <a:pathLst>
                <a:path w="473274" h="160603">
                  <a:moveTo>
                    <a:pt x="0" y="62508"/>
                  </a:moveTo>
                  <a:lnTo>
                    <a:pt x="0" y="62508"/>
                  </a:lnTo>
                  <a:lnTo>
                    <a:pt x="7689" y="62508"/>
                  </a:lnTo>
                  <a:lnTo>
                    <a:pt x="23935" y="56371"/>
                  </a:lnTo>
                  <a:lnTo>
                    <a:pt x="68048" y="49206"/>
                  </a:lnTo>
                  <a:lnTo>
                    <a:pt x="101963" y="45999"/>
                  </a:lnTo>
                  <a:lnTo>
                    <a:pt x="137147" y="45049"/>
                  </a:lnTo>
                  <a:lnTo>
                    <a:pt x="172707" y="44767"/>
                  </a:lnTo>
                  <a:lnTo>
                    <a:pt x="208379" y="44684"/>
                  </a:lnTo>
                  <a:lnTo>
                    <a:pt x="247867" y="51785"/>
                  </a:lnTo>
                  <a:lnTo>
                    <a:pt x="273159" y="62742"/>
                  </a:lnTo>
                  <a:lnTo>
                    <a:pt x="288003" y="74461"/>
                  </a:lnTo>
                  <a:lnTo>
                    <a:pt x="291712" y="83034"/>
                  </a:lnTo>
                  <a:lnTo>
                    <a:pt x="294094" y="99966"/>
                  </a:lnTo>
                  <a:lnTo>
                    <a:pt x="283633" y="135991"/>
                  </a:lnTo>
                  <a:lnTo>
                    <a:pt x="278856" y="144777"/>
                  </a:lnTo>
                  <a:lnTo>
                    <a:pt x="271580" y="150715"/>
                  </a:lnTo>
                  <a:lnTo>
                    <a:pt x="267933" y="160602"/>
                  </a:lnTo>
                  <a:lnTo>
                    <a:pt x="263163" y="155955"/>
                  </a:lnTo>
                  <a:lnTo>
                    <a:pt x="260828" y="151004"/>
                  </a:lnTo>
                  <a:lnTo>
                    <a:pt x="259329" y="135000"/>
                  </a:lnTo>
                  <a:lnTo>
                    <a:pt x="266682" y="96294"/>
                  </a:lnTo>
                  <a:lnTo>
                    <a:pt x="272645" y="82154"/>
                  </a:lnTo>
                  <a:lnTo>
                    <a:pt x="304027" y="37738"/>
                  </a:lnTo>
                  <a:lnTo>
                    <a:pt x="316693" y="25702"/>
                  </a:lnTo>
                  <a:lnTo>
                    <a:pt x="357735" y="6594"/>
                  </a:lnTo>
                  <a:lnTo>
                    <a:pt x="401908" y="869"/>
                  </a:lnTo>
                  <a:lnTo>
                    <a:pt x="445502" y="115"/>
                  </a:lnTo>
                  <a:lnTo>
                    <a:pt x="47327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58"/>
            <p:cNvSpPr/>
            <p:nvPr>
              <p:custDataLst>
                <p:tags r:id="rId15"/>
              </p:custDataLst>
            </p:nvPr>
          </p:nvSpPr>
          <p:spPr>
            <a:xfrm>
              <a:off x="5143500" y="1385370"/>
              <a:ext cx="214314" cy="310030"/>
            </a:xfrm>
            <a:custGeom>
              <a:avLst/>
              <a:gdLst/>
              <a:ahLst/>
              <a:cxnLst/>
              <a:rect l="0" t="0" r="0" b="0"/>
              <a:pathLst>
                <a:path w="214314" h="310030">
                  <a:moveTo>
                    <a:pt x="0" y="302341"/>
                  </a:moveTo>
                  <a:lnTo>
                    <a:pt x="0" y="302341"/>
                  </a:lnTo>
                  <a:lnTo>
                    <a:pt x="0" y="310029"/>
                  </a:lnTo>
                  <a:lnTo>
                    <a:pt x="7689" y="303473"/>
                  </a:lnTo>
                  <a:lnTo>
                    <a:pt x="8561" y="297936"/>
                  </a:lnTo>
                  <a:lnTo>
                    <a:pt x="8915" y="257405"/>
                  </a:lnTo>
                  <a:lnTo>
                    <a:pt x="11571" y="237102"/>
                  </a:lnTo>
                  <a:lnTo>
                    <a:pt x="17032" y="195817"/>
                  </a:lnTo>
                  <a:lnTo>
                    <a:pt x="22491" y="158177"/>
                  </a:lnTo>
                  <a:lnTo>
                    <a:pt x="26223" y="117294"/>
                  </a:lnTo>
                  <a:lnTo>
                    <a:pt x="26756" y="73291"/>
                  </a:lnTo>
                  <a:lnTo>
                    <a:pt x="31520" y="55329"/>
                  </a:lnTo>
                  <a:lnTo>
                    <a:pt x="42018" y="38611"/>
                  </a:lnTo>
                  <a:lnTo>
                    <a:pt x="65498" y="13660"/>
                  </a:lnTo>
                  <a:lnTo>
                    <a:pt x="74090" y="10328"/>
                  </a:lnTo>
                  <a:lnTo>
                    <a:pt x="118005" y="129"/>
                  </a:lnTo>
                  <a:lnTo>
                    <a:pt x="146047" y="0"/>
                  </a:lnTo>
                  <a:lnTo>
                    <a:pt x="181866" y="8500"/>
                  </a:lnTo>
                  <a:lnTo>
                    <a:pt x="214313" y="165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59"/>
            <p:cNvSpPr/>
            <p:nvPr>
              <p:custDataLst>
                <p:tags r:id="rId16"/>
              </p:custDataLst>
            </p:nvPr>
          </p:nvSpPr>
          <p:spPr>
            <a:xfrm>
              <a:off x="4800138" y="1555540"/>
              <a:ext cx="280855" cy="157553"/>
            </a:xfrm>
            <a:custGeom>
              <a:avLst/>
              <a:gdLst/>
              <a:ahLst/>
              <a:cxnLst/>
              <a:rect l="0" t="0" r="0" b="0"/>
              <a:pathLst>
                <a:path w="280855" h="157553">
                  <a:moveTo>
                    <a:pt x="12964" y="105382"/>
                  </a:moveTo>
                  <a:lnTo>
                    <a:pt x="12964" y="105382"/>
                  </a:lnTo>
                  <a:lnTo>
                    <a:pt x="52181" y="105382"/>
                  </a:lnTo>
                  <a:lnTo>
                    <a:pt x="88647" y="104390"/>
                  </a:lnTo>
                  <a:lnTo>
                    <a:pt x="127830" y="95668"/>
                  </a:lnTo>
                  <a:lnTo>
                    <a:pt x="164528" y="89131"/>
                  </a:lnTo>
                  <a:lnTo>
                    <a:pt x="205584" y="79719"/>
                  </a:lnTo>
                  <a:lnTo>
                    <a:pt x="246522" y="54540"/>
                  </a:lnTo>
                  <a:lnTo>
                    <a:pt x="267555" y="28885"/>
                  </a:lnTo>
                  <a:lnTo>
                    <a:pt x="269982" y="22435"/>
                  </a:lnTo>
                  <a:lnTo>
                    <a:pt x="269637" y="19326"/>
                  </a:lnTo>
                  <a:lnTo>
                    <a:pt x="266609" y="13226"/>
                  </a:lnTo>
                  <a:lnTo>
                    <a:pt x="254585" y="4214"/>
                  </a:lnTo>
                  <a:lnTo>
                    <a:pt x="233714" y="0"/>
                  </a:lnTo>
                  <a:lnTo>
                    <a:pt x="191874" y="6697"/>
                  </a:lnTo>
                  <a:lnTo>
                    <a:pt x="151192" y="20690"/>
                  </a:lnTo>
                  <a:lnTo>
                    <a:pt x="108711" y="37403"/>
                  </a:lnTo>
                  <a:lnTo>
                    <a:pt x="70548" y="54923"/>
                  </a:lnTo>
                  <a:lnTo>
                    <a:pt x="35096" y="73674"/>
                  </a:lnTo>
                  <a:lnTo>
                    <a:pt x="8277" y="95656"/>
                  </a:lnTo>
                  <a:lnTo>
                    <a:pt x="959" y="105359"/>
                  </a:lnTo>
                  <a:lnTo>
                    <a:pt x="0" y="110327"/>
                  </a:lnTo>
                  <a:lnTo>
                    <a:pt x="1579" y="121140"/>
                  </a:lnTo>
                  <a:lnTo>
                    <a:pt x="8235" y="129914"/>
                  </a:lnTo>
                  <a:lnTo>
                    <a:pt x="18799" y="137121"/>
                  </a:lnTo>
                  <a:lnTo>
                    <a:pt x="33417" y="143631"/>
                  </a:lnTo>
                  <a:lnTo>
                    <a:pt x="67861" y="148134"/>
                  </a:lnTo>
                  <a:lnTo>
                    <a:pt x="109486" y="154209"/>
                  </a:lnTo>
                  <a:lnTo>
                    <a:pt x="153239" y="157552"/>
                  </a:lnTo>
                  <a:lnTo>
                    <a:pt x="197622" y="153803"/>
                  </a:lnTo>
                  <a:lnTo>
                    <a:pt x="237451" y="146408"/>
                  </a:lnTo>
                  <a:lnTo>
                    <a:pt x="280854" y="1411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260"/>
            <p:cNvSpPr/>
            <p:nvPr>
              <p:custDataLst>
                <p:tags r:id="rId17"/>
              </p:custDataLst>
            </p:nvPr>
          </p:nvSpPr>
          <p:spPr>
            <a:xfrm>
              <a:off x="4491633" y="1366699"/>
              <a:ext cx="276821" cy="432955"/>
            </a:xfrm>
            <a:custGeom>
              <a:avLst/>
              <a:gdLst/>
              <a:ahLst/>
              <a:cxnLst/>
              <a:rect l="0" t="0" r="0" b="0"/>
              <a:pathLst>
                <a:path w="276821" h="432955">
                  <a:moveTo>
                    <a:pt x="0" y="97770"/>
                  </a:moveTo>
                  <a:lnTo>
                    <a:pt x="0" y="97770"/>
                  </a:lnTo>
                  <a:lnTo>
                    <a:pt x="0" y="135289"/>
                  </a:lnTo>
                  <a:lnTo>
                    <a:pt x="4740" y="174303"/>
                  </a:lnTo>
                  <a:lnTo>
                    <a:pt x="7688" y="208530"/>
                  </a:lnTo>
                  <a:lnTo>
                    <a:pt x="8561" y="243807"/>
                  </a:lnTo>
                  <a:lnTo>
                    <a:pt x="13561" y="279395"/>
                  </a:lnTo>
                  <a:lnTo>
                    <a:pt x="16586" y="315075"/>
                  </a:lnTo>
                  <a:lnTo>
                    <a:pt x="17608" y="354566"/>
                  </a:lnTo>
                  <a:lnTo>
                    <a:pt x="18777" y="376043"/>
                  </a:lnTo>
                  <a:lnTo>
                    <a:pt x="27534" y="415874"/>
                  </a:lnTo>
                  <a:lnTo>
                    <a:pt x="34445" y="426353"/>
                  </a:lnTo>
                  <a:lnTo>
                    <a:pt x="35467" y="432954"/>
                  </a:lnTo>
                  <a:lnTo>
                    <a:pt x="38360" y="407539"/>
                  </a:lnTo>
                  <a:lnTo>
                    <a:pt x="41853" y="397172"/>
                  </a:lnTo>
                  <a:lnTo>
                    <a:pt x="43406" y="385949"/>
                  </a:lnTo>
                  <a:lnTo>
                    <a:pt x="37417" y="346945"/>
                  </a:lnTo>
                  <a:lnTo>
                    <a:pt x="35943" y="304032"/>
                  </a:lnTo>
                  <a:lnTo>
                    <a:pt x="33117" y="274479"/>
                  </a:lnTo>
                  <a:lnTo>
                    <a:pt x="26630" y="232459"/>
                  </a:lnTo>
                  <a:lnTo>
                    <a:pt x="21891" y="210989"/>
                  </a:lnTo>
                  <a:lnTo>
                    <a:pt x="25948" y="173570"/>
                  </a:lnTo>
                  <a:lnTo>
                    <a:pt x="26678" y="135533"/>
                  </a:lnTo>
                  <a:lnTo>
                    <a:pt x="29402" y="113589"/>
                  </a:lnTo>
                  <a:lnTo>
                    <a:pt x="44877" y="71585"/>
                  </a:lnTo>
                  <a:lnTo>
                    <a:pt x="56600" y="52028"/>
                  </a:lnTo>
                  <a:lnTo>
                    <a:pt x="88747" y="13606"/>
                  </a:lnTo>
                  <a:lnTo>
                    <a:pt x="114175" y="1856"/>
                  </a:lnTo>
                  <a:lnTo>
                    <a:pt x="137095" y="0"/>
                  </a:lnTo>
                  <a:lnTo>
                    <a:pt x="156927" y="4419"/>
                  </a:lnTo>
                  <a:lnTo>
                    <a:pt x="199381" y="24459"/>
                  </a:lnTo>
                  <a:lnTo>
                    <a:pt x="238453" y="55222"/>
                  </a:lnTo>
                  <a:lnTo>
                    <a:pt x="261782" y="94916"/>
                  </a:lnTo>
                  <a:lnTo>
                    <a:pt x="266080" y="107948"/>
                  </a:lnTo>
                  <a:lnTo>
                    <a:pt x="267354" y="122834"/>
                  </a:lnTo>
                  <a:lnTo>
                    <a:pt x="262992" y="139813"/>
                  </a:lnTo>
                  <a:lnTo>
                    <a:pt x="255460" y="148867"/>
                  </a:lnTo>
                  <a:lnTo>
                    <a:pt x="221605" y="172041"/>
                  </a:lnTo>
                  <a:lnTo>
                    <a:pt x="184554" y="189096"/>
                  </a:lnTo>
                  <a:lnTo>
                    <a:pt x="150925" y="205527"/>
                  </a:lnTo>
                  <a:lnTo>
                    <a:pt x="115825" y="220318"/>
                  </a:lnTo>
                  <a:lnTo>
                    <a:pt x="93150" y="229626"/>
                  </a:lnTo>
                  <a:lnTo>
                    <a:pt x="49896" y="258854"/>
                  </a:lnTo>
                  <a:lnTo>
                    <a:pt x="26245" y="272868"/>
                  </a:lnTo>
                  <a:lnTo>
                    <a:pt x="21586" y="279109"/>
                  </a:lnTo>
                  <a:lnTo>
                    <a:pt x="18963" y="288202"/>
                  </a:lnTo>
                  <a:lnTo>
                    <a:pt x="20580" y="291201"/>
                  </a:lnTo>
                  <a:lnTo>
                    <a:pt x="27667" y="297179"/>
                  </a:lnTo>
                  <a:lnTo>
                    <a:pt x="47554" y="306123"/>
                  </a:lnTo>
                  <a:lnTo>
                    <a:pt x="82925" y="311897"/>
                  </a:lnTo>
                  <a:lnTo>
                    <a:pt x="121584" y="317870"/>
                  </a:lnTo>
                  <a:lnTo>
                    <a:pt x="163466" y="321073"/>
                  </a:lnTo>
                  <a:lnTo>
                    <a:pt x="201451" y="327865"/>
                  </a:lnTo>
                  <a:lnTo>
                    <a:pt x="241905" y="336403"/>
                  </a:lnTo>
                  <a:lnTo>
                    <a:pt x="276820" y="338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295"/>
          <p:cNvGrpSpPr/>
          <p:nvPr/>
        </p:nvGrpSpPr>
        <p:grpSpPr>
          <a:xfrm>
            <a:off x="4608251" y="2009180"/>
            <a:ext cx="1571048" cy="491076"/>
            <a:chOff x="4608251" y="2009180"/>
            <a:chExt cx="1571048" cy="491076"/>
          </a:xfrm>
        </p:grpSpPr>
        <p:sp>
          <p:nvSpPr>
            <p:cNvPr id="17" name="SMARTInkShape-4261"/>
            <p:cNvSpPr/>
            <p:nvPr>
              <p:custDataLst>
                <p:tags r:id="rId1"/>
              </p:custDataLst>
            </p:nvPr>
          </p:nvSpPr>
          <p:spPr>
            <a:xfrm>
              <a:off x="5974934" y="2009180"/>
              <a:ext cx="204365" cy="348166"/>
            </a:xfrm>
            <a:custGeom>
              <a:avLst/>
              <a:gdLst/>
              <a:ahLst/>
              <a:cxnLst/>
              <a:rect l="0" t="0" r="0" b="0"/>
              <a:pathLst>
                <a:path w="204365" h="348166">
                  <a:moveTo>
                    <a:pt x="168691" y="0"/>
                  </a:moveTo>
                  <a:lnTo>
                    <a:pt x="168691" y="0"/>
                  </a:lnTo>
                  <a:lnTo>
                    <a:pt x="168691" y="4740"/>
                  </a:lnTo>
                  <a:lnTo>
                    <a:pt x="183922" y="46276"/>
                  </a:lnTo>
                  <a:lnTo>
                    <a:pt x="195549" y="83334"/>
                  </a:lnTo>
                  <a:lnTo>
                    <a:pt x="201784" y="116965"/>
                  </a:lnTo>
                  <a:lnTo>
                    <a:pt x="203632" y="152065"/>
                  </a:lnTo>
                  <a:lnTo>
                    <a:pt x="204179" y="187600"/>
                  </a:lnTo>
                  <a:lnTo>
                    <a:pt x="204364" y="230423"/>
                  </a:lnTo>
                  <a:lnTo>
                    <a:pt x="201758" y="273944"/>
                  </a:lnTo>
                  <a:lnTo>
                    <a:pt x="196286" y="287448"/>
                  </a:lnTo>
                  <a:lnTo>
                    <a:pt x="166528" y="330323"/>
                  </a:lnTo>
                  <a:lnTo>
                    <a:pt x="161295" y="336301"/>
                  </a:lnTo>
                  <a:lnTo>
                    <a:pt x="147545" y="342943"/>
                  </a:lnTo>
                  <a:lnTo>
                    <a:pt x="105750" y="347558"/>
                  </a:lnTo>
                  <a:lnTo>
                    <a:pt x="66218" y="348165"/>
                  </a:lnTo>
                  <a:lnTo>
                    <a:pt x="42417" y="343490"/>
                  </a:lnTo>
                  <a:lnTo>
                    <a:pt x="30549" y="335886"/>
                  </a:lnTo>
                  <a:lnTo>
                    <a:pt x="10104" y="310095"/>
                  </a:lnTo>
                  <a:lnTo>
                    <a:pt x="3950" y="296239"/>
                  </a:lnTo>
                  <a:lnTo>
                    <a:pt x="0" y="266434"/>
                  </a:lnTo>
                  <a:lnTo>
                    <a:pt x="4055" y="240670"/>
                  </a:lnTo>
                  <a:lnTo>
                    <a:pt x="16282" y="218925"/>
                  </a:lnTo>
                  <a:lnTo>
                    <a:pt x="32472" y="199914"/>
                  </a:lnTo>
                  <a:lnTo>
                    <a:pt x="54577" y="186454"/>
                  </a:lnTo>
                  <a:lnTo>
                    <a:pt x="88713" y="180146"/>
                  </a:lnTo>
                  <a:lnTo>
                    <a:pt x="126765" y="181546"/>
                  </a:lnTo>
                  <a:lnTo>
                    <a:pt x="160567" y="191044"/>
                  </a:lnTo>
                  <a:lnTo>
                    <a:pt x="195480" y="205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62"/>
            <p:cNvSpPr/>
            <p:nvPr>
              <p:custDataLst>
                <p:tags r:id="rId2"/>
              </p:custDataLst>
            </p:nvPr>
          </p:nvSpPr>
          <p:spPr>
            <a:xfrm>
              <a:off x="5628053" y="2187773"/>
              <a:ext cx="218518" cy="195362"/>
            </a:xfrm>
            <a:custGeom>
              <a:avLst/>
              <a:gdLst/>
              <a:ahLst/>
              <a:cxnLst/>
              <a:rect l="0" t="0" r="0" b="0"/>
              <a:pathLst>
                <a:path w="218518" h="195362">
                  <a:moveTo>
                    <a:pt x="113736" y="8930"/>
                  </a:moveTo>
                  <a:lnTo>
                    <a:pt x="113736" y="8930"/>
                  </a:lnTo>
                  <a:lnTo>
                    <a:pt x="108996" y="8930"/>
                  </a:lnTo>
                  <a:lnTo>
                    <a:pt x="75576" y="21359"/>
                  </a:lnTo>
                  <a:lnTo>
                    <a:pt x="61719" y="32313"/>
                  </a:lnTo>
                  <a:lnTo>
                    <a:pt x="25453" y="67021"/>
                  </a:lnTo>
                  <a:lnTo>
                    <a:pt x="7956" y="105990"/>
                  </a:lnTo>
                  <a:lnTo>
                    <a:pt x="703" y="133600"/>
                  </a:lnTo>
                  <a:lnTo>
                    <a:pt x="0" y="150659"/>
                  </a:lnTo>
                  <a:lnTo>
                    <a:pt x="2994" y="164856"/>
                  </a:lnTo>
                  <a:lnTo>
                    <a:pt x="14999" y="184005"/>
                  </a:lnTo>
                  <a:lnTo>
                    <a:pt x="25535" y="190921"/>
                  </a:lnTo>
                  <a:lnTo>
                    <a:pt x="38817" y="193994"/>
                  </a:lnTo>
                  <a:lnTo>
                    <a:pt x="57949" y="195361"/>
                  </a:lnTo>
                  <a:lnTo>
                    <a:pt x="77036" y="190676"/>
                  </a:lnTo>
                  <a:lnTo>
                    <a:pt x="118282" y="171500"/>
                  </a:lnTo>
                  <a:lnTo>
                    <a:pt x="162663" y="147611"/>
                  </a:lnTo>
                  <a:lnTo>
                    <a:pt x="199052" y="106604"/>
                  </a:lnTo>
                  <a:lnTo>
                    <a:pt x="212878" y="80204"/>
                  </a:lnTo>
                  <a:lnTo>
                    <a:pt x="218517" y="53530"/>
                  </a:lnTo>
                  <a:lnTo>
                    <a:pt x="217191" y="38343"/>
                  </a:lnTo>
                  <a:lnTo>
                    <a:pt x="212302" y="24979"/>
                  </a:lnTo>
                  <a:lnTo>
                    <a:pt x="203514" y="12425"/>
                  </a:lnTo>
                  <a:lnTo>
                    <a:pt x="190349" y="5522"/>
                  </a:lnTo>
                  <a:lnTo>
                    <a:pt x="149952" y="728"/>
                  </a:lnTo>
                  <a:lnTo>
                    <a:pt x="11373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263"/>
            <p:cNvSpPr/>
            <p:nvPr>
              <p:custDataLst>
                <p:tags r:id="rId3"/>
              </p:custDataLst>
            </p:nvPr>
          </p:nvSpPr>
          <p:spPr>
            <a:xfrm>
              <a:off x="5522332" y="2116336"/>
              <a:ext cx="5146" cy="8931"/>
            </a:xfrm>
            <a:custGeom>
              <a:avLst/>
              <a:gdLst/>
              <a:ahLst/>
              <a:cxnLst/>
              <a:rect l="0" t="0" r="0" b="0"/>
              <a:pathLst>
                <a:path w="5146" h="8931">
                  <a:moveTo>
                    <a:pt x="5145" y="8930"/>
                  </a:moveTo>
                  <a:lnTo>
                    <a:pt x="5145" y="8930"/>
                  </a:lnTo>
                  <a:lnTo>
                    <a:pt x="0" y="8930"/>
                  </a:lnTo>
                  <a:lnTo>
                    <a:pt x="2197" y="8930"/>
                  </a:lnTo>
                  <a:lnTo>
                    <a:pt x="3180" y="7937"/>
                  </a:lnTo>
                  <a:lnTo>
                    <a:pt x="514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264"/>
            <p:cNvSpPr/>
            <p:nvPr>
              <p:custDataLst>
                <p:tags r:id="rId4"/>
              </p:custDataLst>
            </p:nvPr>
          </p:nvSpPr>
          <p:spPr>
            <a:xfrm>
              <a:off x="5322616" y="2196749"/>
              <a:ext cx="160213" cy="240888"/>
            </a:xfrm>
            <a:custGeom>
              <a:avLst/>
              <a:gdLst/>
              <a:ahLst/>
              <a:cxnLst/>
              <a:rect l="0" t="0" r="0" b="0"/>
              <a:pathLst>
                <a:path w="160213" h="240888">
                  <a:moveTo>
                    <a:pt x="8407" y="133899"/>
                  </a:moveTo>
                  <a:lnTo>
                    <a:pt x="8407" y="133899"/>
                  </a:lnTo>
                  <a:lnTo>
                    <a:pt x="8407" y="146328"/>
                  </a:lnTo>
                  <a:lnTo>
                    <a:pt x="26499" y="187730"/>
                  </a:lnTo>
                  <a:lnTo>
                    <a:pt x="41501" y="220573"/>
                  </a:lnTo>
                  <a:lnTo>
                    <a:pt x="43952" y="227983"/>
                  </a:lnTo>
                  <a:lnTo>
                    <a:pt x="52933" y="240887"/>
                  </a:lnTo>
                  <a:lnTo>
                    <a:pt x="45903" y="232901"/>
                  </a:lnTo>
                  <a:lnTo>
                    <a:pt x="29138" y="194777"/>
                  </a:lnTo>
                  <a:lnTo>
                    <a:pt x="14347" y="151544"/>
                  </a:lnTo>
                  <a:lnTo>
                    <a:pt x="2121" y="109728"/>
                  </a:lnTo>
                  <a:lnTo>
                    <a:pt x="0" y="83815"/>
                  </a:lnTo>
                  <a:lnTo>
                    <a:pt x="7212" y="47624"/>
                  </a:lnTo>
                  <a:lnTo>
                    <a:pt x="9595" y="42648"/>
                  </a:lnTo>
                  <a:lnTo>
                    <a:pt x="17534" y="34474"/>
                  </a:lnTo>
                  <a:lnTo>
                    <a:pt x="62110" y="8953"/>
                  </a:lnTo>
                  <a:lnTo>
                    <a:pt x="74939" y="3953"/>
                  </a:lnTo>
                  <a:lnTo>
                    <a:pt x="117718" y="305"/>
                  </a:lnTo>
                  <a:lnTo>
                    <a:pt x="143457" y="0"/>
                  </a:lnTo>
                  <a:lnTo>
                    <a:pt x="150450" y="2620"/>
                  </a:lnTo>
                  <a:lnTo>
                    <a:pt x="153704" y="4708"/>
                  </a:lnTo>
                  <a:lnTo>
                    <a:pt x="155874" y="7092"/>
                  </a:lnTo>
                  <a:lnTo>
                    <a:pt x="158284" y="12387"/>
                  </a:lnTo>
                  <a:lnTo>
                    <a:pt x="160137" y="53785"/>
                  </a:lnTo>
                  <a:lnTo>
                    <a:pt x="160205" y="96341"/>
                  </a:lnTo>
                  <a:lnTo>
                    <a:pt x="160212" y="1338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65"/>
            <p:cNvSpPr/>
            <p:nvPr>
              <p:custDataLst>
                <p:tags r:id="rId5"/>
              </p:custDataLst>
            </p:nvPr>
          </p:nvSpPr>
          <p:spPr>
            <a:xfrm>
              <a:off x="4876710" y="2207550"/>
              <a:ext cx="266791" cy="203298"/>
            </a:xfrm>
            <a:custGeom>
              <a:avLst/>
              <a:gdLst/>
              <a:ahLst/>
              <a:cxnLst/>
              <a:rect l="0" t="0" r="0" b="0"/>
              <a:pathLst>
                <a:path w="266791" h="203298">
                  <a:moveTo>
                    <a:pt x="16759" y="105239"/>
                  </a:moveTo>
                  <a:lnTo>
                    <a:pt x="16759" y="105239"/>
                  </a:lnTo>
                  <a:lnTo>
                    <a:pt x="21499" y="109979"/>
                  </a:lnTo>
                  <a:lnTo>
                    <a:pt x="26472" y="112307"/>
                  </a:lnTo>
                  <a:lnTo>
                    <a:pt x="69280" y="114120"/>
                  </a:lnTo>
                  <a:lnTo>
                    <a:pt x="90529" y="111508"/>
                  </a:lnTo>
                  <a:lnTo>
                    <a:pt x="133152" y="98936"/>
                  </a:lnTo>
                  <a:lnTo>
                    <a:pt x="157740" y="89260"/>
                  </a:lnTo>
                  <a:lnTo>
                    <a:pt x="184177" y="63031"/>
                  </a:lnTo>
                  <a:lnTo>
                    <a:pt x="190386" y="51423"/>
                  </a:lnTo>
                  <a:lnTo>
                    <a:pt x="194371" y="27801"/>
                  </a:lnTo>
                  <a:lnTo>
                    <a:pt x="192271" y="18567"/>
                  </a:lnTo>
                  <a:lnTo>
                    <a:pt x="190321" y="14716"/>
                  </a:lnTo>
                  <a:lnTo>
                    <a:pt x="182864" y="7790"/>
                  </a:lnTo>
                  <a:lnTo>
                    <a:pt x="172934" y="2397"/>
                  </a:lnTo>
                  <a:lnTo>
                    <a:pt x="161907" y="0"/>
                  </a:lnTo>
                  <a:lnTo>
                    <a:pt x="139802" y="3391"/>
                  </a:lnTo>
                  <a:lnTo>
                    <a:pt x="104674" y="21547"/>
                  </a:lnTo>
                  <a:lnTo>
                    <a:pt x="63192" y="52768"/>
                  </a:lnTo>
                  <a:lnTo>
                    <a:pt x="24123" y="96455"/>
                  </a:lnTo>
                  <a:lnTo>
                    <a:pt x="7255" y="122149"/>
                  </a:lnTo>
                  <a:lnTo>
                    <a:pt x="1375" y="142771"/>
                  </a:lnTo>
                  <a:lnTo>
                    <a:pt x="0" y="155324"/>
                  </a:lnTo>
                  <a:lnTo>
                    <a:pt x="3966" y="173547"/>
                  </a:lnTo>
                  <a:lnTo>
                    <a:pt x="11404" y="182892"/>
                  </a:lnTo>
                  <a:lnTo>
                    <a:pt x="22317" y="190353"/>
                  </a:lnTo>
                  <a:lnTo>
                    <a:pt x="45195" y="199140"/>
                  </a:lnTo>
                  <a:lnTo>
                    <a:pt x="82238" y="202611"/>
                  </a:lnTo>
                  <a:lnTo>
                    <a:pt x="122738" y="203297"/>
                  </a:lnTo>
                  <a:lnTo>
                    <a:pt x="159836" y="198675"/>
                  </a:lnTo>
                  <a:lnTo>
                    <a:pt x="197507" y="191022"/>
                  </a:lnTo>
                  <a:lnTo>
                    <a:pt x="237670" y="185684"/>
                  </a:lnTo>
                  <a:lnTo>
                    <a:pt x="266790" y="1766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266"/>
            <p:cNvSpPr/>
            <p:nvPr>
              <p:custDataLst>
                <p:tags r:id="rId6"/>
              </p:custDataLst>
            </p:nvPr>
          </p:nvSpPr>
          <p:spPr>
            <a:xfrm>
              <a:off x="4608251" y="2108706"/>
              <a:ext cx="230841" cy="391550"/>
            </a:xfrm>
            <a:custGeom>
              <a:avLst/>
              <a:gdLst/>
              <a:ahLst/>
              <a:cxnLst/>
              <a:rect l="0" t="0" r="0" b="0"/>
              <a:pathLst>
                <a:path w="230841" h="391550">
                  <a:moveTo>
                    <a:pt x="70905" y="150505"/>
                  </a:moveTo>
                  <a:lnTo>
                    <a:pt x="70905" y="150505"/>
                  </a:lnTo>
                  <a:lnTo>
                    <a:pt x="69913" y="159618"/>
                  </a:lnTo>
                  <a:lnTo>
                    <a:pt x="63837" y="193316"/>
                  </a:lnTo>
                  <a:lnTo>
                    <a:pt x="62527" y="232974"/>
                  </a:lnTo>
                  <a:lnTo>
                    <a:pt x="62139" y="270851"/>
                  </a:lnTo>
                  <a:lnTo>
                    <a:pt x="62008" y="315057"/>
                  </a:lnTo>
                  <a:lnTo>
                    <a:pt x="61979" y="356129"/>
                  </a:lnTo>
                  <a:lnTo>
                    <a:pt x="70873" y="391413"/>
                  </a:lnTo>
                  <a:lnTo>
                    <a:pt x="66155" y="391549"/>
                  </a:lnTo>
                  <a:lnTo>
                    <a:pt x="64762" y="390576"/>
                  </a:lnTo>
                  <a:lnTo>
                    <a:pt x="63833" y="388935"/>
                  </a:lnTo>
                  <a:lnTo>
                    <a:pt x="63214" y="386849"/>
                  </a:lnTo>
                  <a:lnTo>
                    <a:pt x="41287" y="342675"/>
                  </a:lnTo>
                  <a:lnTo>
                    <a:pt x="24486" y="298487"/>
                  </a:lnTo>
                  <a:lnTo>
                    <a:pt x="14708" y="258623"/>
                  </a:lnTo>
                  <a:lnTo>
                    <a:pt x="5526" y="215392"/>
                  </a:lnTo>
                  <a:lnTo>
                    <a:pt x="1263" y="171164"/>
                  </a:lnTo>
                  <a:lnTo>
                    <a:pt x="0" y="136121"/>
                  </a:lnTo>
                  <a:lnTo>
                    <a:pt x="5710" y="97613"/>
                  </a:lnTo>
                  <a:lnTo>
                    <a:pt x="8043" y="57109"/>
                  </a:lnTo>
                  <a:lnTo>
                    <a:pt x="13033" y="37945"/>
                  </a:lnTo>
                  <a:lnTo>
                    <a:pt x="25536" y="19699"/>
                  </a:lnTo>
                  <a:lnTo>
                    <a:pt x="33543" y="12994"/>
                  </a:lnTo>
                  <a:lnTo>
                    <a:pt x="43629" y="6573"/>
                  </a:lnTo>
                  <a:lnTo>
                    <a:pt x="46768" y="3949"/>
                  </a:lnTo>
                  <a:lnTo>
                    <a:pt x="58193" y="1033"/>
                  </a:lnTo>
                  <a:lnTo>
                    <a:pt x="92235" y="0"/>
                  </a:lnTo>
                  <a:lnTo>
                    <a:pt x="133870" y="11170"/>
                  </a:lnTo>
                  <a:lnTo>
                    <a:pt x="168230" y="29753"/>
                  </a:lnTo>
                  <a:lnTo>
                    <a:pt x="212631" y="65290"/>
                  </a:lnTo>
                  <a:lnTo>
                    <a:pt x="225566" y="88214"/>
                  </a:lnTo>
                  <a:lnTo>
                    <a:pt x="230440" y="116887"/>
                  </a:lnTo>
                  <a:lnTo>
                    <a:pt x="230840" y="125116"/>
                  </a:lnTo>
                  <a:lnTo>
                    <a:pt x="225993" y="139552"/>
                  </a:lnTo>
                  <a:lnTo>
                    <a:pt x="221922" y="146179"/>
                  </a:lnTo>
                  <a:lnTo>
                    <a:pt x="209461" y="156189"/>
                  </a:lnTo>
                  <a:lnTo>
                    <a:pt x="168563" y="180027"/>
                  </a:lnTo>
                  <a:lnTo>
                    <a:pt x="124408" y="197706"/>
                  </a:lnTo>
                  <a:lnTo>
                    <a:pt x="86893" y="210311"/>
                  </a:lnTo>
                  <a:lnTo>
                    <a:pt x="53046" y="2130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08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5E52B9-5C6E-41A3-A1D1-BA2D6F4EC1E1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905000" y="152400"/>
            <a:ext cx="5562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SMARTInkShape-Group1302"/>
          <p:cNvGrpSpPr/>
          <p:nvPr/>
        </p:nvGrpSpPr>
        <p:grpSpPr>
          <a:xfrm>
            <a:off x="6384727" y="2687836"/>
            <a:ext cx="607219" cy="1124728"/>
            <a:chOff x="6384727" y="2687836"/>
            <a:chExt cx="607219" cy="1124728"/>
          </a:xfrm>
        </p:grpSpPr>
        <p:sp>
          <p:nvSpPr>
            <p:cNvPr id="31" name="SMARTInkShape-4289"/>
            <p:cNvSpPr/>
            <p:nvPr>
              <p:custDataLst>
                <p:tags r:id="rId20"/>
              </p:custDataLst>
            </p:nvPr>
          </p:nvSpPr>
          <p:spPr>
            <a:xfrm>
              <a:off x="6384727" y="2687836"/>
              <a:ext cx="330399" cy="642938"/>
            </a:xfrm>
            <a:custGeom>
              <a:avLst/>
              <a:gdLst/>
              <a:ahLst/>
              <a:cxnLst/>
              <a:rect l="0" t="0" r="0" b="0"/>
              <a:pathLst>
                <a:path w="330399" h="642938">
                  <a:moveTo>
                    <a:pt x="321468" y="642937"/>
                  </a:moveTo>
                  <a:lnTo>
                    <a:pt x="321468" y="642937"/>
                  </a:lnTo>
                  <a:lnTo>
                    <a:pt x="321468" y="635249"/>
                  </a:lnTo>
                  <a:lnTo>
                    <a:pt x="327605" y="627124"/>
                  </a:lnTo>
                  <a:lnTo>
                    <a:pt x="330030" y="617789"/>
                  </a:lnTo>
                  <a:lnTo>
                    <a:pt x="330397" y="574470"/>
                  </a:lnTo>
                  <a:lnTo>
                    <a:pt x="330398" y="559593"/>
                  </a:lnTo>
                  <a:lnTo>
                    <a:pt x="321304" y="530655"/>
                  </a:lnTo>
                  <a:lnTo>
                    <a:pt x="315576" y="520151"/>
                  </a:lnTo>
                  <a:lnTo>
                    <a:pt x="312446" y="505904"/>
                  </a:lnTo>
                  <a:lnTo>
                    <a:pt x="306668" y="493966"/>
                  </a:lnTo>
                  <a:lnTo>
                    <a:pt x="303523" y="479294"/>
                  </a:lnTo>
                  <a:lnTo>
                    <a:pt x="280710" y="435301"/>
                  </a:lnTo>
                  <a:lnTo>
                    <a:pt x="270032" y="407930"/>
                  </a:lnTo>
                  <a:lnTo>
                    <a:pt x="244056" y="363865"/>
                  </a:lnTo>
                  <a:lnTo>
                    <a:pt x="214311" y="319439"/>
                  </a:lnTo>
                  <a:lnTo>
                    <a:pt x="208028" y="305654"/>
                  </a:lnTo>
                  <a:lnTo>
                    <a:pt x="201165" y="287367"/>
                  </a:lnTo>
                  <a:lnTo>
                    <a:pt x="187359" y="268496"/>
                  </a:lnTo>
                  <a:lnTo>
                    <a:pt x="160729" y="230093"/>
                  </a:lnTo>
                  <a:lnTo>
                    <a:pt x="130968" y="185907"/>
                  </a:lnTo>
                  <a:lnTo>
                    <a:pt x="113109" y="162066"/>
                  </a:lnTo>
                  <a:lnTo>
                    <a:pt x="102938" y="140277"/>
                  </a:lnTo>
                  <a:lnTo>
                    <a:pt x="68450" y="96494"/>
                  </a:lnTo>
                  <a:lnTo>
                    <a:pt x="48616" y="74487"/>
                  </a:lnTo>
                  <a:lnTo>
                    <a:pt x="42786" y="62522"/>
                  </a:lnTo>
                  <a:lnTo>
                    <a:pt x="40430" y="59540"/>
                  </a:lnTo>
                  <a:lnTo>
                    <a:pt x="35166" y="56228"/>
                  </a:lnTo>
                  <a:lnTo>
                    <a:pt x="29520" y="53764"/>
                  </a:lnTo>
                  <a:lnTo>
                    <a:pt x="23704" y="49361"/>
                  </a:lnTo>
                  <a:lnTo>
                    <a:pt x="20456" y="44097"/>
                  </a:lnTo>
                  <a:lnTo>
                    <a:pt x="18021" y="38450"/>
                  </a:lnTo>
                  <a:lnTo>
                    <a:pt x="403" y="18272"/>
                  </a:lnTo>
                  <a:lnTo>
                    <a:pt x="0" y="8940"/>
                  </a:lnTo>
                  <a:lnTo>
                    <a:pt x="0" y="17492"/>
                  </a:lnTo>
                  <a:lnTo>
                    <a:pt x="12428" y="30256"/>
                  </a:lnTo>
                  <a:lnTo>
                    <a:pt x="18091" y="33291"/>
                  </a:lnTo>
                  <a:lnTo>
                    <a:pt x="34552" y="39979"/>
                  </a:lnTo>
                  <a:lnTo>
                    <a:pt x="66417" y="58614"/>
                  </a:lnTo>
                  <a:lnTo>
                    <a:pt x="82628" y="62346"/>
                  </a:lnTo>
                  <a:lnTo>
                    <a:pt x="97497" y="69348"/>
                  </a:lnTo>
                  <a:lnTo>
                    <a:pt x="103855" y="71501"/>
                  </a:lnTo>
                  <a:lnTo>
                    <a:pt x="114005" y="77299"/>
                  </a:lnTo>
                  <a:lnTo>
                    <a:pt x="157659" y="80365"/>
                  </a:lnTo>
                  <a:lnTo>
                    <a:pt x="160614" y="80367"/>
                  </a:lnTo>
                  <a:lnTo>
                    <a:pt x="160732" y="63858"/>
                  </a:lnTo>
                  <a:lnTo>
                    <a:pt x="136407" y="35539"/>
                  </a:lnTo>
                  <a:lnTo>
                    <a:pt x="135586" y="32623"/>
                  </a:lnTo>
                  <a:lnTo>
                    <a:pt x="134046" y="30678"/>
                  </a:lnTo>
                  <a:lnTo>
                    <a:pt x="118809" y="20993"/>
                  </a:lnTo>
                  <a:lnTo>
                    <a:pt x="112997" y="19252"/>
                  </a:lnTo>
                  <a:lnTo>
                    <a:pt x="111050" y="17796"/>
                  </a:lnTo>
                  <a:lnTo>
                    <a:pt x="109752" y="15832"/>
                  </a:lnTo>
                  <a:lnTo>
                    <a:pt x="107317" y="11005"/>
                  </a:lnTo>
                  <a:lnTo>
                    <a:pt x="99620" y="1645"/>
                  </a:lnTo>
                  <a:lnTo>
                    <a:pt x="96200" y="731"/>
                  </a:lnTo>
                  <a:lnTo>
                    <a:pt x="57911" y="0"/>
                  </a:lnTo>
                  <a:lnTo>
                    <a:pt x="56467" y="992"/>
                  </a:lnTo>
                  <a:lnTo>
                    <a:pt x="55504" y="2646"/>
                  </a:lnTo>
                  <a:lnTo>
                    <a:pt x="54862" y="4740"/>
                  </a:lnTo>
                  <a:lnTo>
                    <a:pt x="53442" y="6137"/>
                  </a:lnTo>
                  <a:lnTo>
                    <a:pt x="44558" y="9677"/>
                  </a:lnTo>
                  <a:lnTo>
                    <a:pt x="40310" y="13561"/>
                  </a:lnTo>
                  <a:lnTo>
                    <a:pt x="37758" y="18595"/>
                  </a:lnTo>
                  <a:lnTo>
                    <a:pt x="37078" y="21326"/>
                  </a:lnTo>
                  <a:lnTo>
                    <a:pt x="35633" y="23147"/>
                  </a:lnTo>
                  <a:lnTo>
                    <a:pt x="31381" y="25170"/>
                  </a:lnTo>
                  <a:lnTo>
                    <a:pt x="29850" y="26702"/>
                  </a:lnTo>
                  <a:lnTo>
                    <a:pt x="19900" y="44817"/>
                  </a:lnTo>
                  <a:lnTo>
                    <a:pt x="17895" y="74417"/>
                  </a:lnTo>
                  <a:lnTo>
                    <a:pt x="20520" y="80368"/>
                  </a:lnTo>
                  <a:lnTo>
                    <a:pt x="22610" y="83344"/>
                  </a:lnTo>
                  <a:lnTo>
                    <a:pt x="28885" y="105294"/>
                  </a:lnTo>
                  <a:lnTo>
                    <a:pt x="56591" y="136890"/>
                  </a:lnTo>
                  <a:lnTo>
                    <a:pt x="62523" y="140215"/>
                  </a:lnTo>
                  <a:lnTo>
                    <a:pt x="68467" y="142685"/>
                  </a:lnTo>
                  <a:lnTo>
                    <a:pt x="89297" y="158252"/>
                  </a:lnTo>
                  <a:lnTo>
                    <a:pt x="92273" y="159079"/>
                  </a:lnTo>
                  <a:lnTo>
                    <a:pt x="94258" y="160623"/>
                  </a:lnTo>
                  <a:lnTo>
                    <a:pt x="98042" y="166544"/>
                  </a:lnTo>
                  <a:lnTo>
                    <a:pt x="106742" y="169542"/>
                  </a:lnTo>
                  <a:lnTo>
                    <a:pt x="116086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290"/>
            <p:cNvSpPr/>
            <p:nvPr>
              <p:custDataLst>
                <p:tags r:id="rId21"/>
              </p:custDataLst>
            </p:nvPr>
          </p:nvSpPr>
          <p:spPr>
            <a:xfrm>
              <a:off x="6386167" y="3375604"/>
              <a:ext cx="605779" cy="436960"/>
            </a:xfrm>
            <a:custGeom>
              <a:avLst/>
              <a:gdLst/>
              <a:ahLst/>
              <a:cxnLst/>
              <a:rect l="0" t="0" r="0" b="0"/>
              <a:pathLst>
                <a:path w="605779" h="436960">
                  <a:moveTo>
                    <a:pt x="552200" y="35537"/>
                  </a:moveTo>
                  <a:lnTo>
                    <a:pt x="552200" y="35537"/>
                  </a:lnTo>
                  <a:lnTo>
                    <a:pt x="528112" y="12440"/>
                  </a:lnTo>
                  <a:lnTo>
                    <a:pt x="516427" y="6831"/>
                  </a:lnTo>
                  <a:lnTo>
                    <a:pt x="513468" y="4494"/>
                  </a:lnTo>
                  <a:lnTo>
                    <a:pt x="504890" y="1896"/>
                  </a:lnTo>
                  <a:lnTo>
                    <a:pt x="464532" y="0"/>
                  </a:lnTo>
                  <a:lnTo>
                    <a:pt x="442881" y="2518"/>
                  </a:lnTo>
                  <a:lnTo>
                    <a:pt x="400110" y="8919"/>
                  </a:lnTo>
                  <a:lnTo>
                    <a:pt x="361975" y="18299"/>
                  </a:lnTo>
                  <a:lnTo>
                    <a:pt x="321258" y="29706"/>
                  </a:lnTo>
                  <a:lnTo>
                    <a:pt x="288864" y="38550"/>
                  </a:lnTo>
                  <a:lnTo>
                    <a:pt x="247307" y="47128"/>
                  </a:lnTo>
                  <a:lnTo>
                    <a:pt x="220946" y="52194"/>
                  </a:lnTo>
                  <a:lnTo>
                    <a:pt x="183718" y="60468"/>
                  </a:lnTo>
                  <a:lnTo>
                    <a:pt x="143380" y="73351"/>
                  </a:lnTo>
                  <a:lnTo>
                    <a:pt x="111584" y="89735"/>
                  </a:lnTo>
                  <a:lnTo>
                    <a:pt x="71578" y="118962"/>
                  </a:lnTo>
                  <a:lnTo>
                    <a:pt x="33935" y="160557"/>
                  </a:lnTo>
                  <a:lnTo>
                    <a:pt x="15139" y="184366"/>
                  </a:lnTo>
                  <a:lnTo>
                    <a:pt x="3421" y="227772"/>
                  </a:lnTo>
                  <a:lnTo>
                    <a:pt x="0" y="246505"/>
                  </a:lnTo>
                  <a:lnTo>
                    <a:pt x="3727" y="264623"/>
                  </a:lnTo>
                  <a:lnTo>
                    <a:pt x="14062" y="294483"/>
                  </a:lnTo>
                  <a:lnTo>
                    <a:pt x="14848" y="300441"/>
                  </a:lnTo>
                  <a:lnTo>
                    <a:pt x="21012" y="312353"/>
                  </a:lnTo>
                  <a:lnTo>
                    <a:pt x="58359" y="354028"/>
                  </a:lnTo>
                  <a:lnTo>
                    <a:pt x="97605" y="376727"/>
                  </a:lnTo>
                  <a:lnTo>
                    <a:pt x="141542" y="397746"/>
                  </a:lnTo>
                  <a:lnTo>
                    <a:pt x="186097" y="413438"/>
                  </a:lnTo>
                  <a:lnTo>
                    <a:pt x="230733" y="425781"/>
                  </a:lnTo>
                  <a:lnTo>
                    <a:pt x="275380" y="434229"/>
                  </a:lnTo>
                  <a:lnTo>
                    <a:pt x="320028" y="436959"/>
                  </a:lnTo>
                  <a:lnTo>
                    <a:pt x="364677" y="430250"/>
                  </a:lnTo>
                  <a:lnTo>
                    <a:pt x="400396" y="424059"/>
                  </a:lnTo>
                  <a:lnTo>
                    <a:pt x="441545" y="407483"/>
                  </a:lnTo>
                  <a:lnTo>
                    <a:pt x="485429" y="382048"/>
                  </a:lnTo>
                  <a:lnTo>
                    <a:pt x="495404" y="372766"/>
                  </a:lnTo>
                  <a:lnTo>
                    <a:pt x="504137" y="363018"/>
                  </a:lnTo>
                  <a:lnTo>
                    <a:pt x="536548" y="335260"/>
                  </a:lnTo>
                  <a:lnTo>
                    <a:pt x="560911" y="294444"/>
                  </a:lnTo>
                  <a:lnTo>
                    <a:pt x="581953" y="252823"/>
                  </a:lnTo>
                  <a:lnTo>
                    <a:pt x="593706" y="211153"/>
                  </a:lnTo>
                  <a:lnTo>
                    <a:pt x="596664" y="169482"/>
                  </a:lnTo>
                  <a:lnTo>
                    <a:pt x="595832" y="139716"/>
                  </a:lnTo>
                  <a:lnTo>
                    <a:pt x="583546" y="99780"/>
                  </a:lnTo>
                  <a:lnTo>
                    <a:pt x="569875" y="73738"/>
                  </a:lnTo>
                  <a:lnTo>
                    <a:pt x="558117" y="59839"/>
                  </a:lnTo>
                  <a:lnTo>
                    <a:pt x="563089" y="56699"/>
                  </a:lnTo>
                  <a:lnTo>
                    <a:pt x="595335" y="47540"/>
                  </a:lnTo>
                  <a:lnTo>
                    <a:pt x="599808" y="44531"/>
                  </a:lnTo>
                  <a:lnTo>
                    <a:pt x="605778" y="355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291"/>
            <p:cNvSpPr/>
            <p:nvPr>
              <p:custDataLst>
                <p:tags r:id="rId22"/>
              </p:custDataLst>
            </p:nvPr>
          </p:nvSpPr>
          <p:spPr>
            <a:xfrm>
              <a:off x="6599041" y="3473757"/>
              <a:ext cx="250030" cy="214189"/>
            </a:xfrm>
            <a:custGeom>
              <a:avLst/>
              <a:gdLst/>
              <a:ahLst/>
              <a:cxnLst/>
              <a:rect l="0" t="0" r="0" b="0"/>
              <a:pathLst>
                <a:path w="250030" h="214189">
                  <a:moveTo>
                    <a:pt x="250029" y="17751"/>
                  </a:moveTo>
                  <a:lnTo>
                    <a:pt x="250029" y="17751"/>
                  </a:lnTo>
                  <a:lnTo>
                    <a:pt x="250029" y="8821"/>
                  </a:lnTo>
                  <a:lnTo>
                    <a:pt x="236726" y="8821"/>
                  </a:lnTo>
                  <a:lnTo>
                    <a:pt x="231549" y="6175"/>
                  </a:lnTo>
                  <a:lnTo>
                    <a:pt x="225941" y="2684"/>
                  </a:lnTo>
                  <a:lnTo>
                    <a:pt x="214256" y="443"/>
                  </a:lnTo>
                  <a:lnTo>
                    <a:pt x="202393" y="0"/>
                  </a:lnTo>
                  <a:lnTo>
                    <a:pt x="196447" y="2586"/>
                  </a:lnTo>
                  <a:lnTo>
                    <a:pt x="190496" y="6050"/>
                  </a:lnTo>
                  <a:lnTo>
                    <a:pt x="180575" y="8000"/>
                  </a:lnTo>
                  <a:lnTo>
                    <a:pt x="136765" y="8789"/>
                  </a:lnTo>
                  <a:lnTo>
                    <a:pt x="127590" y="11453"/>
                  </a:lnTo>
                  <a:lnTo>
                    <a:pt x="119213" y="14952"/>
                  </a:lnTo>
                  <a:lnTo>
                    <a:pt x="80200" y="24654"/>
                  </a:lnTo>
                  <a:lnTo>
                    <a:pt x="69378" y="26772"/>
                  </a:lnTo>
                  <a:lnTo>
                    <a:pt x="56714" y="32551"/>
                  </a:lnTo>
                  <a:lnTo>
                    <a:pt x="41828" y="35695"/>
                  </a:lnTo>
                  <a:lnTo>
                    <a:pt x="27406" y="42499"/>
                  </a:lnTo>
                  <a:lnTo>
                    <a:pt x="21109" y="44625"/>
                  </a:lnTo>
                  <a:lnTo>
                    <a:pt x="10728" y="52109"/>
                  </a:lnTo>
                  <a:lnTo>
                    <a:pt x="4720" y="53066"/>
                  </a:lnTo>
                  <a:lnTo>
                    <a:pt x="3146" y="54193"/>
                  </a:lnTo>
                  <a:lnTo>
                    <a:pt x="2097" y="55936"/>
                  </a:lnTo>
                  <a:lnTo>
                    <a:pt x="0" y="62396"/>
                  </a:lnTo>
                  <a:lnTo>
                    <a:pt x="42239" y="62399"/>
                  </a:lnTo>
                  <a:lnTo>
                    <a:pt x="83375" y="63391"/>
                  </a:lnTo>
                  <a:lnTo>
                    <a:pt x="123280" y="75702"/>
                  </a:lnTo>
                  <a:lnTo>
                    <a:pt x="142253" y="86726"/>
                  </a:lnTo>
                  <a:lnTo>
                    <a:pt x="148550" y="89086"/>
                  </a:lnTo>
                  <a:lnTo>
                    <a:pt x="190128" y="118987"/>
                  </a:lnTo>
                  <a:lnTo>
                    <a:pt x="193641" y="124922"/>
                  </a:lnTo>
                  <a:lnTo>
                    <a:pt x="196194" y="130866"/>
                  </a:lnTo>
                  <a:lnTo>
                    <a:pt x="202218" y="139791"/>
                  </a:lnTo>
                  <a:lnTo>
                    <a:pt x="204444" y="148720"/>
                  </a:lnTo>
                  <a:lnTo>
                    <a:pt x="205378" y="190391"/>
                  </a:lnTo>
                  <a:lnTo>
                    <a:pt x="204387" y="192376"/>
                  </a:lnTo>
                  <a:lnTo>
                    <a:pt x="202734" y="193699"/>
                  </a:lnTo>
                  <a:lnTo>
                    <a:pt x="198251" y="196160"/>
                  </a:lnTo>
                  <a:lnTo>
                    <a:pt x="190149" y="202133"/>
                  </a:lnTo>
                  <a:lnTo>
                    <a:pt x="181465" y="205335"/>
                  </a:lnTo>
                  <a:lnTo>
                    <a:pt x="172608" y="211135"/>
                  </a:lnTo>
                  <a:lnTo>
                    <a:pt x="162708" y="213295"/>
                  </a:lnTo>
                  <a:lnTo>
                    <a:pt x="118109" y="214188"/>
                  </a:lnTo>
                  <a:lnTo>
                    <a:pt x="110039" y="213205"/>
                  </a:lnTo>
                  <a:lnTo>
                    <a:pt x="82938" y="206514"/>
                  </a:lnTo>
                  <a:lnTo>
                    <a:pt x="38867" y="205276"/>
                  </a:lnTo>
                  <a:lnTo>
                    <a:pt x="35839" y="205274"/>
                  </a:lnTo>
                  <a:lnTo>
                    <a:pt x="35717" y="1963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1303"/>
          <p:cNvGrpSpPr/>
          <p:nvPr/>
        </p:nvGrpSpPr>
        <p:grpSpPr>
          <a:xfrm>
            <a:off x="4277844" y="2796352"/>
            <a:ext cx="428102" cy="355710"/>
            <a:chOff x="4277844" y="2796352"/>
            <a:chExt cx="428102" cy="355710"/>
          </a:xfrm>
        </p:grpSpPr>
        <p:sp>
          <p:nvSpPr>
            <p:cNvPr id="35" name="SMARTInkShape-4292"/>
            <p:cNvSpPr/>
            <p:nvPr>
              <p:custDataLst>
                <p:tags r:id="rId17"/>
              </p:custDataLst>
            </p:nvPr>
          </p:nvSpPr>
          <p:spPr>
            <a:xfrm>
              <a:off x="4277844" y="2796352"/>
              <a:ext cx="428102" cy="355710"/>
            </a:xfrm>
            <a:custGeom>
              <a:avLst/>
              <a:gdLst/>
              <a:ahLst/>
              <a:cxnLst/>
              <a:rect l="0" t="0" r="0" b="0"/>
              <a:pathLst>
                <a:path w="428102" h="355710">
                  <a:moveTo>
                    <a:pt x="374523" y="34359"/>
                  </a:moveTo>
                  <a:lnTo>
                    <a:pt x="374523" y="34359"/>
                  </a:lnTo>
                  <a:lnTo>
                    <a:pt x="366835" y="26670"/>
                  </a:lnTo>
                  <a:lnTo>
                    <a:pt x="358709" y="24682"/>
                  </a:lnTo>
                  <a:lnTo>
                    <a:pt x="350435" y="19365"/>
                  </a:lnTo>
                  <a:lnTo>
                    <a:pt x="344635" y="17773"/>
                  </a:lnTo>
                  <a:lnTo>
                    <a:pt x="342691" y="16356"/>
                  </a:lnTo>
                  <a:lnTo>
                    <a:pt x="341396" y="14420"/>
                  </a:lnTo>
                  <a:lnTo>
                    <a:pt x="340532" y="12136"/>
                  </a:lnTo>
                  <a:lnTo>
                    <a:pt x="337972" y="10614"/>
                  </a:lnTo>
                  <a:lnTo>
                    <a:pt x="301608" y="0"/>
                  </a:lnTo>
                  <a:lnTo>
                    <a:pt x="262264" y="6448"/>
                  </a:lnTo>
                  <a:lnTo>
                    <a:pt x="221029" y="15160"/>
                  </a:lnTo>
                  <a:lnTo>
                    <a:pt x="187561" y="26037"/>
                  </a:lnTo>
                  <a:lnTo>
                    <a:pt x="144262" y="43342"/>
                  </a:lnTo>
                  <a:lnTo>
                    <a:pt x="125058" y="54880"/>
                  </a:lnTo>
                  <a:lnTo>
                    <a:pt x="82853" y="86358"/>
                  </a:lnTo>
                  <a:lnTo>
                    <a:pt x="42545" y="130886"/>
                  </a:lnTo>
                  <a:lnTo>
                    <a:pt x="20394" y="171356"/>
                  </a:lnTo>
                  <a:lnTo>
                    <a:pt x="3452" y="207006"/>
                  </a:lnTo>
                  <a:lnTo>
                    <a:pt x="0" y="232026"/>
                  </a:lnTo>
                  <a:lnTo>
                    <a:pt x="8601" y="262623"/>
                  </a:lnTo>
                  <a:lnTo>
                    <a:pt x="38208" y="304847"/>
                  </a:lnTo>
                  <a:lnTo>
                    <a:pt x="80077" y="329024"/>
                  </a:lnTo>
                  <a:lnTo>
                    <a:pt x="95126" y="335318"/>
                  </a:lnTo>
                  <a:lnTo>
                    <a:pt x="136646" y="344002"/>
                  </a:lnTo>
                  <a:lnTo>
                    <a:pt x="178085" y="353796"/>
                  </a:lnTo>
                  <a:lnTo>
                    <a:pt x="215002" y="355709"/>
                  </a:lnTo>
                  <a:lnTo>
                    <a:pt x="258601" y="347445"/>
                  </a:lnTo>
                  <a:lnTo>
                    <a:pt x="270416" y="346149"/>
                  </a:lnTo>
                  <a:lnTo>
                    <a:pt x="287232" y="339841"/>
                  </a:lnTo>
                  <a:lnTo>
                    <a:pt x="314829" y="323981"/>
                  </a:lnTo>
                  <a:lnTo>
                    <a:pt x="325968" y="320264"/>
                  </a:lnTo>
                  <a:lnTo>
                    <a:pt x="368192" y="290310"/>
                  </a:lnTo>
                  <a:lnTo>
                    <a:pt x="380402" y="277438"/>
                  </a:lnTo>
                  <a:lnTo>
                    <a:pt x="389384" y="264361"/>
                  </a:lnTo>
                  <a:lnTo>
                    <a:pt x="395349" y="260605"/>
                  </a:lnTo>
                  <a:lnTo>
                    <a:pt x="397337" y="257619"/>
                  </a:lnTo>
                  <a:lnTo>
                    <a:pt x="403173" y="241215"/>
                  </a:lnTo>
                  <a:lnTo>
                    <a:pt x="415448" y="224061"/>
                  </a:lnTo>
                  <a:lnTo>
                    <a:pt x="421082" y="205923"/>
                  </a:lnTo>
                  <a:lnTo>
                    <a:pt x="424981" y="198914"/>
                  </a:lnTo>
                  <a:lnTo>
                    <a:pt x="427485" y="186330"/>
                  </a:lnTo>
                  <a:lnTo>
                    <a:pt x="428094" y="143746"/>
                  </a:lnTo>
                  <a:lnTo>
                    <a:pt x="428101" y="121953"/>
                  </a:lnTo>
                  <a:lnTo>
                    <a:pt x="425455" y="115292"/>
                  </a:lnTo>
                  <a:lnTo>
                    <a:pt x="421964" y="109025"/>
                  </a:lnTo>
                  <a:lnTo>
                    <a:pt x="414799" y="89183"/>
                  </a:lnTo>
                  <a:lnTo>
                    <a:pt x="403774" y="70633"/>
                  </a:lnTo>
                  <a:lnTo>
                    <a:pt x="401414" y="64372"/>
                  </a:lnTo>
                  <a:lnTo>
                    <a:pt x="362607" y="22453"/>
                  </a:lnTo>
                  <a:lnTo>
                    <a:pt x="356660" y="19146"/>
                  </a:lnTo>
                  <a:lnTo>
                    <a:pt x="350709" y="16683"/>
                  </a:lnTo>
                  <a:lnTo>
                    <a:pt x="341780" y="10711"/>
                  </a:lnTo>
                  <a:lnTo>
                    <a:pt x="332851" y="8501"/>
                  </a:lnTo>
                  <a:lnTo>
                    <a:pt x="303086" y="75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293"/>
            <p:cNvSpPr/>
            <p:nvPr>
              <p:custDataLst>
                <p:tags r:id="rId18"/>
              </p:custDataLst>
            </p:nvPr>
          </p:nvSpPr>
          <p:spPr>
            <a:xfrm>
              <a:off x="4607719" y="2893219"/>
              <a:ext cx="26790" cy="196454"/>
            </a:xfrm>
            <a:custGeom>
              <a:avLst/>
              <a:gdLst/>
              <a:ahLst/>
              <a:cxnLst/>
              <a:rect l="0" t="0" r="0" b="0"/>
              <a:pathLst>
                <a:path w="26790" h="196454">
                  <a:moveTo>
                    <a:pt x="26789" y="0"/>
                  </a:moveTo>
                  <a:lnTo>
                    <a:pt x="26789" y="0"/>
                  </a:lnTo>
                  <a:lnTo>
                    <a:pt x="19100" y="0"/>
                  </a:lnTo>
                  <a:lnTo>
                    <a:pt x="13487" y="4740"/>
                  </a:lnTo>
                  <a:lnTo>
                    <a:pt x="10955" y="9713"/>
                  </a:lnTo>
                  <a:lnTo>
                    <a:pt x="9196" y="24908"/>
                  </a:lnTo>
                  <a:lnTo>
                    <a:pt x="7961" y="56912"/>
                  </a:lnTo>
                  <a:lnTo>
                    <a:pt x="553" y="95601"/>
                  </a:lnTo>
                  <a:lnTo>
                    <a:pt x="21" y="136176"/>
                  </a:lnTo>
                  <a:lnTo>
                    <a:pt x="0" y="180450"/>
                  </a:lnTo>
                  <a:lnTo>
                    <a:pt x="0" y="196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294"/>
            <p:cNvSpPr/>
            <p:nvPr>
              <p:custDataLst>
                <p:tags r:id="rId19"/>
              </p:custDataLst>
            </p:nvPr>
          </p:nvSpPr>
          <p:spPr>
            <a:xfrm>
              <a:off x="4441921" y="2893219"/>
              <a:ext cx="165799" cy="89275"/>
            </a:xfrm>
            <a:custGeom>
              <a:avLst/>
              <a:gdLst/>
              <a:ahLst/>
              <a:cxnLst/>
              <a:rect l="0" t="0" r="0" b="0"/>
              <a:pathLst>
                <a:path w="165799" h="89275">
                  <a:moveTo>
                    <a:pt x="58642" y="0"/>
                  </a:moveTo>
                  <a:lnTo>
                    <a:pt x="58642" y="0"/>
                  </a:lnTo>
                  <a:lnTo>
                    <a:pt x="50953" y="0"/>
                  </a:lnTo>
                  <a:lnTo>
                    <a:pt x="50539" y="992"/>
                  </a:lnTo>
                  <a:lnTo>
                    <a:pt x="50080" y="4740"/>
                  </a:lnTo>
                  <a:lnTo>
                    <a:pt x="47229" y="9713"/>
                  </a:lnTo>
                  <a:lnTo>
                    <a:pt x="42056" y="16250"/>
                  </a:lnTo>
                  <a:lnTo>
                    <a:pt x="41160" y="22122"/>
                  </a:lnTo>
                  <a:lnTo>
                    <a:pt x="40041" y="23678"/>
                  </a:lnTo>
                  <a:lnTo>
                    <a:pt x="38304" y="24715"/>
                  </a:lnTo>
                  <a:lnTo>
                    <a:pt x="36154" y="25406"/>
                  </a:lnTo>
                  <a:lnTo>
                    <a:pt x="19801" y="39096"/>
                  </a:lnTo>
                  <a:lnTo>
                    <a:pt x="16574" y="44826"/>
                  </a:lnTo>
                  <a:lnTo>
                    <a:pt x="15714" y="47744"/>
                  </a:lnTo>
                  <a:lnTo>
                    <a:pt x="14148" y="49688"/>
                  </a:lnTo>
                  <a:lnTo>
                    <a:pt x="8196" y="53417"/>
                  </a:lnTo>
                  <a:lnTo>
                    <a:pt x="6456" y="57806"/>
                  </a:lnTo>
                  <a:lnTo>
                    <a:pt x="5476" y="65855"/>
                  </a:lnTo>
                  <a:lnTo>
                    <a:pt x="4346" y="67716"/>
                  </a:lnTo>
                  <a:lnTo>
                    <a:pt x="2601" y="68956"/>
                  </a:lnTo>
                  <a:lnTo>
                    <a:pt x="445" y="69783"/>
                  </a:lnTo>
                  <a:lnTo>
                    <a:pt x="0" y="71327"/>
                  </a:lnTo>
                  <a:lnTo>
                    <a:pt x="696" y="73348"/>
                  </a:lnTo>
                  <a:lnTo>
                    <a:pt x="4201" y="78980"/>
                  </a:lnTo>
                  <a:lnTo>
                    <a:pt x="7326" y="79751"/>
                  </a:lnTo>
                  <a:lnTo>
                    <a:pt x="9548" y="79956"/>
                  </a:lnTo>
                  <a:lnTo>
                    <a:pt x="14664" y="82830"/>
                  </a:lnTo>
                  <a:lnTo>
                    <a:pt x="20244" y="86423"/>
                  </a:lnTo>
                  <a:lnTo>
                    <a:pt x="29956" y="88445"/>
                  </a:lnTo>
                  <a:lnTo>
                    <a:pt x="71481" y="89274"/>
                  </a:lnTo>
                  <a:lnTo>
                    <a:pt x="115056" y="88304"/>
                  </a:lnTo>
                  <a:lnTo>
                    <a:pt x="137123" y="80735"/>
                  </a:lnTo>
                  <a:lnTo>
                    <a:pt x="143191" y="80476"/>
                  </a:lnTo>
                  <a:lnTo>
                    <a:pt x="148474" y="77769"/>
                  </a:lnTo>
                  <a:lnTo>
                    <a:pt x="156377" y="71808"/>
                  </a:lnTo>
                  <a:lnTo>
                    <a:pt x="165798" y="714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304"/>
          <p:cNvGrpSpPr/>
          <p:nvPr/>
        </p:nvGrpSpPr>
        <p:grpSpPr>
          <a:xfrm>
            <a:off x="4616762" y="1017984"/>
            <a:ext cx="365971" cy="389043"/>
            <a:chOff x="4616762" y="1017984"/>
            <a:chExt cx="365971" cy="389043"/>
          </a:xfrm>
        </p:grpSpPr>
        <p:sp>
          <p:nvSpPr>
            <p:cNvPr id="39" name="SMARTInkShape-4295"/>
            <p:cNvSpPr/>
            <p:nvPr>
              <p:custDataLst>
                <p:tags r:id="rId15"/>
              </p:custDataLst>
            </p:nvPr>
          </p:nvSpPr>
          <p:spPr>
            <a:xfrm>
              <a:off x="4732734" y="1187648"/>
              <a:ext cx="151684" cy="196455"/>
            </a:xfrm>
            <a:custGeom>
              <a:avLst/>
              <a:gdLst/>
              <a:ahLst/>
              <a:cxnLst/>
              <a:rect l="0" t="0" r="0" b="0"/>
              <a:pathLst>
                <a:path w="151684" h="196455">
                  <a:moveTo>
                    <a:pt x="17860" y="17860"/>
                  </a:moveTo>
                  <a:lnTo>
                    <a:pt x="17860" y="17860"/>
                  </a:lnTo>
                  <a:lnTo>
                    <a:pt x="8933" y="17860"/>
                  </a:lnTo>
                  <a:lnTo>
                    <a:pt x="8930" y="9039"/>
                  </a:lnTo>
                  <a:lnTo>
                    <a:pt x="17492" y="8933"/>
                  </a:lnTo>
                  <a:lnTo>
                    <a:pt x="24916" y="2794"/>
                  </a:lnTo>
                  <a:lnTo>
                    <a:pt x="33069" y="828"/>
                  </a:lnTo>
                  <a:lnTo>
                    <a:pt x="75946" y="2"/>
                  </a:lnTo>
                  <a:lnTo>
                    <a:pt x="102531" y="0"/>
                  </a:lnTo>
                  <a:lnTo>
                    <a:pt x="104073" y="993"/>
                  </a:lnTo>
                  <a:lnTo>
                    <a:pt x="105101" y="2646"/>
                  </a:lnTo>
                  <a:lnTo>
                    <a:pt x="106886" y="9095"/>
                  </a:lnTo>
                  <a:lnTo>
                    <a:pt x="107156" y="39099"/>
                  </a:lnTo>
                  <a:lnTo>
                    <a:pt x="106164" y="40949"/>
                  </a:lnTo>
                  <a:lnTo>
                    <a:pt x="104511" y="42182"/>
                  </a:lnTo>
                  <a:lnTo>
                    <a:pt x="100028" y="44545"/>
                  </a:lnTo>
                  <a:lnTo>
                    <a:pt x="73578" y="68319"/>
                  </a:lnTo>
                  <a:lnTo>
                    <a:pt x="65237" y="71506"/>
                  </a:lnTo>
                  <a:lnTo>
                    <a:pt x="56481" y="77301"/>
                  </a:lnTo>
                  <a:lnTo>
                    <a:pt x="47604" y="80451"/>
                  </a:lnTo>
                  <a:lnTo>
                    <a:pt x="37480" y="87936"/>
                  </a:lnTo>
                  <a:lnTo>
                    <a:pt x="31500" y="88894"/>
                  </a:lnTo>
                  <a:lnTo>
                    <a:pt x="29930" y="90021"/>
                  </a:lnTo>
                  <a:lnTo>
                    <a:pt x="28883" y="91764"/>
                  </a:lnTo>
                  <a:lnTo>
                    <a:pt x="26793" y="98217"/>
                  </a:lnTo>
                  <a:lnTo>
                    <a:pt x="56601" y="98227"/>
                  </a:lnTo>
                  <a:lnTo>
                    <a:pt x="98064" y="106993"/>
                  </a:lnTo>
                  <a:lnTo>
                    <a:pt x="110101" y="107124"/>
                  </a:lnTo>
                  <a:lnTo>
                    <a:pt x="116072" y="109788"/>
                  </a:lnTo>
                  <a:lnTo>
                    <a:pt x="122033" y="113287"/>
                  </a:lnTo>
                  <a:lnTo>
                    <a:pt x="133944" y="115534"/>
                  </a:lnTo>
                  <a:lnTo>
                    <a:pt x="136921" y="115718"/>
                  </a:lnTo>
                  <a:lnTo>
                    <a:pt x="138906" y="116833"/>
                  </a:lnTo>
                  <a:lnTo>
                    <a:pt x="140229" y="118568"/>
                  </a:lnTo>
                  <a:lnTo>
                    <a:pt x="141111" y="120718"/>
                  </a:lnTo>
                  <a:lnTo>
                    <a:pt x="142691" y="122150"/>
                  </a:lnTo>
                  <a:lnTo>
                    <a:pt x="147093" y="123742"/>
                  </a:lnTo>
                  <a:lnTo>
                    <a:pt x="148664" y="125159"/>
                  </a:lnTo>
                  <a:lnTo>
                    <a:pt x="151391" y="132593"/>
                  </a:lnTo>
                  <a:lnTo>
                    <a:pt x="151683" y="138285"/>
                  </a:lnTo>
                  <a:lnTo>
                    <a:pt x="149104" y="143481"/>
                  </a:lnTo>
                  <a:lnTo>
                    <a:pt x="138500" y="156058"/>
                  </a:lnTo>
                  <a:lnTo>
                    <a:pt x="133324" y="158656"/>
                  </a:lnTo>
                  <a:lnTo>
                    <a:pt x="130554" y="159349"/>
                  </a:lnTo>
                  <a:lnTo>
                    <a:pt x="117814" y="168302"/>
                  </a:lnTo>
                  <a:lnTo>
                    <a:pt x="109299" y="175532"/>
                  </a:lnTo>
                  <a:lnTo>
                    <a:pt x="100956" y="177687"/>
                  </a:lnTo>
                  <a:lnTo>
                    <a:pt x="77186" y="179507"/>
                  </a:lnTo>
                  <a:lnTo>
                    <a:pt x="59897" y="186272"/>
                  </a:lnTo>
                  <a:lnTo>
                    <a:pt x="18028" y="187510"/>
                  </a:lnTo>
                  <a:lnTo>
                    <a:pt x="1" y="187524"/>
                  </a:lnTo>
                  <a:lnTo>
                    <a:pt x="0" y="1964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296"/>
            <p:cNvSpPr/>
            <p:nvPr>
              <p:custDataLst>
                <p:tags r:id="rId16"/>
              </p:custDataLst>
            </p:nvPr>
          </p:nvSpPr>
          <p:spPr>
            <a:xfrm>
              <a:off x="4616762" y="1017984"/>
              <a:ext cx="365971" cy="389043"/>
            </a:xfrm>
            <a:custGeom>
              <a:avLst/>
              <a:gdLst/>
              <a:ahLst/>
              <a:cxnLst/>
              <a:rect l="0" t="0" r="0" b="0"/>
              <a:pathLst>
                <a:path w="365971" h="389043">
                  <a:moveTo>
                    <a:pt x="294566" y="53579"/>
                  </a:moveTo>
                  <a:lnTo>
                    <a:pt x="294566" y="53579"/>
                  </a:lnTo>
                  <a:lnTo>
                    <a:pt x="289826" y="48838"/>
                  </a:lnTo>
                  <a:lnTo>
                    <a:pt x="284854" y="46511"/>
                  </a:lnTo>
                  <a:lnTo>
                    <a:pt x="260640" y="42166"/>
                  </a:lnTo>
                  <a:lnTo>
                    <a:pt x="257066" y="40017"/>
                  </a:lnTo>
                  <a:lnTo>
                    <a:pt x="238064" y="36568"/>
                  </a:lnTo>
                  <a:lnTo>
                    <a:pt x="215810" y="35831"/>
                  </a:lnTo>
                  <a:lnTo>
                    <a:pt x="175424" y="44820"/>
                  </a:lnTo>
                  <a:lnTo>
                    <a:pt x="132616" y="57919"/>
                  </a:lnTo>
                  <a:lnTo>
                    <a:pt x="113160" y="69723"/>
                  </a:lnTo>
                  <a:lnTo>
                    <a:pt x="96088" y="87489"/>
                  </a:lnTo>
                  <a:lnTo>
                    <a:pt x="59503" y="114031"/>
                  </a:lnTo>
                  <a:lnTo>
                    <a:pt x="29732" y="155710"/>
                  </a:lnTo>
                  <a:lnTo>
                    <a:pt x="12792" y="184445"/>
                  </a:lnTo>
                  <a:lnTo>
                    <a:pt x="2783" y="226129"/>
                  </a:lnTo>
                  <a:lnTo>
                    <a:pt x="0" y="260577"/>
                  </a:lnTo>
                  <a:lnTo>
                    <a:pt x="2582" y="267286"/>
                  </a:lnTo>
                  <a:lnTo>
                    <a:pt x="4660" y="270464"/>
                  </a:lnTo>
                  <a:lnTo>
                    <a:pt x="10915" y="292765"/>
                  </a:lnTo>
                  <a:lnTo>
                    <a:pt x="41905" y="330384"/>
                  </a:lnTo>
                  <a:lnTo>
                    <a:pt x="42782" y="333365"/>
                  </a:lnTo>
                  <a:lnTo>
                    <a:pt x="49047" y="339324"/>
                  </a:lnTo>
                  <a:lnTo>
                    <a:pt x="83241" y="362149"/>
                  </a:lnTo>
                  <a:lnTo>
                    <a:pt x="94258" y="365934"/>
                  </a:lnTo>
                  <a:lnTo>
                    <a:pt x="104798" y="371906"/>
                  </a:lnTo>
                  <a:lnTo>
                    <a:pt x="119056" y="375109"/>
                  </a:lnTo>
                  <a:lnTo>
                    <a:pt x="133265" y="381931"/>
                  </a:lnTo>
                  <a:lnTo>
                    <a:pt x="164752" y="389042"/>
                  </a:lnTo>
                  <a:lnTo>
                    <a:pt x="208111" y="383155"/>
                  </a:lnTo>
                  <a:lnTo>
                    <a:pt x="225160" y="376943"/>
                  </a:lnTo>
                  <a:lnTo>
                    <a:pt x="234946" y="374898"/>
                  </a:lnTo>
                  <a:lnTo>
                    <a:pt x="247025" y="369160"/>
                  </a:lnTo>
                  <a:lnTo>
                    <a:pt x="261739" y="366027"/>
                  </a:lnTo>
                  <a:lnTo>
                    <a:pt x="272822" y="359256"/>
                  </a:lnTo>
                  <a:lnTo>
                    <a:pt x="315399" y="318489"/>
                  </a:lnTo>
                  <a:lnTo>
                    <a:pt x="330284" y="300963"/>
                  </a:lnTo>
                  <a:lnTo>
                    <a:pt x="345499" y="277372"/>
                  </a:lnTo>
                  <a:lnTo>
                    <a:pt x="347961" y="271113"/>
                  </a:lnTo>
                  <a:lnTo>
                    <a:pt x="353933" y="261018"/>
                  </a:lnTo>
                  <a:lnTo>
                    <a:pt x="357790" y="235983"/>
                  </a:lnTo>
                  <a:lnTo>
                    <a:pt x="364087" y="223407"/>
                  </a:lnTo>
                  <a:lnTo>
                    <a:pt x="365970" y="180177"/>
                  </a:lnTo>
                  <a:lnTo>
                    <a:pt x="365011" y="139794"/>
                  </a:lnTo>
                  <a:lnTo>
                    <a:pt x="358315" y="122418"/>
                  </a:lnTo>
                  <a:lnTo>
                    <a:pt x="356327" y="109216"/>
                  </a:lnTo>
                  <a:lnTo>
                    <a:pt x="346064" y="80924"/>
                  </a:lnTo>
                  <a:lnTo>
                    <a:pt x="333980" y="65558"/>
                  </a:lnTo>
                  <a:lnTo>
                    <a:pt x="328369" y="53593"/>
                  </a:lnTo>
                  <a:lnTo>
                    <a:pt x="309337" y="32743"/>
                  </a:lnTo>
                  <a:lnTo>
                    <a:pt x="303446" y="29436"/>
                  </a:lnTo>
                  <a:lnTo>
                    <a:pt x="297521" y="26973"/>
                  </a:lnTo>
                  <a:lnTo>
                    <a:pt x="278855" y="11999"/>
                  </a:lnTo>
                  <a:lnTo>
                    <a:pt x="269432" y="9334"/>
                  </a:lnTo>
                  <a:lnTo>
                    <a:pt x="268880" y="8207"/>
                  </a:lnTo>
                  <a:lnTo>
                    <a:pt x="268267" y="4309"/>
                  </a:lnTo>
                  <a:lnTo>
                    <a:pt x="267112" y="2873"/>
                  </a:lnTo>
                  <a:lnTo>
                    <a:pt x="25884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305"/>
          <p:cNvGrpSpPr/>
          <p:nvPr/>
        </p:nvGrpSpPr>
        <p:grpSpPr>
          <a:xfrm>
            <a:off x="2616554" y="1080863"/>
            <a:ext cx="357033" cy="383603"/>
            <a:chOff x="2616554" y="1080863"/>
            <a:chExt cx="357033" cy="383603"/>
          </a:xfrm>
        </p:grpSpPr>
        <p:sp>
          <p:nvSpPr>
            <p:cNvPr id="42" name="SMARTInkShape-4297"/>
            <p:cNvSpPr/>
            <p:nvPr>
              <p:custDataLst>
                <p:tags r:id="rId13"/>
              </p:custDataLst>
            </p:nvPr>
          </p:nvSpPr>
          <p:spPr>
            <a:xfrm>
              <a:off x="2750344" y="1196589"/>
              <a:ext cx="196416" cy="160724"/>
            </a:xfrm>
            <a:custGeom>
              <a:avLst/>
              <a:gdLst/>
              <a:ahLst/>
              <a:cxnLst/>
              <a:rect l="0" t="0" r="0" b="0"/>
              <a:pathLst>
                <a:path w="196416" h="160724">
                  <a:moveTo>
                    <a:pt x="0" y="35708"/>
                  </a:moveTo>
                  <a:lnTo>
                    <a:pt x="0" y="35708"/>
                  </a:lnTo>
                  <a:lnTo>
                    <a:pt x="4741" y="35708"/>
                  </a:lnTo>
                  <a:lnTo>
                    <a:pt x="6137" y="34716"/>
                  </a:lnTo>
                  <a:lnTo>
                    <a:pt x="7068" y="33062"/>
                  </a:lnTo>
                  <a:lnTo>
                    <a:pt x="7688" y="30967"/>
                  </a:lnTo>
                  <a:lnTo>
                    <a:pt x="9094" y="29571"/>
                  </a:lnTo>
                  <a:lnTo>
                    <a:pt x="18479" y="24684"/>
                  </a:lnTo>
                  <a:lnTo>
                    <a:pt x="24088" y="20886"/>
                  </a:lnTo>
                  <a:lnTo>
                    <a:pt x="64607" y="6877"/>
                  </a:lnTo>
                  <a:lnTo>
                    <a:pt x="78343" y="2030"/>
                  </a:lnTo>
                  <a:lnTo>
                    <a:pt x="121188" y="13"/>
                  </a:lnTo>
                  <a:lnTo>
                    <a:pt x="127614" y="0"/>
                  </a:lnTo>
                  <a:lnTo>
                    <a:pt x="133777" y="2640"/>
                  </a:lnTo>
                  <a:lnTo>
                    <a:pt x="139823" y="6128"/>
                  </a:lnTo>
                  <a:lnTo>
                    <a:pt x="151790" y="8368"/>
                  </a:lnTo>
                  <a:lnTo>
                    <a:pt x="154771" y="8551"/>
                  </a:lnTo>
                  <a:lnTo>
                    <a:pt x="156759" y="9666"/>
                  </a:lnTo>
                  <a:lnTo>
                    <a:pt x="158084" y="11401"/>
                  </a:lnTo>
                  <a:lnTo>
                    <a:pt x="158967" y="13550"/>
                  </a:lnTo>
                  <a:lnTo>
                    <a:pt x="160548" y="14983"/>
                  </a:lnTo>
                  <a:lnTo>
                    <a:pt x="164951" y="16575"/>
                  </a:lnTo>
                  <a:lnTo>
                    <a:pt x="166522" y="17992"/>
                  </a:lnTo>
                  <a:lnTo>
                    <a:pt x="168267" y="22212"/>
                  </a:lnTo>
                  <a:lnTo>
                    <a:pt x="169250" y="30165"/>
                  </a:lnTo>
                  <a:lnTo>
                    <a:pt x="168396" y="32013"/>
                  </a:lnTo>
                  <a:lnTo>
                    <a:pt x="166834" y="33244"/>
                  </a:lnTo>
                  <a:lnTo>
                    <a:pt x="164801" y="34066"/>
                  </a:lnTo>
                  <a:lnTo>
                    <a:pt x="163445" y="35605"/>
                  </a:lnTo>
                  <a:lnTo>
                    <a:pt x="158624" y="45205"/>
                  </a:lnTo>
                  <a:lnTo>
                    <a:pt x="148411" y="56656"/>
                  </a:lnTo>
                  <a:lnTo>
                    <a:pt x="110371" y="85319"/>
                  </a:lnTo>
                  <a:lnTo>
                    <a:pt x="82243" y="98767"/>
                  </a:lnTo>
                  <a:lnTo>
                    <a:pt x="47646" y="129972"/>
                  </a:lnTo>
                  <a:lnTo>
                    <a:pt x="35723" y="135798"/>
                  </a:lnTo>
                  <a:lnTo>
                    <a:pt x="28553" y="141468"/>
                  </a:lnTo>
                  <a:lnTo>
                    <a:pt x="27573" y="144890"/>
                  </a:lnTo>
                  <a:lnTo>
                    <a:pt x="26802" y="159363"/>
                  </a:lnTo>
                  <a:lnTo>
                    <a:pt x="27790" y="159816"/>
                  </a:lnTo>
                  <a:lnTo>
                    <a:pt x="72242" y="160719"/>
                  </a:lnTo>
                  <a:lnTo>
                    <a:pt x="113156" y="160723"/>
                  </a:lnTo>
                  <a:lnTo>
                    <a:pt x="154784" y="152621"/>
                  </a:lnTo>
                  <a:lnTo>
                    <a:pt x="196415" y="151794"/>
                  </a:lnTo>
                  <a:lnTo>
                    <a:pt x="187523" y="1517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298"/>
            <p:cNvSpPr/>
            <p:nvPr>
              <p:custDataLst>
                <p:tags r:id="rId14"/>
              </p:custDataLst>
            </p:nvPr>
          </p:nvSpPr>
          <p:spPr>
            <a:xfrm>
              <a:off x="2616554" y="1080863"/>
              <a:ext cx="357033" cy="383603"/>
            </a:xfrm>
            <a:custGeom>
              <a:avLst/>
              <a:gdLst/>
              <a:ahLst/>
              <a:cxnLst/>
              <a:rect l="0" t="0" r="0" b="0"/>
              <a:pathLst>
                <a:path w="357033" h="383603">
                  <a:moveTo>
                    <a:pt x="357032" y="17489"/>
                  </a:moveTo>
                  <a:lnTo>
                    <a:pt x="357032" y="17489"/>
                  </a:lnTo>
                  <a:lnTo>
                    <a:pt x="352292" y="12748"/>
                  </a:lnTo>
                  <a:lnTo>
                    <a:pt x="347318" y="10421"/>
                  </a:lnTo>
                  <a:lnTo>
                    <a:pt x="303470" y="463"/>
                  </a:lnTo>
                  <a:lnTo>
                    <a:pt x="294862" y="0"/>
                  </a:lnTo>
                  <a:lnTo>
                    <a:pt x="287068" y="2440"/>
                  </a:lnTo>
                  <a:lnTo>
                    <a:pt x="283600" y="4479"/>
                  </a:lnTo>
                  <a:lnTo>
                    <a:pt x="269239" y="7350"/>
                  </a:lnTo>
                  <a:lnTo>
                    <a:pt x="240752" y="11046"/>
                  </a:lnTo>
                  <a:lnTo>
                    <a:pt x="223029" y="15580"/>
                  </a:lnTo>
                  <a:lnTo>
                    <a:pt x="205210" y="19569"/>
                  </a:lnTo>
                  <a:lnTo>
                    <a:pt x="163555" y="38446"/>
                  </a:lnTo>
                  <a:lnTo>
                    <a:pt x="122876" y="59168"/>
                  </a:lnTo>
                  <a:lnTo>
                    <a:pt x="83127" y="95044"/>
                  </a:lnTo>
                  <a:lnTo>
                    <a:pt x="46110" y="139650"/>
                  </a:lnTo>
                  <a:lnTo>
                    <a:pt x="20949" y="181207"/>
                  </a:lnTo>
                  <a:lnTo>
                    <a:pt x="3837" y="216919"/>
                  </a:lnTo>
                  <a:lnTo>
                    <a:pt x="0" y="259803"/>
                  </a:lnTo>
                  <a:lnTo>
                    <a:pt x="846" y="297531"/>
                  </a:lnTo>
                  <a:lnTo>
                    <a:pt x="13147" y="337232"/>
                  </a:lnTo>
                  <a:lnTo>
                    <a:pt x="26818" y="356197"/>
                  </a:lnTo>
                  <a:lnTo>
                    <a:pt x="47480" y="377616"/>
                  </a:lnTo>
                  <a:lnTo>
                    <a:pt x="56073" y="380944"/>
                  </a:lnTo>
                  <a:lnTo>
                    <a:pt x="100159" y="383502"/>
                  </a:lnTo>
                  <a:lnTo>
                    <a:pt x="140115" y="383602"/>
                  </a:lnTo>
                  <a:lnTo>
                    <a:pt x="175300" y="382613"/>
                  </a:lnTo>
                  <a:lnTo>
                    <a:pt x="215480" y="367355"/>
                  </a:lnTo>
                  <a:lnTo>
                    <a:pt x="234850" y="358935"/>
                  </a:lnTo>
                  <a:lnTo>
                    <a:pt x="278705" y="330013"/>
                  </a:lnTo>
                  <a:lnTo>
                    <a:pt x="296140" y="318118"/>
                  </a:lnTo>
                  <a:lnTo>
                    <a:pt x="300203" y="312167"/>
                  </a:lnTo>
                  <a:lnTo>
                    <a:pt x="310155" y="291148"/>
                  </a:lnTo>
                  <a:lnTo>
                    <a:pt x="327641" y="267683"/>
                  </a:lnTo>
                  <a:lnTo>
                    <a:pt x="343500" y="224455"/>
                  </a:lnTo>
                  <a:lnTo>
                    <a:pt x="346739" y="212316"/>
                  </a:lnTo>
                  <a:lnTo>
                    <a:pt x="348825" y="193189"/>
                  </a:lnTo>
                  <a:lnTo>
                    <a:pt x="355755" y="175649"/>
                  </a:lnTo>
                  <a:lnTo>
                    <a:pt x="357017" y="131097"/>
                  </a:lnTo>
                  <a:lnTo>
                    <a:pt x="357031" y="104186"/>
                  </a:lnTo>
                  <a:lnTo>
                    <a:pt x="354386" y="98024"/>
                  </a:lnTo>
                  <a:lnTo>
                    <a:pt x="350895" y="91977"/>
                  </a:lnTo>
                  <a:lnTo>
                    <a:pt x="348654" y="80011"/>
                  </a:lnTo>
                  <a:lnTo>
                    <a:pt x="348470" y="77030"/>
                  </a:lnTo>
                  <a:lnTo>
                    <a:pt x="345620" y="71071"/>
                  </a:lnTo>
                  <a:lnTo>
                    <a:pt x="342038" y="65116"/>
                  </a:lnTo>
                  <a:lnTo>
                    <a:pt x="339030" y="56184"/>
                  </a:lnTo>
                  <a:lnTo>
                    <a:pt x="334809" y="50231"/>
                  </a:lnTo>
                  <a:lnTo>
                    <a:pt x="329627" y="46924"/>
                  </a:lnTo>
                  <a:lnTo>
                    <a:pt x="324016" y="44461"/>
                  </a:lnTo>
                  <a:lnTo>
                    <a:pt x="318215" y="40060"/>
                  </a:lnTo>
                  <a:lnTo>
                    <a:pt x="314976" y="34796"/>
                  </a:lnTo>
                  <a:lnTo>
                    <a:pt x="314112" y="32004"/>
                  </a:lnTo>
                  <a:lnTo>
                    <a:pt x="312543" y="30142"/>
                  </a:lnTo>
                  <a:lnTo>
                    <a:pt x="295888" y="18773"/>
                  </a:lnTo>
                  <a:lnTo>
                    <a:pt x="285998" y="17522"/>
                  </a:lnTo>
                  <a:lnTo>
                    <a:pt x="276665" y="174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306"/>
          <p:cNvGrpSpPr/>
          <p:nvPr/>
        </p:nvGrpSpPr>
        <p:grpSpPr>
          <a:xfrm>
            <a:off x="2786171" y="2214563"/>
            <a:ext cx="946439" cy="205383"/>
            <a:chOff x="2786171" y="2214563"/>
            <a:chExt cx="946439" cy="205383"/>
          </a:xfrm>
        </p:grpSpPr>
        <p:sp>
          <p:nvSpPr>
            <p:cNvPr id="45" name="SMARTInkShape-4299"/>
            <p:cNvSpPr/>
            <p:nvPr>
              <p:custDataLst>
                <p:tags r:id="rId3"/>
              </p:custDataLst>
            </p:nvPr>
          </p:nvSpPr>
          <p:spPr>
            <a:xfrm>
              <a:off x="2911078" y="2250281"/>
              <a:ext cx="8931" cy="151806"/>
            </a:xfrm>
            <a:custGeom>
              <a:avLst/>
              <a:gdLst/>
              <a:ahLst/>
              <a:cxnLst/>
              <a:rect l="0" t="0" r="0" b="0"/>
              <a:pathLst>
                <a:path w="8931" h="151806">
                  <a:moveTo>
                    <a:pt x="0" y="0"/>
                  </a:moveTo>
                  <a:lnTo>
                    <a:pt x="0" y="0"/>
                  </a:lnTo>
                  <a:lnTo>
                    <a:pt x="0" y="43191"/>
                  </a:lnTo>
                  <a:lnTo>
                    <a:pt x="0" y="85398"/>
                  </a:lnTo>
                  <a:lnTo>
                    <a:pt x="993" y="118251"/>
                  </a:lnTo>
                  <a:lnTo>
                    <a:pt x="7689" y="136423"/>
                  </a:lnTo>
                  <a:lnTo>
                    <a:pt x="7110" y="138574"/>
                  </a:lnTo>
                  <a:lnTo>
                    <a:pt x="5732" y="140008"/>
                  </a:lnTo>
                  <a:lnTo>
                    <a:pt x="3822" y="140963"/>
                  </a:lnTo>
                  <a:lnTo>
                    <a:pt x="3540" y="142593"/>
                  </a:lnTo>
                  <a:lnTo>
                    <a:pt x="8930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300"/>
            <p:cNvSpPr/>
            <p:nvPr>
              <p:custDataLst>
                <p:tags r:id="rId4"/>
              </p:custDataLst>
            </p:nvPr>
          </p:nvSpPr>
          <p:spPr>
            <a:xfrm>
              <a:off x="2786171" y="2241352"/>
              <a:ext cx="258853" cy="26790"/>
            </a:xfrm>
            <a:custGeom>
              <a:avLst/>
              <a:gdLst/>
              <a:ahLst/>
              <a:cxnLst/>
              <a:rect l="0" t="0" r="0" b="0"/>
              <a:pathLst>
                <a:path w="258853" h="26790">
                  <a:moveTo>
                    <a:pt x="8821" y="26789"/>
                  </a:moveTo>
                  <a:lnTo>
                    <a:pt x="8821" y="26789"/>
                  </a:lnTo>
                  <a:lnTo>
                    <a:pt x="0" y="26789"/>
                  </a:lnTo>
                  <a:lnTo>
                    <a:pt x="9404" y="26789"/>
                  </a:lnTo>
                  <a:lnTo>
                    <a:pt x="16687" y="24143"/>
                  </a:lnTo>
                  <a:lnTo>
                    <a:pt x="20019" y="22048"/>
                  </a:lnTo>
                  <a:lnTo>
                    <a:pt x="63382" y="13486"/>
                  </a:lnTo>
                  <a:lnTo>
                    <a:pt x="105441" y="8837"/>
                  </a:lnTo>
                  <a:lnTo>
                    <a:pt x="149321" y="2039"/>
                  </a:lnTo>
                  <a:lnTo>
                    <a:pt x="186946" y="402"/>
                  </a:lnTo>
                  <a:lnTo>
                    <a:pt x="231471" y="35"/>
                  </a:lnTo>
                  <a:lnTo>
                    <a:pt x="2588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301"/>
            <p:cNvSpPr/>
            <p:nvPr>
              <p:custDataLst>
                <p:tags r:id="rId5"/>
              </p:custDataLst>
            </p:nvPr>
          </p:nvSpPr>
          <p:spPr>
            <a:xfrm>
              <a:off x="3009305" y="2232422"/>
              <a:ext cx="89298" cy="187524"/>
            </a:xfrm>
            <a:custGeom>
              <a:avLst/>
              <a:gdLst/>
              <a:ahLst/>
              <a:cxnLst/>
              <a:rect l="0" t="0" r="0" b="0"/>
              <a:pathLst>
                <a:path w="89298" h="187524">
                  <a:moveTo>
                    <a:pt x="17859" y="0"/>
                  </a:moveTo>
                  <a:lnTo>
                    <a:pt x="17859" y="0"/>
                  </a:lnTo>
                  <a:lnTo>
                    <a:pt x="17859" y="39332"/>
                  </a:lnTo>
                  <a:lnTo>
                    <a:pt x="16867" y="54192"/>
                  </a:lnTo>
                  <a:lnTo>
                    <a:pt x="8765" y="98203"/>
                  </a:lnTo>
                  <a:lnTo>
                    <a:pt x="900" y="141803"/>
                  </a:lnTo>
                  <a:lnTo>
                    <a:pt x="0" y="178432"/>
                  </a:lnTo>
                  <a:lnTo>
                    <a:pt x="992" y="147546"/>
                  </a:lnTo>
                  <a:lnTo>
                    <a:pt x="7129" y="131581"/>
                  </a:lnTo>
                  <a:lnTo>
                    <a:pt x="29811" y="96631"/>
                  </a:lnTo>
                  <a:lnTo>
                    <a:pt x="35739" y="92556"/>
                  </a:lnTo>
                  <a:lnTo>
                    <a:pt x="41680" y="89753"/>
                  </a:lnTo>
                  <a:lnTo>
                    <a:pt x="50604" y="83589"/>
                  </a:lnTo>
                  <a:lnTo>
                    <a:pt x="59532" y="81322"/>
                  </a:lnTo>
                  <a:lnTo>
                    <a:pt x="65484" y="80791"/>
                  </a:lnTo>
                  <a:lnTo>
                    <a:pt x="67469" y="81642"/>
                  </a:lnTo>
                  <a:lnTo>
                    <a:pt x="68791" y="83201"/>
                  </a:lnTo>
                  <a:lnTo>
                    <a:pt x="69673" y="85233"/>
                  </a:lnTo>
                  <a:lnTo>
                    <a:pt x="71253" y="86588"/>
                  </a:lnTo>
                  <a:lnTo>
                    <a:pt x="75655" y="88093"/>
                  </a:lnTo>
                  <a:lnTo>
                    <a:pt x="77226" y="89486"/>
                  </a:lnTo>
                  <a:lnTo>
                    <a:pt x="86228" y="110594"/>
                  </a:lnTo>
                  <a:lnTo>
                    <a:pt x="88893" y="132401"/>
                  </a:lnTo>
                  <a:lnTo>
                    <a:pt x="89296" y="176819"/>
                  </a:lnTo>
                  <a:lnTo>
                    <a:pt x="89297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02"/>
            <p:cNvSpPr/>
            <p:nvPr>
              <p:custDataLst>
                <p:tags r:id="rId6"/>
              </p:custDataLst>
            </p:nvPr>
          </p:nvSpPr>
          <p:spPr>
            <a:xfrm>
              <a:off x="3125391" y="2303859"/>
              <a:ext cx="53579" cy="89285"/>
            </a:xfrm>
            <a:custGeom>
              <a:avLst/>
              <a:gdLst/>
              <a:ahLst/>
              <a:cxnLst/>
              <a:rect l="0" t="0" r="0" b="0"/>
              <a:pathLst>
                <a:path w="53579" h="89285">
                  <a:moveTo>
                    <a:pt x="8929" y="35719"/>
                  </a:moveTo>
                  <a:lnTo>
                    <a:pt x="8929" y="35719"/>
                  </a:lnTo>
                  <a:lnTo>
                    <a:pt x="4189" y="40460"/>
                  </a:lnTo>
                  <a:lnTo>
                    <a:pt x="1862" y="45433"/>
                  </a:lnTo>
                  <a:lnTo>
                    <a:pt x="0" y="89228"/>
                  </a:lnTo>
                  <a:lnTo>
                    <a:pt x="0" y="89284"/>
                  </a:lnTo>
                  <a:lnTo>
                    <a:pt x="0" y="47057"/>
                  </a:lnTo>
                  <a:lnTo>
                    <a:pt x="0" y="19764"/>
                  </a:lnTo>
                  <a:lnTo>
                    <a:pt x="4740" y="13683"/>
                  </a:lnTo>
                  <a:lnTo>
                    <a:pt x="9713" y="11043"/>
                  </a:lnTo>
                  <a:lnTo>
                    <a:pt x="12429" y="10339"/>
                  </a:lnTo>
                  <a:lnTo>
                    <a:pt x="14239" y="8877"/>
                  </a:lnTo>
                  <a:lnTo>
                    <a:pt x="16250" y="4607"/>
                  </a:lnTo>
                  <a:lnTo>
                    <a:pt x="17778" y="3071"/>
                  </a:lnTo>
                  <a:lnTo>
                    <a:pt x="22123" y="1365"/>
                  </a:lnTo>
                  <a:lnTo>
                    <a:pt x="5357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03"/>
            <p:cNvSpPr/>
            <p:nvPr>
              <p:custDataLst>
                <p:tags r:id="rId7"/>
              </p:custDataLst>
            </p:nvPr>
          </p:nvSpPr>
          <p:spPr>
            <a:xfrm>
              <a:off x="3188456" y="2277215"/>
              <a:ext cx="133389" cy="88997"/>
            </a:xfrm>
            <a:custGeom>
              <a:avLst/>
              <a:gdLst/>
              <a:ahLst/>
              <a:cxnLst/>
              <a:rect l="0" t="0" r="0" b="0"/>
              <a:pathLst>
                <a:path w="133389" h="88997">
                  <a:moveTo>
                    <a:pt x="35161" y="44504"/>
                  </a:moveTo>
                  <a:lnTo>
                    <a:pt x="35161" y="44504"/>
                  </a:lnTo>
                  <a:lnTo>
                    <a:pt x="65049" y="44504"/>
                  </a:lnTo>
                  <a:lnTo>
                    <a:pt x="70935" y="41858"/>
                  </a:lnTo>
                  <a:lnTo>
                    <a:pt x="82797" y="32075"/>
                  </a:lnTo>
                  <a:lnTo>
                    <a:pt x="86098" y="26412"/>
                  </a:lnTo>
                  <a:lnTo>
                    <a:pt x="88392" y="17868"/>
                  </a:lnTo>
                  <a:lnTo>
                    <a:pt x="88694" y="5437"/>
                  </a:lnTo>
                  <a:lnTo>
                    <a:pt x="86724" y="3576"/>
                  </a:lnTo>
                  <a:lnTo>
                    <a:pt x="75464" y="958"/>
                  </a:lnTo>
                  <a:lnTo>
                    <a:pt x="54445" y="0"/>
                  </a:lnTo>
                  <a:lnTo>
                    <a:pt x="50001" y="1936"/>
                  </a:lnTo>
                  <a:lnTo>
                    <a:pt x="12253" y="33450"/>
                  </a:lnTo>
                  <a:lnTo>
                    <a:pt x="3679" y="47623"/>
                  </a:lnTo>
                  <a:lnTo>
                    <a:pt x="279" y="61803"/>
                  </a:lnTo>
                  <a:lnTo>
                    <a:pt x="0" y="64966"/>
                  </a:lnTo>
                  <a:lnTo>
                    <a:pt x="2336" y="71127"/>
                  </a:lnTo>
                  <a:lnTo>
                    <a:pt x="11920" y="83166"/>
                  </a:lnTo>
                  <a:lnTo>
                    <a:pt x="20202" y="86492"/>
                  </a:lnTo>
                  <a:lnTo>
                    <a:pt x="59144" y="88996"/>
                  </a:lnTo>
                  <a:lnTo>
                    <a:pt x="81827" y="88129"/>
                  </a:lnTo>
                  <a:lnTo>
                    <a:pt x="123838" y="69361"/>
                  </a:lnTo>
                  <a:lnTo>
                    <a:pt x="133388" y="623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04"/>
            <p:cNvSpPr/>
            <p:nvPr>
              <p:custDataLst>
                <p:tags r:id="rId8"/>
              </p:custDataLst>
            </p:nvPr>
          </p:nvSpPr>
          <p:spPr>
            <a:xfrm>
              <a:off x="3330773" y="2277070"/>
              <a:ext cx="53580" cy="98225"/>
            </a:xfrm>
            <a:custGeom>
              <a:avLst/>
              <a:gdLst/>
              <a:ahLst/>
              <a:cxnLst/>
              <a:rect l="0" t="0" r="0" b="0"/>
              <a:pathLst>
                <a:path w="53580" h="98225">
                  <a:moveTo>
                    <a:pt x="53579" y="0"/>
                  </a:moveTo>
                  <a:lnTo>
                    <a:pt x="53579" y="0"/>
                  </a:lnTo>
                  <a:lnTo>
                    <a:pt x="27589" y="0"/>
                  </a:lnTo>
                  <a:lnTo>
                    <a:pt x="19538" y="2646"/>
                  </a:lnTo>
                  <a:lnTo>
                    <a:pt x="16002" y="4741"/>
                  </a:lnTo>
                  <a:lnTo>
                    <a:pt x="13645" y="7129"/>
                  </a:lnTo>
                  <a:lnTo>
                    <a:pt x="2138" y="26858"/>
                  </a:lnTo>
                  <a:lnTo>
                    <a:pt x="1426" y="29812"/>
                  </a:lnTo>
                  <a:lnTo>
                    <a:pt x="1943" y="32773"/>
                  </a:lnTo>
                  <a:lnTo>
                    <a:pt x="7256" y="44655"/>
                  </a:lnTo>
                  <a:lnTo>
                    <a:pt x="7814" y="47629"/>
                  </a:lnTo>
                  <a:lnTo>
                    <a:pt x="13340" y="56556"/>
                  </a:lnTo>
                  <a:lnTo>
                    <a:pt x="31835" y="77391"/>
                  </a:lnTo>
                  <a:lnTo>
                    <a:pt x="35568" y="88775"/>
                  </a:lnTo>
                  <a:lnTo>
                    <a:pt x="35706" y="96940"/>
                  </a:lnTo>
                  <a:lnTo>
                    <a:pt x="34718" y="97369"/>
                  </a:lnTo>
                  <a:lnTo>
                    <a:pt x="10571" y="98224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05"/>
            <p:cNvSpPr/>
            <p:nvPr>
              <p:custDataLst>
                <p:tags r:id="rId9"/>
              </p:custDataLst>
            </p:nvPr>
          </p:nvSpPr>
          <p:spPr>
            <a:xfrm>
              <a:off x="3375458" y="2214563"/>
              <a:ext cx="71402" cy="151805"/>
            </a:xfrm>
            <a:custGeom>
              <a:avLst/>
              <a:gdLst/>
              <a:ahLst/>
              <a:cxnLst/>
              <a:rect l="0" t="0" r="0" b="0"/>
              <a:pathLst>
                <a:path w="71402" h="151805">
                  <a:moveTo>
                    <a:pt x="53542" y="0"/>
                  </a:moveTo>
                  <a:lnTo>
                    <a:pt x="53542" y="0"/>
                  </a:lnTo>
                  <a:lnTo>
                    <a:pt x="48802" y="0"/>
                  </a:lnTo>
                  <a:lnTo>
                    <a:pt x="47405" y="992"/>
                  </a:lnTo>
                  <a:lnTo>
                    <a:pt x="46474" y="2645"/>
                  </a:lnTo>
                  <a:lnTo>
                    <a:pt x="44858" y="9094"/>
                  </a:lnTo>
                  <a:lnTo>
                    <a:pt x="44721" y="13302"/>
                  </a:lnTo>
                  <a:lnTo>
                    <a:pt x="33593" y="56510"/>
                  </a:lnTo>
                  <a:lnTo>
                    <a:pt x="17640" y="97699"/>
                  </a:lnTo>
                  <a:lnTo>
                    <a:pt x="11485" y="113283"/>
                  </a:lnTo>
                  <a:lnTo>
                    <a:pt x="9053" y="120793"/>
                  </a:lnTo>
                  <a:lnTo>
                    <a:pt x="1357" y="132017"/>
                  </a:lnTo>
                  <a:lnTo>
                    <a:pt x="86" y="141464"/>
                  </a:lnTo>
                  <a:lnTo>
                    <a:pt x="0" y="137716"/>
                  </a:lnTo>
                  <a:lnTo>
                    <a:pt x="2626" y="132975"/>
                  </a:lnTo>
                  <a:lnTo>
                    <a:pt x="8092" y="127561"/>
                  </a:lnTo>
                  <a:lnTo>
                    <a:pt x="51537" y="98219"/>
                  </a:lnTo>
                  <a:lnTo>
                    <a:pt x="60312" y="91059"/>
                  </a:lnTo>
                  <a:lnTo>
                    <a:pt x="66572" y="89818"/>
                  </a:lnTo>
                  <a:lnTo>
                    <a:pt x="68182" y="90637"/>
                  </a:lnTo>
                  <a:lnTo>
                    <a:pt x="69255" y="92174"/>
                  </a:lnTo>
                  <a:lnTo>
                    <a:pt x="70977" y="97031"/>
                  </a:lnTo>
                  <a:lnTo>
                    <a:pt x="71399" y="139850"/>
                  </a:lnTo>
                  <a:lnTo>
                    <a:pt x="71401" y="151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306"/>
            <p:cNvSpPr/>
            <p:nvPr>
              <p:custDataLst>
                <p:tags r:id="rId10"/>
              </p:custDataLst>
            </p:nvPr>
          </p:nvSpPr>
          <p:spPr>
            <a:xfrm>
              <a:off x="3492020" y="2286000"/>
              <a:ext cx="79213" cy="98038"/>
            </a:xfrm>
            <a:custGeom>
              <a:avLst/>
              <a:gdLst/>
              <a:ahLst/>
              <a:cxnLst/>
              <a:rect l="0" t="0" r="0" b="0"/>
              <a:pathLst>
                <a:path w="79213" h="98038">
                  <a:moveTo>
                    <a:pt x="35207" y="26789"/>
                  </a:moveTo>
                  <a:lnTo>
                    <a:pt x="35207" y="26789"/>
                  </a:lnTo>
                  <a:lnTo>
                    <a:pt x="30466" y="26789"/>
                  </a:lnTo>
                  <a:lnTo>
                    <a:pt x="29070" y="27781"/>
                  </a:lnTo>
                  <a:lnTo>
                    <a:pt x="28139" y="29435"/>
                  </a:lnTo>
                  <a:lnTo>
                    <a:pt x="27518" y="31529"/>
                  </a:lnTo>
                  <a:lnTo>
                    <a:pt x="3375" y="68656"/>
                  </a:lnTo>
                  <a:lnTo>
                    <a:pt x="0" y="90927"/>
                  </a:lnTo>
                  <a:lnTo>
                    <a:pt x="821" y="93360"/>
                  </a:lnTo>
                  <a:lnTo>
                    <a:pt x="2361" y="94982"/>
                  </a:lnTo>
                  <a:lnTo>
                    <a:pt x="7221" y="97586"/>
                  </a:lnTo>
                  <a:lnTo>
                    <a:pt x="17544" y="98037"/>
                  </a:lnTo>
                  <a:lnTo>
                    <a:pt x="27687" y="92851"/>
                  </a:lnTo>
                  <a:lnTo>
                    <a:pt x="68868" y="59954"/>
                  </a:lnTo>
                  <a:lnTo>
                    <a:pt x="74972" y="50459"/>
                  </a:lnTo>
                  <a:lnTo>
                    <a:pt x="78408" y="39535"/>
                  </a:lnTo>
                  <a:lnTo>
                    <a:pt x="79212" y="33115"/>
                  </a:lnTo>
                  <a:lnTo>
                    <a:pt x="76923" y="26955"/>
                  </a:lnTo>
                  <a:lnTo>
                    <a:pt x="67370" y="14916"/>
                  </a:lnTo>
                  <a:lnTo>
                    <a:pt x="61738" y="11590"/>
                  </a:lnTo>
                  <a:lnTo>
                    <a:pt x="55928" y="9120"/>
                  </a:lnTo>
                  <a:lnTo>
                    <a:pt x="4413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307"/>
            <p:cNvSpPr/>
            <p:nvPr>
              <p:custDataLst>
                <p:tags r:id="rId11"/>
              </p:custDataLst>
            </p:nvPr>
          </p:nvSpPr>
          <p:spPr>
            <a:xfrm>
              <a:off x="3598674" y="2223492"/>
              <a:ext cx="17850" cy="169665"/>
            </a:xfrm>
            <a:custGeom>
              <a:avLst/>
              <a:gdLst/>
              <a:ahLst/>
              <a:cxnLst/>
              <a:rect l="0" t="0" r="0" b="0"/>
              <a:pathLst>
                <a:path w="17850" h="169665">
                  <a:moveTo>
                    <a:pt x="17849" y="0"/>
                  </a:moveTo>
                  <a:lnTo>
                    <a:pt x="17849" y="0"/>
                  </a:lnTo>
                  <a:lnTo>
                    <a:pt x="13109" y="4741"/>
                  </a:lnTo>
                  <a:lnTo>
                    <a:pt x="10782" y="9714"/>
                  </a:lnTo>
                  <a:lnTo>
                    <a:pt x="8993" y="54141"/>
                  </a:lnTo>
                  <a:lnTo>
                    <a:pt x="8926" y="98198"/>
                  </a:lnTo>
                  <a:lnTo>
                    <a:pt x="7930" y="117180"/>
                  </a:lnTo>
                  <a:lnTo>
                    <a:pt x="1231" y="136282"/>
                  </a:lnTo>
                  <a:lnTo>
                    <a:pt x="0" y="165206"/>
                  </a:lnTo>
                  <a:lnTo>
                    <a:pt x="989" y="166692"/>
                  </a:lnTo>
                  <a:lnTo>
                    <a:pt x="2640" y="167683"/>
                  </a:lnTo>
                  <a:lnTo>
                    <a:pt x="8920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08"/>
            <p:cNvSpPr/>
            <p:nvPr>
              <p:custDataLst>
                <p:tags r:id="rId12"/>
              </p:custDataLst>
            </p:nvPr>
          </p:nvSpPr>
          <p:spPr>
            <a:xfrm>
              <a:off x="3661326" y="2214563"/>
              <a:ext cx="71284" cy="178167"/>
            </a:xfrm>
            <a:custGeom>
              <a:avLst/>
              <a:gdLst/>
              <a:ahLst/>
              <a:cxnLst/>
              <a:rect l="0" t="0" r="0" b="0"/>
              <a:pathLst>
                <a:path w="71284" h="178167">
                  <a:moveTo>
                    <a:pt x="35565" y="0"/>
                  </a:moveTo>
                  <a:lnTo>
                    <a:pt x="35565" y="0"/>
                  </a:lnTo>
                  <a:lnTo>
                    <a:pt x="35565" y="4740"/>
                  </a:lnTo>
                  <a:lnTo>
                    <a:pt x="36557" y="6136"/>
                  </a:lnTo>
                  <a:lnTo>
                    <a:pt x="38210" y="7067"/>
                  </a:lnTo>
                  <a:lnTo>
                    <a:pt x="40305" y="7688"/>
                  </a:lnTo>
                  <a:lnTo>
                    <a:pt x="41701" y="9094"/>
                  </a:lnTo>
                  <a:lnTo>
                    <a:pt x="46589" y="18479"/>
                  </a:lnTo>
                  <a:lnTo>
                    <a:pt x="56814" y="34628"/>
                  </a:lnTo>
                  <a:lnTo>
                    <a:pt x="60712" y="51160"/>
                  </a:lnTo>
                  <a:lnTo>
                    <a:pt x="62210" y="94057"/>
                  </a:lnTo>
                  <a:lnTo>
                    <a:pt x="62345" y="136852"/>
                  </a:lnTo>
                  <a:lnTo>
                    <a:pt x="61359" y="153768"/>
                  </a:lnTo>
                  <a:lnTo>
                    <a:pt x="54665" y="167374"/>
                  </a:lnTo>
                  <a:lnTo>
                    <a:pt x="49051" y="173726"/>
                  </a:lnTo>
                  <a:lnTo>
                    <a:pt x="43874" y="176430"/>
                  </a:lnTo>
                  <a:lnTo>
                    <a:pt x="37206" y="178166"/>
                  </a:lnTo>
                  <a:lnTo>
                    <a:pt x="26067" y="171469"/>
                  </a:lnTo>
                  <a:lnTo>
                    <a:pt x="23280" y="170867"/>
                  </a:lnTo>
                  <a:lnTo>
                    <a:pt x="14617" y="165280"/>
                  </a:lnTo>
                  <a:lnTo>
                    <a:pt x="5766" y="152600"/>
                  </a:lnTo>
                  <a:lnTo>
                    <a:pt x="1600" y="141016"/>
                  </a:lnTo>
                  <a:lnTo>
                    <a:pt x="0" y="122137"/>
                  </a:lnTo>
                  <a:lnTo>
                    <a:pt x="941" y="120120"/>
                  </a:lnTo>
                  <a:lnTo>
                    <a:pt x="2560" y="118775"/>
                  </a:lnTo>
                  <a:lnTo>
                    <a:pt x="7005" y="117281"/>
                  </a:lnTo>
                  <a:lnTo>
                    <a:pt x="50984" y="116099"/>
                  </a:lnTo>
                  <a:lnTo>
                    <a:pt x="59946" y="118737"/>
                  </a:lnTo>
                  <a:lnTo>
                    <a:pt x="71283" y="1250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307"/>
          <p:cNvGrpSpPr/>
          <p:nvPr/>
        </p:nvGrpSpPr>
        <p:grpSpPr>
          <a:xfrm>
            <a:off x="3214734" y="2394433"/>
            <a:ext cx="330352" cy="257682"/>
            <a:chOff x="3214734" y="2394433"/>
            <a:chExt cx="330352" cy="257682"/>
          </a:xfrm>
        </p:grpSpPr>
        <p:sp>
          <p:nvSpPr>
            <p:cNvPr id="56" name="SMARTInkShape-4309"/>
            <p:cNvSpPr/>
            <p:nvPr>
              <p:custDataLst>
                <p:tags r:id="rId1"/>
              </p:custDataLst>
            </p:nvPr>
          </p:nvSpPr>
          <p:spPr>
            <a:xfrm>
              <a:off x="3420626" y="2455664"/>
              <a:ext cx="17305" cy="160735"/>
            </a:xfrm>
            <a:custGeom>
              <a:avLst/>
              <a:gdLst/>
              <a:ahLst/>
              <a:cxnLst/>
              <a:rect l="0" t="0" r="0" b="0"/>
              <a:pathLst>
                <a:path w="17305" h="160735">
                  <a:moveTo>
                    <a:pt x="17304" y="0"/>
                  </a:moveTo>
                  <a:lnTo>
                    <a:pt x="17304" y="0"/>
                  </a:lnTo>
                  <a:lnTo>
                    <a:pt x="12563" y="4740"/>
                  </a:lnTo>
                  <a:lnTo>
                    <a:pt x="10236" y="9713"/>
                  </a:lnTo>
                  <a:lnTo>
                    <a:pt x="7454" y="54141"/>
                  </a:lnTo>
                  <a:lnTo>
                    <a:pt x="0" y="98085"/>
                  </a:lnTo>
                  <a:lnTo>
                    <a:pt x="684" y="110070"/>
                  </a:lnTo>
                  <a:lnTo>
                    <a:pt x="8268" y="149885"/>
                  </a:lnTo>
                  <a:lnTo>
                    <a:pt x="8374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310"/>
            <p:cNvSpPr/>
            <p:nvPr>
              <p:custDataLst>
                <p:tags r:id="rId2"/>
              </p:custDataLst>
            </p:nvPr>
          </p:nvSpPr>
          <p:spPr>
            <a:xfrm>
              <a:off x="3214734" y="2394433"/>
              <a:ext cx="330352" cy="257682"/>
            </a:xfrm>
            <a:custGeom>
              <a:avLst/>
              <a:gdLst/>
              <a:ahLst/>
              <a:cxnLst/>
              <a:rect l="0" t="0" r="0" b="0"/>
              <a:pathLst>
                <a:path w="330352" h="257682">
                  <a:moveTo>
                    <a:pt x="276774" y="34442"/>
                  </a:moveTo>
                  <a:lnTo>
                    <a:pt x="276774" y="34442"/>
                  </a:lnTo>
                  <a:lnTo>
                    <a:pt x="276774" y="26754"/>
                  </a:lnTo>
                  <a:lnTo>
                    <a:pt x="275782" y="26340"/>
                  </a:lnTo>
                  <a:lnTo>
                    <a:pt x="272033" y="25880"/>
                  </a:lnTo>
                  <a:lnTo>
                    <a:pt x="267060" y="23030"/>
                  </a:lnTo>
                  <a:lnTo>
                    <a:pt x="261543" y="19448"/>
                  </a:lnTo>
                  <a:lnTo>
                    <a:pt x="252858" y="16439"/>
                  </a:lnTo>
                  <a:lnTo>
                    <a:pt x="244001" y="10697"/>
                  </a:lnTo>
                  <a:lnTo>
                    <a:pt x="235093" y="8555"/>
                  </a:lnTo>
                  <a:lnTo>
                    <a:pt x="229145" y="8054"/>
                  </a:lnTo>
                  <a:lnTo>
                    <a:pt x="223194" y="5185"/>
                  </a:lnTo>
                  <a:lnTo>
                    <a:pt x="220218" y="3031"/>
                  </a:lnTo>
                  <a:lnTo>
                    <a:pt x="206549" y="0"/>
                  </a:lnTo>
                  <a:lnTo>
                    <a:pt x="167530" y="7892"/>
                  </a:lnTo>
                  <a:lnTo>
                    <a:pt x="126273" y="25700"/>
                  </a:lnTo>
                  <a:lnTo>
                    <a:pt x="95375" y="41412"/>
                  </a:lnTo>
                  <a:lnTo>
                    <a:pt x="53542" y="72256"/>
                  </a:lnTo>
                  <a:lnTo>
                    <a:pt x="38321" y="88641"/>
                  </a:lnTo>
                  <a:lnTo>
                    <a:pt x="11963" y="129532"/>
                  </a:lnTo>
                  <a:lnTo>
                    <a:pt x="3953" y="145409"/>
                  </a:lnTo>
                  <a:lnTo>
                    <a:pt x="58" y="189080"/>
                  </a:lnTo>
                  <a:lnTo>
                    <a:pt x="0" y="196766"/>
                  </a:lnTo>
                  <a:lnTo>
                    <a:pt x="2620" y="203490"/>
                  </a:lnTo>
                  <a:lnTo>
                    <a:pt x="16205" y="227854"/>
                  </a:lnTo>
                  <a:lnTo>
                    <a:pt x="52064" y="251807"/>
                  </a:lnTo>
                  <a:lnTo>
                    <a:pt x="68862" y="255943"/>
                  </a:lnTo>
                  <a:lnTo>
                    <a:pt x="113443" y="257639"/>
                  </a:lnTo>
                  <a:lnTo>
                    <a:pt x="154757" y="257681"/>
                  </a:lnTo>
                  <a:lnTo>
                    <a:pt x="172601" y="256691"/>
                  </a:lnTo>
                  <a:lnTo>
                    <a:pt x="216679" y="246272"/>
                  </a:lnTo>
                  <a:lnTo>
                    <a:pt x="230194" y="239089"/>
                  </a:lnTo>
                  <a:lnTo>
                    <a:pt x="237220" y="234537"/>
                  </a:lnTo>
                  <a:lnTo>
                    <a:pt x="246754" y="230982"/>
                  </a:lnTo>
                  <a:lnTo>
                    <a:pt x="288310" y="201096"/>
                  </a:lnTo>
                  <a:lnTo>
                    <a:pt x="308502" y="180292"/>
                  </a:lnTo>
                  <a:lnTo>
                    <a:pt x="314350" y="168387"/>
                  </a:lnTo>
                  <a:lnTo>
                    <a:pt x="318279" y="162434"/>
                  </a:lnTo>
                  <a:lnTo>
                    <a:pt x="321483" y="153505"/>
                  </a:lnTo>
                  <a:lnTo>
                    <a:pt x="327283" y="144575"/>
                  </a:lnTo>
                  <a:lnTo>
                    <a:pt x="329443" y="135645"/>
                  </a:lnTo>
                  <a:lnTo>
                    <a:pt x="330351" y="98681"/>
                  </a:lnTo>
                  <a:lnTo>
                    <a:pt x="324215" y="90163"/>
                  </a:lnTo>
                  <a:lnTo>
                    <a:pt x="322250" y="81820"/>
                  </a:lnTo>
                  <a:lnTo>
                    <a:pt x="321454" y="65933"/>
                  </a:lnTo>
                  <a:lnTo>
                    <a:pt x="320452" y="64366"/>
                  </a:lnTo>
                  <a:lnTo>
                    <a:pt x="318791" y="63321"/>
                  </a:lnTo>
                  <a:lnTo>
                    <a:pt x="316692" y="62624"/>
                  </a:lnTo>
                  <a:lnTo>
                    <a:pt x="315292" y="61168"/>
                  </a:lnTo>
                  <a:lnTo>
                    <a:pt x="313737" y="56903"/>
                  </a:lnTo>
                  <a:lnTo>
                    <a:pt x="312330" y="55369"/>
                  </a:lnTo>
                  <a:lnTo>
                    <a:pt x="308121" y="53665"/>
                  </a:lnTo>
                  <a:lnTo>
                    <a:pt x="306601" y="52218"/>
                  </a:lnTo>
                  <a:lnTo>
                    <a:pt x="304913" y="47965"/>
                  </a:lnTo>
                  <a:lnTo>
                    <a:pt x="303471" y="46434"/>
                  </a:lnTo>
                  <a:lnTo>
                    <a:pt x="295993" y="43775"/>
                  </a:lnTo>
                  <a:lnTo>
                    <a:pt x="290295" y="43491"/>
                  </a:lnTo>
                  <a:lnTo>
                    <a:pt x="288765" y="42459"/>
                  </a:lnTo>
                  <a:lnTo>
                    <a:pt x="287744" y="40779"/>
                  </a:lnTo>
                  <a:lnTo>
                    <a:pt x="285739" y="34552"/>
                  </a:lnTo>
                  <a:lnTo>
                    <a:pt x="276806" y="34442"/>
                  </a:lnTo>
                  <a:lnTo>
                    <a:pt x="276774" y="25621"/>
                  </a:lnTo>
                  <a:lnTo>
                    <a:pt x="267844" y="25512"/>
                  </a:lnTo>
                  <a:lnTo>
                    <a:pt x="258914" y="344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53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B93C-7E3D-4829-9BAA-224320FD7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>
            <a:noAutofit/>
          </a:bodyPr>
          <a:lstStyle/>
          <a:p>
            <a:r>
              <a:rPr lang="en-US" sz="3200" dirty="0"/>
              <a:t>Movement of action potential down a neuron and the refractory period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F51AE-CCDC-4A10-8085-E6D97923CD59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1143000"/>
            <a:ext cx="6858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SMARTInkShape-Group1308"/>
          <p:cNvGrpSpPr/>
          <p:nvPr/>
        </p:nvGrpSpPr>
        <p:grpSpPr>
          <a:xfrm>
            <a:off x="3348805" y="4241647"/>
            <a:ext cx="1178548" cy="500018"/>
            <a:chOff x="3348805" y="4241647"/>
            <a:chExt cx="1178548" cy="500018"/>
          </a:xfrm>
        </p:grpSpPr>
        <p:sp>
          <p:nvSpPr>
            <p:cNvPr id="3" name="SMARTInkShape-4311"/>
            <p:cNvSpPr/>
            <p:nvPr>
              <p:custDataLst>
                <p:tags r:id="rId1"/>
              </p:custDataLst>
            </p:nvPr>
          </p:nvSpPr>
          <p:spPr>
            <a:xfrm>
              <a:off x="3634383" y="4446984"/>
              <a:ext cx="17860" cy="8931"/>
            </a:xfrm>
            <a:custGeom>
              <a:avLst/>
              <a:gdLst/>
              <a:ahLst/>
              <a:cxnLst/>
              <a:rect l="0" t="0" r="0" b="0"/>
              <a:pathLst>
                <a:path w="17860" h="8931">
                  <a:moveTo>
                    <a:pt x="17859" y="0"/>
                  </a:moveTo>
                  <a:lnTo>
                    <a:pt x="17859" y="0"/>
                  </a:lnTo>
                  <a:lnTo>
                    <a:pt x="5430" y="0"/>
                  </a:lnTo>
                  <a:lnTo>
                    <a:pt x="3620" y="993"/>
                  </a:lnTo>
                  <a:lnTo>
                    <a:pt x="2413" y="2646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312"/>
            <p:cNvSpPr/>
            <p:nvPr>
              <p:custDataLst>
                <p:tags r:id="rId2"/>
              </p:custDataLst>
            </p:nvPr>
          </p:nvSpPr>
          <p:spPr>
            <a:xfrm>
              <a:off x="3839766" y="4482703"/>
              <a:ext cx="142876" cy="8931"/>
            </a:xfrm>
            <a:custGeom>
              <a:avLst/>
              <a:gdLst/>
              <a:ahLst/>
              <a:cxnLst/>
              <a:rect l="0" t="0" r="0" b="0"/>
              <a:pathLst>
                <a:path w="142876" h="8931">
                  <a:moveTo>
                    <a:pt x="142875" y="8930"/>
                  </a:moveTo>
                  <a:lnTo>
                    <a:pt x="142875" y="8930"/>
                  </a:lnTo>
                  <a:lnTo>
                    <a:pt x="103657" y="8930"/>
                  </a:lnTo>
                  <a:lnTo>
                    <a:pt x="88734" y="7938"/>
                  </a:lnTo>
                  <a:lnTo>
                    <a:pt x="49821" y="8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313"/>
            <p:cNvSpPr/>
            <p:nvPr>
              <p:custDataLst>
                <p:tags r:id="rId3"/>
              </p:custDataLst>
            </p:nvPr>
          </p:nvSpPr>
          <p:spPr>
            <a:xfrm>
              <a:off x="4116586" y="4500563"/>
              <a:ext cx="160735" cy="1"/>
            </a:xfrm>
            <a:custGeom>
              <a:avLst/>
              <a:gdLst/>
              <a:ahLst/>
              <a:cxnLst/>
              <a:rect l="0" t="0" r="0" b="0"/>
              <a:pathLst>
                <a:path w="160735" h="1">
                  <a:moveTo>
                    <a:pt x="160734" y="0"/>
                  </a:moveTo>
                  <a:lnTo>
                    <a:pt x="160734" y="0"/>
                  </a:lnTo>
                  <a:lnTo>
                    <a:pt x="118793" y="0"/>
                  </a:lnTo>
                  <a:lnTo>
                    <a:pt x="79578" y="0"/>
                  </a:lnTo>
                  <a:lnTo>
                    <a:pt x="3864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314"/>
            <p:cNvSpPr/>
            <p:nvPr>
              <p:custDataLst>
                <p:tags r:id="rId4"/>
              </p:custDataLst>
            </p:nvPr>
          </p:nvSpPr>
          <p:spPr>
            <a:xfrm>
              <a:off x="4393406" y="4509492"/>
              <a:ext cx="133947" cy="26790"/>
            </a:xfrm>
            <a:custGeom>
              <a:avLst/>
              <a:gdLst/>
              <a:ahLst/>
              <a:cxnLst/>
              <a:rect l="0" t="0" r="0" b="0"/>
              <a:pathLst>
                <a:path w="133947" h="26790">
                  <a:moveTo>
                    <a:pt x="133946" y="26789"/>
                  </a:moveTo>
                  <a:lnTo>
                    <a:pt x="133946" y="26789"/>
                  </a:lnTo>
                  <a:lnTo>
                    <a:pt x="129205" y="22049"/>
                  </a:lnTo>
                  <a:lnTo>
                    <a:pt x="121587" y="19721"/>
                  </a:lnTo>
                  <a:lnTo>
                    <a:pt x="106141" y="15765"/>
                  </a:lnTo>
                  <a:lnTo>
                    <a:pt x="88996" y="10955"/>
                  </a:lnTo>
                  <a:lnTo>
                    <a:pt x="44660" y="13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315"/>
            <p:cNvSpPr/>
            <p:nvPr>
              <p:custDataLst>
                <p:tags r:id="rId5"/>
              </p:custDataLst>
            </p:nvPr>
          </p:nvSpPr>
          <p:spPr>
            <a:xfrm>
              <a:off x="4143375" y="4616681"/>
              <a:ext cx="160735" cy="17828"/>
            </a:xfrm>
            <a:custGeom>
              <a:avLst/>
              <a:gdLst/>
              <a:ahLst/>
              <a:cxnLst/>
              <a:rect l="0" t="0" r="0" b="0"/>
              <a:pathLst>
                <a:path w="160735" h="17828">
                  <a:moveTo>
                    <a:pt x="160734" y="17827"/>
                  </a:moveTo>
                  <a:lnTo>
                    <a:pt x="160734" y="17827"/>
                  </a:lnTo>
                  <a:lnTo>
                    <a:pt x="121825" y="16835"/>
                  </a:lnTo>
                  <a:lnTo>
                    <a:pt x="105056" y="10759"/>
                  </a:lnTo>
                  <a:lnTo>
                    <a:pt x="68543" y="7977"/>
                  </a:lnTo>
                  <a:lnTo>
                    <a:pt x="51537" y="1844"/>
                  </a:lnTo>
                  <a:lnTo>
                    <a:pt x="15002" y="0"/>
                  </a:lnTo>
                  <a:lnTo>
                    <a:pt x="8983" y="2627"/>
                  </a:lnTo>
                  <a:lnTo>
                    <a:pt x="0" y="88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316"/>
            <p:cNvSpPr/>
            <p:nvPr>
              <p:custDataLst>
                <p:tags r:id="rId6"/>
              </p:custDataLst>
            </p:nvPr>
          </p:nvSpPr>
          <p:spPr>
            <a:xfrm>
              <a:off x="4207124" y="4572000"/>
              <a:ext cx="34479" cy="116087"/>
            </a:xfrm>
            <a:custGeom>
              <a:avLst/>
              <a:gdLst/>
              <a:ahLst/>
              <a:cxnLst/>
              <a:rect l="0" t="0" r="0" b="0"/>
              <a:pathLst>
                <a:path w="34479" h="116087">
                  <a:moveTo>
                    <a:pt x="7689" y="0"/>
                  </a:moveTo>
                  <a:lnTo>
                    <a:pt x="7689" y="0"/>
                  </a:lnTo>
                  <a:lnTo>
                    <a:pt x="7689" y="13302"/>
                  </a:lnTo>
                  <a:lnTo>
                    <a:pt x="0" y="37576"/>
                  </a:lnTo>
                  <a:lnTo>
                    <a:pt x="578" y="40926"/>
                  </a:lnTo>
                  <a:lnTo>
                    <a:pt x="5141" y="51373"/>
                  </a:lnTo>
                  <a:lnTo>
                    <a:pt x="8457" y="76543"/>
                  </a:lnTo>
                  <a:lnTo>
                    <a:pt x="14712" y="89130"/>
                  </a:lnTo>
                  <a:lnTo>
                    <a:pt x="15347" y="92162"/>
                  </a:lnTo>
                  <a:lnTo>
                    <a:pt x="20982" y="101170"/>
                  </a:lnTo>
                  <a:lnTo>
                    <a:pt x="26165" y="104495"/>
                  </a:lnTo>
                  <a:lnTo>
                    <a:pt x="28935" y="105382"/>
                  </a:lnTo>
                  <a:lnTo>
                    <a:pt x="30783" y="106966"/>
                  </a:lnTo>
                  <a:lnTo>
                    <a:pt x="34478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317"/>
            <p:cNvSpPr/>
            <p:nvPr>
              <p:custDataLst>
                <p:tags r:id="rId7"/>
              </p:custDataLst>
            </p:nvPr>
          </p:nvSpPr>
          <p:spPr>
            <a:xfrm>
              <a:off x="3966714" y="4607827"/>
              <a:ext cx="176662" cy="133838"/>
            </a:xfrm>
            <a:custGeom>
              <a:avLst/>
              <a:gdLst/>
              <a:ahLst/>
              <a:cxnLst/>
              <a:rect l="0" t="0" r="0" b="0"/>
              <a:pathLst>
                <a:path w="176662" h="133838">
                  <a:moveTo>
                    <a:pt x="132013" y="8821"/>
                  </a:moveTo>
                  <a:lnTo>
                    <a:pt x="132013" y="8821"/>
                  </a:lnTo>
                  <a:lnTo>
                    <a:pt x="87529" y="7829"/>
                  </a:lnTo>
                  <a:lnTo>
                    <a:pt x="47478" y="1133"/>
                  </a:lnTo>
                  <a:lnTo>
                    <a:pt x="14871" y="0"/>
                  </a:lnTo>
                  <a:lnTo>
                    <a:pt x="7851" y="2586"/>
                  </a:lnTo>
                  <a:lnTo>
                    <a:pt x="4589" y="4664"/>
                  </a:lnTo>
                  <a:lnTo>
                    <a:pt x="2415" y="7042"/>
                  </a:lnTo>
                  <a:lnTo>
                    <a:pt x="0" y="12330"/>
                  </a:lnTo>
                  <a:lnTo>
                    <a:pt x="1572" y="20634"/>
                  </a:lnTo>
                  <a:lnTo>
                    <a:pt x="3380" y="25626"/>
                  </a:lnTo>
                  <a:lnTo>
                    <a:pt x="10681" y="33819"/>
                  </a:lnTo>
                  <a:lnTo>
                    <a:pt x="52753" y="65672"/>
                  </a:lnTo>
                  <a:lnTo>
                    <a:pt x="96440" y="99357"/>
                  </a:lnTo>
                  <a:lnTo>
                    <a:pt x="136221" y="118333"/>
                  </a:lnTo>
                  <a:lnTo>
                    <a:pt x="164856" y="131109"/>
                  </a:lnTo>
                  <a:lnTo>
                    <a:pt x="176661" y="133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318"/>
            <p:cNvSpPr/>
            <p:nvPr>
              <p:custDataLst>
                <p:tags r:id="rId8"/>
              </p:custDataLst>
            </p:nvPr>
          </p:nvSpPr>
          <p:spPr>
            <a:xfrm>
              <a:off x="3982641" y="4554141"/>
              <a:ext cx="26790" cy="160735"/>
            </a:xfrm>
            <a:custGeom>
              <a:avLst/>
              <a:gdLst/>
              <a:ahLst/>
              <a:cxnLst/>
              <a:rect l="0" t="0" r="0" b="0"/>
              <a:pathLst>
                <a:path w="26790" h="160735">
                  <a:moveTo>
                    <a:pt x="0" y="0"/>
                  </a:moveTo>
                  <a:lnTo>
                    <a:pt x="0" y="0"/>
                  </a:lnTo>
                  <a:lnTo>
                    <a:pt x="0" y="39146"/>
                  </a:lnTo>
                  <a:lnTo>
                    <a:pt x="992" y="80590"/>
                  </a:lnTo>
                  <a:lnTo>
                    <a:pt x="11024" y="124854"/>
                  </a:lnTo>
                  <a:lnTo>
                    <a:pt x="18585" y="151266"/>
                  </a:lnTo>
                  <a:lnTo>
                    <a:pt x="26789" y="160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319"/>
            <p:cNvSpPr/>
            <p:nvPr>
              <p:custDataLst>
                <p:tags r:id="rId9"/>
              </p:custDataLst>
            </p:nvPr>
          </p:nvSpPr>
          <p:spPr>
            <a:xfrm>
              <a:off x="3348805" y="4241647"/>
              <a:ext cx="544540" cy="428581"/>
            </a:xfrm>
            <a:custGeom>
              <a:avLst/>
              <a:gdLst/>
              <a:ahLst/>
              <a:cxnLst/>
              <a:rect l="0" t="0" r="0" b="0"/>
              <a:pathLst>
                <a:path w="544540" h="428581">
                  <a:moveTo>
                    <a:pt x="544539" y="428580"/>
                  </a:moveTo>
                  <a:lnTo>
                    <a:pt x="544539" y="428580"/>
                  </a:lnTo>
                  <a:lnTo>
                    <a:pt x="536850" y="428580"/>
                  </a:lnTo>
                  <a:lnTo>
                    <a:pt x="536437" y="427587"/>
                  </a:lnTo>
                  <a:lnTo>
                    <a:pt x="533127" y="416220"/>
                  </a:lnTo>
                  <a:lnTo>
                    <a:pt x="514628" y="377777"/>
                  </a:lnTo>
                  <a:lnTo>
                    <a:pt x="490158" y="338472"/>
                  </a:lnTo>
                  <a:lnTo>
                    <a:pt x="462249" y="303403"/>
                  </a:lnTo>
                  <a:lnTo>
                    <a:pt x="427081" y="260684"/>
                  </a:lnTo>
                  <a:lnTo>
                    <a:pt x="393430" y="226807"/>
                  </a:lnTo>
                  <a:lnTo>
                    <a:pt x="353473" y="197477"/>
                  </a:lnTo>
                  <a:lnTo>
                    <a:pt x="315066" y="169936"/>
                  </a:lnTo>
                  <a:lnTo>
                    <a:pt x="272707" y="142923"/>
                  </a:lnTo>
                  <a:lnTo>
                    <a:pt x="229729" y="117060"/>
                  </a:lnTo>
                  <a:lnTo>
                    <a:pt x="191419" y="96389"/>
                  </a:lnTo>
                  <a:lnTo>
                    <a:pt x="154933" y="78688"/>
                  </a:lnTo>
                  <a:lnTo>
                    <a:pt x="119978" y="66719"/>
                  </a:lnTo>
                  <a:lnTo>
                    <a:pt x="86290" y="53785"/>
                  </a:lnTo>
                  <a:lnTo>
                    <a:pt x="73071" y="47324"/>
                  </a:lnTo>
                  <a:lnTo>
                    <a:pt x="64456" y="45140"/>
                  </a:lnTo>
                  <a:lnTo>
                    <a:pt x="63749" y="43969"/>
                  </a:lnTo>
                  <a:lnTo>
                    <a:pt x="62522" y="36962"/>
                  </a:lnTo>
                  <a:lnTo>
                    <a:pt x="104322" y="49009"/>
                  </a:lnTo>
                  <a:lnTo>
                    <a:pt x="143528" y="55583"/>
                  </a:lnTo>
                  <a:lnTo>
                    <a:pt x="186640" y="64504"/>
                  </a:lnTo>
                  <a:lnTo>
                    <a:pt x="205000" y="69351"/>
                  </a:lnTo>
                  <a:lnTo>
                    <a:pt x="222757" y="71356"/>
                  </a:lnTo>
                  <a:lnTo>
                    <a:pt x="214887" y="64256"/>
                  </a:lnTo>
                  <a:lnTo>
                    <a:pt x="175471" y="44534"/>
                  </a:lnTo>
                  <a:lnTo>
                    <a:pt x="137379" y="32683"/>
                  </a:lnTo>
                  <a:lnTo>
                    <a:pt x="98767" y="20788"/>
                  </a:lnTo>
                  <a:lnTo>
                    <a:pt x="62476" y="8883"/>
                  </a:lnTo>
                  <a:lnTo>
                    <a:pt x="25827" y="1130"/>
                  </a:lnTo>
                  <a:lnTo>
                    <a:pt x="1793" y="0"/>
                  </a:lnTo>
                  <a:lnTo>
                    <a:pt x="1138" y="977"/>
                  </a:lnTo>
                  <a:lnTo>
                    <a:pt x="216" y="8085"/>
                  </a:lnTo>
                  <a:lnTo>
                    <a:pt x="0" y="17128"/>
                  </a:lnTo>
                  <a:lnTo>
                    <a:pt x="2551" y="25116"/>
                  </a:lnTo>
                  <a:lnTo>
                    <a:pt x="5999" y="32965"/>
                  </a:lnTo>
                  <a:lnTo>
                    <a:pt x="8933" y="47549"/>
                  </a:lnTo>
                  <a:lnTo>
                    <a:pt x="32956" y="91294"/>
                  </a:lnTo>
                  <a:lnTo>
                    <a:pt x="35387" y="101073"/>
                  </a:lnTo>
                  <a:lnTo>
                    <a:pt x="42387" y="115436"/>
                  </a:lnTo>
                  <a:lnTo>
                    <a:pt x="44476" y="1249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99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Neuron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010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Dendrites </a:t>
            </a:r>
          </a:p>
          <a:p>
            <a:r>
              <a:rPr lang="en-US" dirty="0"/>
              <a:t>Cell body / soma</a:t>
            </a:r>
          </a:p>
          <a:p>
            <a:r>
              <a:rPr lang="en-US" dirty="0"/>
              <a:t>Axon and axon hillock </a:t>
            </a:r>
            <a:r>
              <a:rPr lang="en-US" dirty="0">
                <a:sym typeface="Wingdings" pitchFamily="2" charset="2"/>
              </a:rPr>
              <a:t> action potential</a:t>
            </a:r>
          </a:p>
          <a:p>
            <a:r>
              <a:rPr lang="en-US" dirty="0">
                <a:sym typeface="Wingdings" pitchFamily="2" charset="2"/>
              </a:rPr>
              <a:t>Axon terminals and neurotransmitters</a:t>
            </a:r>
          </a:p>
        </p:txBody>
      </p:sp>
      <p:pic>
        <p:nvPicPr>
          <p:cNvPr id="4" name="Picture 3"/>
          <p:cNvPicPr/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1295400" y="2895600"/>
            <a:ext cx="647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ARTInkShape-3463"/>
          <p:cNvSpPr/>
          <p:nvPr>
            <p:custDataLst>
              <p:tags r:id="rId1"/>
            </p:custDataLst>
          </p:nvPr>
        </p:nvSpPr>
        <p:spPr>
          <a:xfrm>
            <a:off x="2884704" y="4625812"/>
            <a:ext cx="526358" cy="687227"/>
          </a:xfrm>
          <a:custGeom>
            <a:avLst/>
            <a:gdLst/>
            <a:ahLst/>
            <a:cxnLst/>
            <a:rect l="0" t="0" r="0" b="0"/>
            <a:pathLst>
              <a:path w="526358" h="687227">
                <a:moveTo>
                  <a:pt x="490718" y="642704"/>
                </a:moveTo>
                <a:lnTo>
                  <a:pt x="490718" y="642704"/>
                </a:lnTo>
                <a:lnTo>
                  <a:pt x="485977" y="642704"/>
                </a:lnTo>
                <a:lnTo>
                  <a:pt x="484581" y="641711"/>
                </a:lnTo>
                <a:lnTo>
                  <a:pt x="483650" y="640058"/>
                </a:lnTo>
                <a:lnTo>
                  <a:pt x="482156" y="635015"/>
                </a:lnTo>
                <a:lnTo>
                  <a:pt x="487998" y="625898"/>
                </a:lnTo>
                <a:lnTo>
                  <a:pt x="490647" y="585194"/>
                </a:lnTo>
                <a:lnTo>
                  <a:pt x="490712" y="544209"/>
                </a:lnTo>
                <a:lnTo>
                  <a:pt x="488071" y="515577"/>
                </a:lnTo>
                <a:lnTo>
                  <a:pt x="482615" y="472762"/>
                </a:lnTo>
                <a:lnTo>
                  <a:pt x="481897" y="428355"/>
                </a:lnTo>
                <a:lnTo>
                  <a:pt x="481803" y="383737"/>
                </a:lnTo>
                <a:lnTo>
                  <a:pt x="477050" y="343282"/>
                </a:lnTo>
                <a:lnTo>
                  <a:pt x="472695" y="304203"/>
                </a:lnTo>
                <a:lnTo>
                  <a:pt x="463308" y="265174"/>
                </a:lnTo>
                <a:lnTo>
                  <a:pt x="448964" y="221064"/>
                </a:lnTo>
                <a:lnTo>
                  <a:pt x="434152" y="178103"/>
                </a:lnTo>
                <a:lnTo>
                  <a:pt x="419279" y="140745"/>
                </a:lnTo>
                <a:lnTo>
                  <a:pt x="412335" y="124931"/>
                </a:lnTo>
                <a:lnTo>
                  <a:pt x="376212" y="81991"/>
                </a:lnTo>
                <a:lnTo>
                  <a:pt x="354727" y="55843"/>
                </a:lnTo>
                <a:lnTo>
                  <a:pt x="314981" y="32654"/>
                </a:lnTo>
                <a:lnTo>
                  <a:pt x="297206" y="28362"/>
                </a:lnTo>
                <a:lnTo>
                  <a:pt x="253831" y="26714"/>
                </a:lnTo>
                <a:lnTo>
                  <a:pt x="210994" y="27557"/>
                </a:lnTo>
                <a:lnTo>
                  <a:pt x="166608" y="44647"/>
                </a:lnTo>
                <a:lnTo>
                  <a:pt x="125153" y="62294"/>
                </a:lnTo>
                <a:lnTo>
                  <a:pt x="106905" y="73855"/>
                </a:lnTo>
                <a:lnTo>
                  <a:pt x="65079" y="105342"/>
                </a:lnTo>
                <a:lnTo>
                  <a:pt x="42251" y="129026"/>
                </a:lnTo>
                <a:lnTo>
                  <a:pt x="20769" y="171603"/>
                </a:lnTo>
                <a:lnTo>
                  <a:pt x="12587" y="191020"/>
                </a:lnTo>
                <a:lnTo>
                  <a:pt x="2735" y="235058"/>
                </a:lnTo>
                <a:lnTo>
                  <a:pt x="0" y="276997"/>
                </a:lnTo>
                <a:lnTo>
                  <a:pt x="6796" y="311394"/>
                </a:lnTo>
                <a:lnTo>
                  <a:pt x="20587" y="349276"/>
                </a:lnTo>
                <a:lnTo>
                  <a:pt x="35326" y="392837"/>
                </a:lnTo>
                <a:lnTo>
                  <a:pt x="57319" y="437343"/>
                </a:lnTo>
                <a:lnTo>
                  <a:pt x="81320" y="477232"/>
                </a:lnTo>
                <a:lnTo>
                  <a:pt x="114381" y="518240"/>
                </a:lnTo>
                <a:lnTo>
                  <a:pt x="151276" y="561601"/>
                </a:lnTo>
                <a:lnTo>
                  <a:pt x="194166" y="597991"/>
                </a:lnTo>
                <a:lnTo>
                  <a:pt x="208105" y="608941"/>
                </a:lnTo>
                <a:lnTo>
                  <a:pt x="251692" y="636583"/>
                </a:lnTo>
                <a:lnTo>
                  <a:pt x="294369" y="663447"/>
                </a:lnTo>
                <a:lnTo>
                  <a:pt x="314250" y="673544"/>
                </a:lnTo>
                <a:lnTo>
                  <a:pt x="356723" y="685205"/>
                </a:lnTo>
                <a:lnTo>
                  <a:pt x="398441" y="687226"/>
                </a:lnTo>
                <a:lnTo>
                  <a:pt x="421264" y="686335"/>
                </a:lnTo>
                <a:lnTo>
                  <a:pt x="439002" y="680279"/>
                </a:lnTo>
                <a:lnTo>
                  <a:pt x="455551" y="676326"/>
                </a:lnTo>
                <a:lnTo>
                  <a:pt x="470376" y="668871"/>
                </a:lnTo>
                <a:lnTo>
                  <a:pt x="484274" y="657464"/>
                </a:lnTo>
                <a:lnTo>
                  <a:pt x="502581" y="632028"/>
                </a:lnTo>
                <a:lnTo>
                  <a:pt x="505912" y="622746"/>
                </a:lnTo>
                <a:lnTo>
                  <a:pt x="516110" y="583050"/>
                </a:lnTo>
                <a:lnTo>
                  <a:pt x="525527" y="540501"/>
                </a:lnTo>
                <a:lnTo>
                  <a:pt x="526357" y="497679"/>
                </a:lnTo>
                <a:lnTo>
                  <a:pt x="525421" y="479238"/>
                </a:lnTo>
                <a:lnTo>
                  <a:pt x="518332" y="437159"/>
                </a:lnTo>
                <a:lnTo>
                  <a:pt x="516587" y="392736"/>
                </a:lnTo>
                <a:lnTo>
                  <a:pt x="502282" y="348107"/>
                </a:lnTo>
                <a:lnTo>
                  <a:pt x="494585" y="327102"/>
                </a:lnTo>
                <a:lnTo>
                  <a:pt x="483928" y="282454"/>
                </a:lnTo>
                <a:lnTo>
                  <a:pt x="475339" y="249193"/>
                </a:lnTo>
                <a:lnTo>
                  <a:pt x="471976" y="232661"/>
                </a:lnTo>
                <a:lnTo>
                  <a:pt x="449622" y="192575"/>
                </a:lnTo>
                <a:lnTo>
                  <a:pt x="431237" y="149450"/>
                </a:lnTo>
                <a:lnTo>
                  <a:pt x="416644" y="124951"/>
                </a:lnTo>
                <a:lnTo>
                  <a:pt x="385143" y="83120"/>
                </a:lnTo>
                <a:lnTo>
                  <a:pt x="344785" y="42431"/>
                </a:lnTo>
                <a:lnTo>
                  <a:pt x="303189" y="17857"/>
                </a:lnTo>
                <a:lnTo>
                  <a:pt x="267291" y="3765"/>
                </a:lnTo>
                <a:lnTo>
                  <a:pt x="222991" y="0"/>
                </a:lnTo>
                <a:lnTo>
                  <a:pt x="193083" y="789"/>
                </a:lnTo>
                <a:lnTo>
                  <a:pt x="151391" y="17860"/>
                </a:lnTo>
                <a:lnTo>
                  <a:pt x="117406" y="38475"/>
                </a:lnTo>
                <a:lnTo>
                  <a:pt x="108836" y="47066"/>
                </a:lnTo>
                <a:lnTo>
                  <a:pt x="100727" y="56507"/>
                </a:lnTo>
                <a:lnTo>
                  <a:pt x="90509" y="64010"/>
                </a:lnTo>
                <a:lnTo>
                  <a:pt x="86990" y="68393"/>
                </a:lnTo>
                <a:lnTo>
                  <a:pt x="76051" y="89684"/>
                </a:lnTo>
                <a:lnTo>
                  <a:pt x="68297" y="101245"/>
                </a:lnTo>
                <a:lnTo>
                  <a:pt x="52742" y="142657"/>
                </a:lnTo>
                <a:lnTo>
                  <a:pt x="48015" y="154554"/>
                </a:lnTo>
                <a:lnTo>
                  <a:pt x="44565" y="196404"/>
                </a:lnTo>
                <a:lnTo>
                  <a:pt x="45255" y="234670"/>
                </a:lnTo>
                <a:lnTo>
                  <a:pt x="58475" y="276748"/>
                </a:lnTo>
                <a:lnTo>
                  <a:pt x="68904" y="316027"/>
                </a:lnTo>
                <a:lnTo>
                  <a:pt x="86973" y="359081"/>
                </a:lnTo>
                <a:lnTo>
                  <a:pt x="111874" y="401711"/>
                </a:lnTo>
                <a:lnTo>
                  <a:pt x="127469" y="429226"/>
                </a:lnTo>
                <a:lnTo>
                  <a:pt x="159763" y="473188"/>
                </a:lnTo>
                <a:lnTo>
                  <a:pt x="172116" y="492141"/>
                </a:lnTo>
                <a:lnTo>
                  <a:pt x="204412" y="533066"/>
                </a:lnTo>
                <a:lnTo>
                  <a:pt x="229751" y="574495"/>
                </a:lnTo>
                <a:lnTo>
                  <a:pt x="270343" y="618739"/>
                </a:lnTo>
                <a:lnTo>
                  <a:pt x="314605" y="660398"/>
                </a:lnTo>
                <a:lnTo>
                  <a:pt x="328073" y="666798"/>
                </a:lnTo>
                <a:lnTo>
                  <a:pt x="335087" y="669287"/>
                </a:lnTo>
                <a:lnTo>
                  <a:pt x="344615" y="675275"/>
                </a:lnTo>
                <a:lnTo>
                  <a:pt x="354714" y="677489"/>
                </a:lnTo>
                <a:lnTo>
                  <a:pt x="395358" y="678412"/>
                </a:lnTo>
                <a:lnTo>
                  <a:pt x="401372" y="675772"/>
                </a:lnTo>
                <a:lnTo>
                  <a:pt x="407352" y="672283"/>
                </a:lnTo>
                <a:lnTo>
                  <a:pt x="416298" y="669327"/>
                </a:lnTo>
                <a:lnTo>
                  <a:pt x="425232" y="663601"/>
                </a:lnTo>
                <a:lnTo>
                  <a:pt x="434162" y="660471"/>
                </a:lnTo>
                <a:lnTo>
                  <a:pt x="443092" y="654692"/>
                </a:lnTo>
                <a:lnTo>
                  <a:pt x="452023" y="651547"/>
                </a:lnTo>
                <a:lnTo>
                  <a:pt x="466905" y="639324"/>
                </a:lnTo>
                <a:lnTo>
                  <a:pt x="470213" y="633594"/>
                </a:lnTo>
                <a:lnTo>
                  <a:pt x="472675" y="627741"/>
                </a:lnTo>
                <a:lnTo>
                  <a:pt x="478647" y="618867"/>
                </a:lnTo>
                <a:lnTo>
                  <a:pt x="481849" y="609954"/>
                </a:lnTo>
                <a:lnTo>
                  <a:pt x="487649" y="601029"/>
                </a:lnTo>
                <a:lnTo>
                  <a:pt x="489809" y="591109"/>
                </a:lnTo>
                <a:lnTo>
                  <a:pt x="491441" y="577035"/>
                </a:lnTo>
                <a:lnTo>
                  <a:pt x="496775" y="565148"/>
                </a:lnTo>
                <a:lnTo>
                  <a:pt x="505710" y="523724"/>
                </a:lnTo>
                <a:lnTo>
                  <a:pt x="508409" y="490294"/>
                </a:lnTo>
                <a:lnTo>
                  <a:pt x="508571" y="449387"/>
                </a:lnTo>
                <a:lnTo>
                  <a:pt x="508576" y="410367"/>
                </a:lnTo>
                <a:lnTo>
                  <a:pt x="507585" y="398552"/>
                </a:lnTo>
                <a:lnTo>
                  <a:pt x="500199" y="359595"/>
                </a:lnTo>
                <a:lnTo>
                  <a:pt x="498900" y="351182"/>
                </a:lnTo>
                <a:lnTo>
                  <a:pt x="491991" y="323843"/>
                </a:lnTo>
                <a:lnTo>
                  <a:pt x="488240" y="294397"/>
                </a:lnTo>
                <a:lnTo>
                  <a:pt x="483700" y="276572"/>
                </a:lnTo>
                <a:lnTo>
                  <a:pt x="479709" y="258722"/>
                </a:lnTo>
                <a:lnTo>
                  <a:pt x="460831" y="217054"/>
                </a:lnTo>
                <a:lnTo>
                  <a:pt x="443082" y="186076"/>
                </a:lnTo>
                <a:lnTo>
                  <a:pt x="408256" y="145124"/>
                </a:lnTo>
                <a:lnTo>
                  <a:pt x="398506" y="136799"/>
                </a:lnTo>
                <a:lnTo>
                  <a:pt x="376883" y="110823"/>
                </a:lnTo>
                <a:lnTo>
                  <a:pt x="335013" y="83134"/>
                </a:lnTo>
                <a:lnTo>
                  <a:pt x="294210" y="62275"/>
                </a:lnTo>
                <a:lnTo>
                  <a:pt x="282334" y="57313"/>
                </a:lnTo>
                <a:lnTo>
                  <a:pt x="238039" y="53576"/>
                </a:lnTo>
                <a:lnTo>
                  <a:pt x="202819" y="54367"/>
                </a:lnTo>
                <a:lnTo>
                  <a:pt x="160368" y="64370"/>
                </a:lnTo>
                <a:lnTo>
                  <a:pt x="130560" y="78425"/>
                </a:lnTo>
                <a:lnTo>
                  <a:pt x="91528" y="109033"/>
                </a:lnTo>
                <a:lnTo>
                  <a:pt x="68609" y="140180"/>
                </a:lnTo>
                <a:lnTo>
                  <a:pt x="59036" y="148493"/>
                </a:lnTo>
                <a:lnTo>
                  <a:pt x="51474" y="158801"/>
                </a:lnTo>
                <a:lnTo>
                  <a:pt x="47451" y="169998"/>
                </a:lnTo>
                <a:lnTo>
                  <a:pt x="36733" y="211135"/>
                </a:lnTo>
                <a:lnTo>
                  <a:pt x="27741" y="251564"/>
                </a:lnTo>
                <a:lnTo>
                  <a:pt x="34183" y="291102"/>
                </a:lnTo>
                <a:lnTo>
                  <a:pt x="42894" y="334844"/>
                </a:lnTo>
                <a:lnTo>
                  <a:pt x="64233" y="379413"/>
                </a:lnTo>
                <a:lnTo>
                  <a:pt x="87596" y="421107"/>
                </a:lnTo>
                <a:lnTo>
                  <a:pt x="114084" y="460755"/>
                </a:lnTo>
                <a:lnTo>
                  <a:pt x="140209" y="502783"/>
                </a:lnTo>
                <a:lnTo>
                  <a:pt x="169249" y="54447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3464"/>
          <p:cNvSpPr/>
          <p:nvPr>
            <p:custDataLst>
              <p:tags r:id="rId2"/>
            </p:custDataLst>
          </p:nvPr>
        </p:nvSpPr>
        <p:spPr>
          <a:xfrm>
            <a:off x="3366492" y="5241727"/>
            <a:ext cx="383978" cy="562571"/>
          </a:xfrm>
          <a:custGeom>
            <a:avLst/>
            <a:gdLst/>
            <a:ahLst/>
            <a:cxnLst/>
            <a:rect l="0" t="0" r="0" b="0"/>
            <a:pathLst>
              <a:path w="383978" h="562571">
                <a:moveTo>
                  <a:pt x="0" y="0"/>
                </a:moveTo>
                <a:lnTo>
                  <a:pt x="0" y="0"/>
                </a:lnTo>
                <a:lnTo>
                  <a:pt x="0" y="12428"/>
                </a:lnTo>
                <a:lnTo>
                  <a:pt x="4741" y="25731"/>
                </a:lnTo>
                <a:lnTo>
                  <a:pt x="29504" y="70201"/>
                </a:lnTo>
                <a:lnTo>
                  <a:pt x="56912" y="108169"/>
                </a:lnTo>
                <a:lnTo>
                  <a:pt x="86368" y="151938"/>
                </a:lnTo>
                <a:lnTo>
                  <a:pt x="116280" y="188542"/>
                </a:lnTo>
                <a:lnTo>
                  <a:pt x="144972" y="230315"/>
                </a:lnTo>
                <a:lnTo>
                  <a:pt x="174268" y="272264"/>
                </a:lnTo>
                <a:lnTo>
                  <a:pt x="205300" y="312630"/>
                </a:lnTo>
                <a:lnTo>
                  <a:pt x="231568" y="355147"/>
                </a:lnTo>
                <a:lnTo>
                  <a:pt x="255865" y="392503"/>
                </a:lnTo>
                <a:lnTo>
                  <a:pt x="279773" y="428545"/>
                </a:lnTo>
                <a:lnTo>
                  <a:pt x="309560" y="468521"/>
                </a:lnTo>
                <a:lnTo>
                  <a:pt x="336995" y="510872"/>
                </a:lnTo>
                <a:lnTo>
                  <a:pt x="350323" y="523660"/>
                </a:lnTo>
                <a:lnTo>
                  <a:pt x="361024" y="546286"/>
                </a:lnTo>
                <a:lnTo>
                  <a:pt x="366500" y="550372"/>
                </a:lnTo>
                <a:lnTo>
                  <a:pt x="369349" y="551461"/>
                </a:lnTo>
                <a:lnTo>
                  <a:pt x="371248" y="553180"/>
                </a:lnTo>
                <a:lnTo>
                  <a:pt x="373358" y="557735"/>
                </a:lnTo>
                <a:lnTo>
                  <a:pt x="374914" y="559347"/>
                </a:lnTo>
                <a:lnTo>
                  <a:pt x="383977" y="56257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3465"/>
          <p:cNvSpPr/>
          <p:nvPr>
            <p:custDataLst>
              <p:tags r:id="rId3"/>
            </p:custDataLst>
          </p:nvPr>
        </p:nvSpPr>
        <p:spPr>
          <a:xfrm>
            <a:off x="2366367" y="2205633"/>
            <a:ext cx="1732357" cy="53578"/>
          </a:xfrm>
          <a:custGeom>
            <a:avLst/>
            <a:gdLst/>
            <a:ahLst/>
            <a:cxnLst/>
            <a:rect l="0" t="0" r="0" b="0"/>
            <a:pathLst>
              <a:path w="1732357" h="53578">
                <a:moveTo>
                  <a:pt x="0" y="0"/>
                </a:moveTo>
                <a:lnTo>
                  <a:pt x="0" y="0"/>
                </a:lnTo>
                <a:lnTo>
                  <a:pt x="4741" y="4740"/>
                </a:lnTo>
                <a:lnTo>
                  <a:pt x="9714" y="7068"/>
                </a:lnTo>
                <a:lnTo>
                  <a:pt x="46981" y="8821"/>
                </a:lnTo>
                <a:lnTo>
                  <a:pt x="81820" y="15045"/>
                </a:lnTo>
                <a:lnTo>
                  <a:pt x="115414" y="17025"/>
                </a:lnTo>
                <a:lnTo>
                  <a:pt x="156346" y="17612"/>
                </a:lnTo>
                <a:lnTo>
                  <a:pt x="185243" y="17749"/>
                </a:lnTo>
                <a:lnTo>
                  <a:pt x="219914" y="17811"/>
                </a:lnTo>
                <a:lnTo>
                  <a:pt x="257482" y="17837"/>
                </a:lnTo>
                <a:lnTo>
                  <a:pt x="294022" y="17849"/>
                </a:lnTo>
                <a:lnTo>
                  <a:pt x="335398" y="17855"/>
                </a:lnTo>
                <a:lnTo>
                  <a:pt x="379253" y="17857"/>
                </a:lnTo>
                <a:lnTo>
                  <a:pt x="421896" y="17858"/>
                </a:lnTo>
                <a:lnTo>
                  <a:pt x="444975" y="17859"/>
                </a:lnTo>
                <a:lnTo>
                  <a:pt x="469291" y="17859"/>
                </a:lnTo>
                <a:lnTo>
                  <a:pt x="494431" y="17859"/>
                </a:lnTo>
                <a:lnTo>
                  <a:pt x="520121" y="17859"/>
                </a:lnTo>
                <a:lnTo>
                  <a:pt x="546177" y="17859"/>
                </a:lnTo>
                <a:lnTo>
                  <a:pt x="572477" y="17859"/>
                </a:lnTo>
                <a:lnTo>
                  <a:pt x="598941" y="18851"/>
                </a:lnTo>
                <a:lnTo>
                  <a:pt x="625512" y="20505"/>
                </a:lnTo>
                <a:lnTo>
                  <a:pt x="652157" y="22600"/>
                </a:lnTo>
                <a:lnTo>
                  <a:pt x="677857" y="23996"/>
                </a:lnTo>
                <a:lnTo>
                  <a:pt x="702928" y="24927"/>
                </a:lnTo>
                <a:lnTo>
                  <a:pt x="727580" y="25548"/>
                </a:lnTo>
                <a:lnTo>
                  <a:pt x="753936" y="26954"/>
                </a:lnTo>
                <a:lnTo>
                  <a:pt x="781429" y="28883"/>
                </a:lnTo>
                <a:lnTo>
                  <a:pt x="809679" y="31161"/>
                </a:lnTo>
                <a:lnTo>
                  <a:pt x="836450" y="32681"/>
                </a:lnTo>
                <a:lnTo>
                  <a:pt x="862235" y="33693"/>
                </a:lnTo>
                <a:lnTo>
                  <a:pt x="887362" y="34368"/>
                </a:lnTo>
                <a:lnTo>
                  <a:pt x="912051" y="34818"/>
                </a:lnTo>
                <a:lnTo>
                  <a:pt x="936448" y="35118"/>
                </a:lnTo>
                <a:lnTo>
                  <a:pt x="960650" y="35318"/>
                </a:lnTo>
                <a:lnTo>
                  <a:pt x="985715" y="36444"/>
                </a:lnTo>
                <a:lnTo>
                  <a:pt x="1011354" y="38187"/>
                </a:lnTo>
                <a:lnTo>
                  <a:pt x="1037377" y="40341"/>
                </a:lnTo>
                <a:lnTo>
                  <a:pt x="1062662" y="41776"/>
                </a:lnTo>
                <a:lnTo>
                  <a:pt x="1087458" y="42734"/>
                </a:lnTo>
                <a:lnTo>
                  <a:pt x="1111925" y="43372"/>
                </a:lnTo>
                <a:lnTo>
                  <a:pt x="1136174" y="44789"/>
                </a:lnTo>
                <a:lnTo>
                  <a:pt x="1160277" y="46727"/>
                </a:lnTo>
                <a:lnTo>
                  <a:pt x="1184284" y="49010"/>
                </a:lnTo>
                <a:lnTo>
                  <a:pt x="1208226" y="50533"/>
                </a:lnTo>
                <a:lnTo>
                  <a:pt x="1232125" y="51548"/>
                </a:lnTo>
                <a:lnTo>
                  <a:pt x="1255995" y="52225"/>
                </a:lnTo>
                <a:lnTo>
                  <a:pt x="1278853" y="52676"/>
                </a:lnTo>
                <a:lnTo>
                  <a:pt x="1322773" y="53177"/>
                </a:lnTo>
                <a:lnTo>
                  <a:pt x="1365444" y="53400"/>
                </a:lnTo>
                <a:lnTo>
                  <a:pt x="1407559" y="53498"/>
                </a:lnTo>
                <a:lnTo>
                  <a:pt x="1449428" y="53543"/>
                </a:lnTo>
                <a:lnTo>
                  <a:pt x="1485896" y="53562"/>
                </a:lnTo>
                <a:lnTo>
                  <a:pt x="1518641" y="53571"/>
                </a:lnTo>
                <a:lnTo>
                  <a:pt x="1549730" y="53575"/>
                </a:lnTo>
                <a:lnTo>
                  <a:pt x="1580084" y="53576"/>
                </a:lnTo>
                <a:lnTo>
                  <a:pt x="1619772" y="53577"/>
                </a:lnTo>
                <a:lnTo>
                  <a:pt x="1659849" y="48837"/>
                </a:lnTo>
                <a:lnTo>
                  <a:pt x="1701007" y="44893"/>
                </a:lnTo>
                <a:lnTo>
                  <a:pt x="1732356" y="44648"/>
                </a:lnTo>
                <a:lnTo>
                  <a:pt x="1714500" y="4464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1129"/>
          <p:cNvGrpSpPr/>
          <p:nvPr/>
        </p:nvGrpSpPr>
        <p:grpSpPr>
          <a:xfrm>
            <a:off x="3330773" y="5859820"/>
            <a:ext cx="1116212" cy="578486"/>
            <a:chOff x="3330773" y="5859820"/>
            <a:chExt cx="1116212" cy="578486"/>
          </a:xfrm>
        </p:grpSpPr>
        <p:sp>
          <p:nvSpPr>
            <p:cNvPr id="8" name="SMARTInkShape-3466"/>
            <p:cNvSpPr/>
            <p:nvPr>
              <p:custDataLst>
                <p:tags r:id="rId43"/>
              </p:custDataLst>
            </p:nvPr>
          </p:nvSpPr>
          <p:spPr>
            <a:xfrm>
              <a:off x="4286418" y="6295430"/>
              <a:ext cx="160567" cy="141475"/>
            </a:xfrm>
            <a:custGeom>
              <a:avLst/>
              <a:gdLst/>
              <a:ahLst/>
              <a:cxnLst/>
              <a:rect l="0" t="0" r="0" b="0"/>
              <a:pathLst>
                <a:path w="160567" h="141475">
                  <a:moveTo>
                    <a:pt x="106988" y="0"/>
                  </a:moveTo>
                  <a:lnTo>
                    <a:pt x="106988" y="0"/>
                  </a:lnTo>
                  <a:lnTo>
                    <a:pt x="64748" y="0"/>
                  </a:lnTo>
                  <a:lnTo>
                    <a:pt x="20315" y="0"/>
                  </a:lnTo>
                  <a:lnTo>
                    <a:pt x="6303" y="0"/>
                  </a:lnTo>
                  <a:lnTo>
                    <a:pt x="4146" y="991"/>
                  </a:lnTo>
                  <a:lnTo>
                    <a:pt x="2708" y="2645"/>
                  </a:lnTo>
                  <a:lnTo>
                    <a:pt x="1110" y="7128"/>
                  </a:lnTo>
                  <a:lnTo>
                    <a:pt x="0" y="20990"/>
                  </a:lnTo>
                  <a:lnTo>
                    <a:pt x="5198" y="29503"/>
                  </a:lnTo>
                  <a:lnTo>
                    <a:pt x="45172" y="72059"/>
                  </a:lnTo>
                  <a:lnTo>
                    <a:pt x="80474" y="100292"/>
                  </a:lnTo>
                  <a:lnTo>
                    <a:pt x="124689" y="124787"/>
                  </a:lnTo>
                  <a:lnTo>
                    <a:pt x="140015" y="131231"/>
                  </a:lnTo>
                  <a:lnTo>
                    <a:pt x="147463" y="133731"/>
                  </a:lnTo>
                  <a:lnTo>
                    <a:pt x="158645" y="141474"/>
                  </a:lnTo>
                  <a:lnTo>
                    <a:pt x="159285" y="140948"/>
                  </a:lnTo>
                  <a:lnTo>
                    <a:pt x="160566" y="1339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467"/>
            <p:cNvSpPr/>
            <p:nvPr>
              <p:custDataLst>
                <p:tags r:id="rId44"/>
              </p:custDataLst>
            </p:nvPr>
          </p:nvSpPr>
          <p:spPr>
            <a:xfrm>
              <a:off x="4286250" y="6206133"/>
              <a:ext cx="14003" cy="232173"/>
            </a:xfrm>
            <a:custGeom>
              <a:avLst/>
              <a:gdLst/>
              <a:ahLst/>
              <a:cxnLst/>
              <a:rect l="0" t="0" r="0" b="0"/>
              <a:pathLst>
                <a:path w="14003" h="232173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7068" y="28193"/>
                  </a:lnTo>
                  <a:lnTo>
                    <a:pt x="11412" y="65276"/>
                  </a:lnTo>
                  <a:lnTo>
                    <a:pt x="14002" y="80605"/>
                  </a:lnTo>
                  <a:lnTo>
                    <a:pt x="9506" y="124958"/>
                  </a:lnTo>
                  <a:lnTo>
                    <a:pt x="6398" y="153852"/>
                  </a:lnTo>
                  <a:lnTo>
                    <a:pt x="562" y="195849"/>
                  </a:lnTo>
                  <a:lnTo>
                    <a:pt x="0" y="2321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468"/>
            <p:cNvSpPr/>
            <p:nvPr>
              <p:custDataLst>
                <p:tags r:id="rId45"/>
              </p:custDataLst>
            </p:nvPr>
          </p:nvSpPr>
          <p:spPr>
            <a:xfrm>
              <a:off x="4108271" y="6241883"/>
              <a:ext cx="151191" cy="133868"/>
            </a:xfrm>
            <a:custGeom>
              <a:avLst/>
              <a:gdLst/>
              <a:ahLst/>
              <a:cxnLst/>
              <a:rect l="0" t="0" r="0" b="0"/>
              <a:pathLst>
                <a:path w="151191" h="133868">
                  <a:moveTo>
                    <a:pt x="70823" y="8898"/>
                  </a:moveTo>
                  <a:lnTo>
                    <a:pt x="70823" y="8898"/>
                  </a:lnTo>
                  <a:lnTo>
                    <a:pt x="70823" y="336"/>
                  </a:lnTo>
                  <a:lnTo>
                    <a:pt x="58394" y="0"/>
                  </a:lnTo>
                  <a:lnTo>
                    <a:pt x="52732" y="2629"/>
                  </a:lnTo>
                  <a:lnTo>
                    <a:pt x="9891" y="34521"/>
                  </a:lnTo>
                  <a:lnTo>
                    <a:pt x="4054" y="45421"/>
                  </a:lnTo>
                  <a:lnTo>
                    <a:pt x="0" y="68352"/>
                  </a:lnTo>
                  <a:lnTo>
                    <a:pt x="560" y="84171"/>
                  </a:lnTo>
                  <a:lnTo>
                    <a:pt x="4207" y="95600"/>
                  </a:lnTo>
                  <a:lnTo>
                    <a:pt x="11781" y="104649"/>
                  </a:lnTo>
                  <a:lnTo>
                    <a:pt x="45449" y="127815"/>
                  </a:lnTo>
                  <a:lnTo>
                    <a:pt x="54915" y="131204"/>
                  </a:lnTo>
                  <a:lnTo>
                    <a:pt x="94750" y="133755"/>
                  </a:lnTo>
                  <a:lnTo>
                    <a:pt x="107788" y="133867"/>
                  </a:lnTo>
                  <a:lnTo>
                    <a:pt x="114702" y="131247"/>
                  </a:lnTo>
                  <a:lnTo>
                    <a:pt x="117935" y="129160"/>
                  </a:lnTo>
                  <a:lnTo>
                    <a:pt x="133263" y="111398"/>
                  </a:lnTo>
                  <a:lnTo>
                    <a:pt x="142240" y="105745"/>
                  </a:lnTo>
                  <a:lnTo>
                    <a:pt x="151190" y="981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469"/>
            <p:cNvSpPr/>
            <p:nvPr>
              <p:custDataLst>
                <p:tags r:id="rId46"/>
              </p:custDataLst>
            </p:nvPr>
          </p:nvSpPr>
          <p:spPr>
            <a:xfrm>
              <a:off x="3938517" y="6223992"/>
              <a:ext cx="122718" cy="169106"/>
            </a:xfrm>
            <a:custGeom>
              <a:avLst/>
              <a:gdLst/>
              <a:ahLst/>
              <a:cxnLst/>
              <a:rect l="0" t="0" r="0" b="0"/>
              <a:pathLst>
                <a:path w="122718" h="169106">
                  <a:moveTo>
                    <a:pt x="70913" y="0"/>
                  </a:moveTo>
                  <a:lnTo>
                    <a:pt x="70913" y="0"/>
                  </a:lnTo>
                  <a:lnTo>
                    <a:pt x="70913" y="4741"/>
                  </a:lnTo>
                  <a:lnTo>
                    <a:pt x="69921" y="6137"/>
                  </a:lnTo>
                  <a:lnTo>
                    <a:pt x="68267" y="7068"/>
                  </a:lnTo>
                  <a:lnTo>
                    <a:pt x="66172" y="7689"/>
                  </a:lnTo>
                  <a:lnTo>
                    <a:pt x="54663" y="16509"/>
                  </a:lnTo>
                  <a:lnTo>
                    <a:pt x="26646" y="46922"/>
                  </a:lnTo>
                  <a:lnTo>
                    <a:pt x="3459" y="84260"/>
                  </a:lnTo>
                  <a:lnTo>
                    <a:pt x="0" y="113230"/>
                  </a:lnTo>
                  <a:lnTo>
                    <a:pt x="2354" y="122424"/>
                  </a:lnTo>
                  <a:lnTo>
                    <a:pt x="20480" y="153388"/>
                  </a:lnTo>
                  <a:lnTo>
                    <a:pt x="34031" y="163298"/>
                  </a:lnTo>
                  <a:lnTo>
                    <a:pt x="50614" y="167778"/>
                  </a:lnTo>
                  <a:lnTo>
                    <a:pt x="63355" y="169105"/>
                  </a:lnTo>
                  <a:lnTo>
                    <a:pt x="78154" y="164758"/>
                  </a:lnTo>
                  <a:lnTo>
                    <a:pt x="90367" y="157186"/>
                  </a:lnTo>
                  <a:lnTo>
                    <a:pt x="118502" y="117651"/>
                  </a:lnTo>
                  <a:lnTo>
                    <a:pt x="122717" y="100785"/>
                  </a:lnTo>
                  <a:lnTo>
                    <a:pt x="119224" y="78479"/>
                  </a:lnTo>
                  <a:lnTo>
                    <a:pt x="109156" y="52396"/>
                  </a:lnTo>
                  <a:lnTo>
                    <a:pt x="100258" y="36662"/>
                  </a:lnTo>
                  <a:lnTo>
                    <a:pt x="99406" y="33370"/>
                  </a:lnTo>
                  <a:lnTo>
                    <a:pt x="93168" y="27068"/>
                  </a:lnTo>
                  <a:lnTo>
                    <a:pt x="85764" y="20960"/>
                  </a:lnTo>
                  <a:lnTo>
                    <a:pt x="80605" y="12935"/>
                  </a:lnTo>
                  <a:lnTo>
                    <a:pt x="75882" y="10710"/>
                  </a:lnTo>
                  <a:lnTo>
                    <a:pt x="74225" y="912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470"/>
            <p:cNvSpPr/>
            <p:nvPr>
              <p:custDataLst>
                <p:tags r:id="rId47"/>
              </p:custDataLst>
            </p:nvPr>
          </p:nvSpPr>
          <p:spPr>
            <a:xfrm>
              <a:off x="3821906" y="6152555"/>
              <a:ext cx="17861" cy="241102"/>
            </a:xfrm>
            <a:custGeom>
              <a:avLst/>
              <a:gdLst/>
              <a:ahLst/>
              <a:cxnLst/>
              <a:rect l="0" t="0" r="0" b="0"/>
              <a:pathLst>
                <a:path w="17861" h="241102">
                  <a:moveTo>
                    <a:pt x="17860" y="0"/>
                  </a:moveTo>
                  <a:lnTo>
                    <a:pt x="17860" y="0"/>
                  </a:lnTo>
                  <a:lnTo>
                    <a:pt x="17860" y="4740"/>
                  </a:lnTo>
                  <a:lnTo>
                    <a:pt x="16867" y="6137"/>
                  </a:lnTo>
                  <a:lnTo>
                    <a:pt x="15214" y="7067"/>
                  </a:lnTo>
                  <a:lnTo>
                    <a:pt x="13119" y="7688"/>
                  </a:lnTo>
                  <a:lnTo>
                    <a:pt x="11723" y="10086"/>
                  </a:lnTo>
                  <a:lnTo>
                    <a:pt x="1911" y="54253"/>
                  </a:lnTo>
                  <a:lnTo>
                    <a:pt x="112" y="95288"/>
                  </a:lnTo>
                  <a:lnTo>
                    <a:pt x="15" y="134734"/>
                  </a:lnTo>
                  <a:lnTo>
                    <a:pt x="2" y="177879"/>
                  </a:lnTo>
                  <a:lnTo>
                    <a:pt x="0" y="215483"/>
                  </a:lnTo>
                  <a:lnTo>
                    <a:pt x="2646" y="222439"/>
                  </a:lnTo>
                  <a:lnTo>
                    <a:pt x="6137" y="228838"/>
                  </a:lnTo>
                  <a:lnTo>
                    <a:pt x="8930" y="2411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71"/>
            <p:cNvSpPr/>
            <p:nvPr>
              <p:custDataLst>
                <p:tags r:id="rId48"/>
              </p:custDataLst>
            </p:nvPr>
          </p:nvSpPr>
          <p:spPr>
            <a:xfrm>
              <a:off x="3688513" y="6161484"/>
              <a:ext cx="8379" cy="223244"/>
            </a:xfrm>
            <a:custGeom>
              <a:avLst/>
              <a:gdLst/>
              <a:ahLst/>
              <a:cxnLst/>
              <a:rect l="0" t="0" r="0" b="0"/>
              <a:pathLst>
                <a:path w="8379" h="223244">
                  <a:moveTo>
                    <a:pt x="8378" y="0"/>
                  </a:moveTo>
                  <a:lnTo>
                    <a:pt x="8378" y="0"/>
                  </a:lnTo>
                  <a:lnTo>
                    <a:pt x="8378" y="42240"/>
                  </a:lnTo>
                  <a:lnTo>
                    <a:pt x="8378" y="83587"/>
                  </a:lnTo>
                  <a:lnTo>
                    <a:pt x="8378" y="124514"/>
                  </a:lnTo>
                  <a:lnTo>
                    <a:pt x="7385" y="136699"/>
                  </a:lnTo>
                  <a:lnTo>
                    <a:pt x="0" y="178581"/>
                  </a:lnTo>
                  <a:lnTo>
                    <a:pt x="685" y="189502"/>
                  </a:lnTo>
                  <a:lnTo>
                    <a:pt x="7571" y="210987"/>
                  </a:lnTo>
                  <a:lnTo>
                    <a:pt x="8378" y="2232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472"/>
            <p:cNvSpPr/>
            <p:nvPr>
              <p:custDataLst>
                <p:tags r:id="rId49"/>
              </p:custDataLst>
            </p:nvPr>
          </p:nvSpPr>
          <p:spPr>
            <a:xfrm>
              <a:off x="3616523" y="6107906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8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473"/>
            <p:cNvSpPr/>
            <p:nvPr>
              <p:custDataLst>
                <p:tags r:id="rId50"/>
              </p:custDataLst>
            </p:nvPr>
          </p:nvSpPr>
          <p:spPr>
            <a:xfrm>
              <a:off x="3589734" y="6250781"/>
              <a:ext cx="8931" cy="107158"/>
            </a:xfrm>
            <a:custGeom>
              <a:avLst/>
              <a:gdLst/>
              <a:ahLst/>
              <a:cxnLst/>
              <a:rect l="0" t="0" r="0" b="0"/>
              <a:pathLst>
                <a:path w="8931" h="107158">
                  <a:moveTo>
                    <a:pt x="0" y="0"/>
                  </a:moveTo>
                  <a:lnTo>
                    <a:pt x="0" y="0"/>
                  </a:lnTo>
                  <a:lnTo>
                    <a:pt x="0" y="43191"/>
                  </a:lnTo>
                  <a:lnTo>
                    <a:pt x="0" y="82861"/>
                  </a:lnTo>
                  <a:lnTo>
                    <a:pt x="2646" y="89082"/>
                  </a:lnTo>
                  <a:lnTo>
                    <a:pt x="6137" y="95155"/>
                  </a:lnTo>
                  <a:lnTo>
                    <a:pt x="8930" y="1071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474"/>
            <p:cNvSpPr/>
            <p:nvPr>
              <p:custDataLst>
                <p:tags r:id="rId51"/>
              </p:custDataLst>
            </p:nvPr>
          </p:nvSpPr>
          <p:spPr>
            <a:xfrm>
              <a:off x="3330773" y="6018609"/>
              <a:ext cx="160736" cy="303611"/>
            </a:xfrm>
            <a:custGeom>
              <a:avLst/>
              <a:gdLst/>
              <a:ahLst/>
              <a:cxnLst/>
              <a:rect l="0" t="0" r="0" b="0"/>
              <a:pathLst>
                <a:path w="160736" h="303611">
                  <a:moveTo>
                    <a:pt x="26790" y="0"/>
                  </a:moveTo>
                  <a:lnTo>
                    <a:pt x="26790" y="0"/>
                  </a:lnTo>
                  <a:lnTo>
                    <a:pt x="26790" y="4741"/>
                  </a:lnTo>
                  <a:lnTo>
                    <a:pt x="24144" y="9714"/>
                  </a:lnTo>
                  <a:lnTo>
                    <a:pt x="22049" y="12429"/>
                  </a:lnTo>
                  <a:lnTo>
                    <a:pt x="19722" y="20738"/>
                  </a:lnTo>
                  <a:lnTo>
                    <a:pt x="17969" y="59700"/>
                  </a:lnTo>
                  <a:lnTo>
                    <a:pt x="10181" y="100005"/>
                  </a:lnTo>
                  <a:lnTo>
                    <a:pt x="2027" y="140463"/>
                  </a:lnTo>
                  <a:lnTo>
                    <a:pt x="119" y="184406"/>
                  </a:lnTo>
                  <a:lnTo>
                    <a:pt x="7" y="227183"/>
                  </a:lnTo>
                  <a:lnTo>
                    <a:pt x="0" y="249984"/>
                  </a:lnTo>
                  <a:lnTo>
                    <a:pt x="0" y="229039"/>
                  </a:lnTo>
                  <a:lnTo>
                    <a:pt x="12429" y="198894"/>
                  </a:lnTo>
                  <a:lnTo>
                    <a:pt x="31781" y="165829"/>
                  </a:lnTo>
                  <a:lnTo>
                    <a:pt x="33969" y="154399"/>
                  </a:lnTo>
                  <a:lnTo>
                    <a:pt x="36537" y="150558"/>
                  </a:lnTo>
                  <a:lnTo>
                    <a:pt x="40233" y="147997"/>
                  </a:lnTo>
                  <a:lnTo>
                    <a:pt x="52270" y="141747"/>
                  </a:lnTo>
                  <a:lnTo>
                    <a:pt x="68289" y="128836"/>
                  </a:lnTo>
                  <a:lnTo>
                    <a:pt x="74338" y="126714"/>
                  </a:lnTo>
                  <a:lnTo>
                    <a:pt x="88062" y="125519"/>
                  </a:lnTo>
                  <a:lnTo>
                    <a:pt x="96355" y="127886"/>
                  </a:lnTo>
                  <a:lnTo>
                    <a:pt x="112863" y="140277"/>
                  </a:lnTo>
                  <a:lnTo>
                    <a:pt x="127960" y="154831"/>
                  </a:lnTo>
                  <a:lnTo>
                    <a:pt x="131285" y="163403"/>
                  </a:lnTo>
                  <a:lnTo>
                    <a:pt x="133756" y="172835"/>
                  </a:lnTo>
                  <a:lnTo>
                    <a:pt x="148081" y="200361"/>
                  </a:lnTo>
                  <a:lnTo>
                    <a:pt x="151587" y="241157"/>
                  </a:lnTo>
                  <a:lnTo>
                    <a:pt x="152700" y="252040"/>
                  </a:lnTo>
                  <a:lnTo>
                    <a:pt x="159481" y="270348"/>
                  </a:lnTo>
                  <a:lnTo>
                    <a:pt x="160735" y="3036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475"/>
            <p:cNvSpPr/>
            <p:nvPr>
              <p:custDataLst>
                <p:tags r:id="rId52"/>
              </p:custDataLst>
            </p:nvPr>
          </p:nvSpPr>
          <p:spPr>
            <a:xfrm>
              <a:off x="4161235" y="5947359"/>
              <a:ext cx="205383" cy="196267"/>
            </a:xfrm>
            <a:custGeom>
              <a:avLst/>
              <a:gdLst/>
              <a:ahLst/>
              <a:cxnLst/>
              <a:rect l="0" t="0" r="0" b="0"/>
              <a:pathLst>
                <a:path w="205383" h="196267">
                  <a:moveTo>
                    <a:pt x="35718" y="8743"/>
                  </a:moveTo>
                  <a:lnTo>
                    <a:pt x="35718" y="8743"/>
                  </a:lnTo>
                  <a:lnTo>
                    <a:pt x="35718" y="21171"/>
                  </a:lnTo>
                  <a:lnTo>
                    <a:pt x="22416" y="60754"/>
                  </a:lnTo>
                  <a:lnTo>
                    <a:pt x="11391" y="79582"/>
                  </a:lnTo>
                  <a:lnTo>
                    <a:pt x="9031" y="85867"/>
                  </a:lnTo>
                  <a:lnTo>
                    <a:pt x="3116" y="94984"/>
                  </a:lnTo>
                  <a:lnTo>
                    <a:pt x="923" y="103969"/>
                  </a:lnTo>
                  <a:lnTo>
                    <a:pt x="10" y="115744"/>
                  </a:lnTo>
                  <a:lnTo>
                    <a:pt x="0" y="108196"/>
                  </a:lnTo>
                  <a:lnTo>
                    <a:pt x="4740" y="102592"/>
                  </a:lnTo>
                  <a:lnTo>
                    <a:pt x="7067" y="94771"/>
                  </a:lnTo>
                  <a:lnTo>
                    <a:pt x="9094" y="85673"/>
                  </a:lnTo>
                  <a:lnTo>
                    <a:pt x="18479" y="71747"/>
                  </a:lnTo>
                  <a:lnTo>
                    <a:pt x="42688" y="39355"/>
                  </a:lnTo>
                  <a:lnTo>
                    <a:pt x="56745" y="28837"/>
                  </a:lnTo>
                  <a:lnTo>
                    <a:pt x="73533" y="10653"/>
                  </a:lnTo>
                  <a:lnTo>
                    <a:pt x="87271" y="3025"/>
                  </a:lnTo>
                  <a:lnTo>
                    <a:pt x="100272" y="764"/>
                  </a:lnTo>
                  <a:lnTo>
                    <a:pt x="117702" y="0"/>
                  </a:lnTo>
                  <a:lnTo>
                    <a:pt x="132329" y="4609"/>
                  </a:lnTo>
                  <a:lnTo>
                    <a:pt x="147920" y="15055"/>
                  </a:lnTo>
                  <a:lnTo>
                    <a:pt x="157489" y="24724"/>
                  </a:lnTo>
                  <a:lnTo>
                    <a:pt x="181559" y="68433"/>
                  </a:lnTo>
                  <a:lnTo>
                    <a:pt x="185756" y="86180"/>
                  </a:lnTo>
                  <a:lnTo>
                    <a:pt x="187419" y="127808"/>
                  </a:lnTo>
                  <a:lnTo>
                    <a:pt x="188506" y="162532"/>
                  </a:lnTo>
                  <a:lnTo>
                    <a:pt x="198546" y="187105"/>
                  </a:lnTo>
                  <a:lnTo>
                    <a:pt x="205382" y="1962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76"/>
            <p:cNvSpPr/>
            <p:nvPr>
              <p:custDataLst>
                <p:tags r:id="rId53"/>
              </p:custDataLst>
            </p:nvPr>
          </p:nvSpPr>
          <p:spPr>
            <a:xfrm>
              <a:off x="3983163" y="5929313"/>
              <a:ext cx="120360" cy="151756"/>
            </a:xfrm>
            <a:custGeom>
              <a:avLst/>
              <a:gdLst/>
              <a:ahLst/>
              <a:cxnLst/>
              <a:rect l="0" t="0" r="0" b="0"/>
              <a:pathLst>
                <a:path w="120360" h="151756">
                  <a:moveTo>
                    <a:pt x="70915" y="17859"/>
                  </a:moveTo>
                  <a:lnTo>
                    <a:pt x="70915" y="17859"/>
                  </a:lnTo>
                  <a:lnTo>
                    <a:pt x="63226" y="17859"/>
                  </a:lnTo>
                  <a:lnTo>
                    <a:pt x="55101" y="23996"/>
                  </a:lnTo>
                  <a:lnTo>
                    <a:pt x="46827" y="26953"/>
                  </a:lnTo>
                  <a:lnTo>
                    <a:pt x="14357" y="56590"/>
                  </a:lnTo>
                  <a:lnTo>
                    <a:pt x="3446" y="74604"/>
                  </a:lnTo>
                  <a:lnTo>
                    <a:pt x="654" y="86486"/>
                  </a:lnTo>
                  <a:lnTo>
                    <a:pt x="0" y="96646"/>
                  </a:lnTo>
                  <a:lnTo>
                    <a:pt x="2356" y="105130"/>
                  </a:lnTo>
                  <a:lnTo>
                    <a:pt x="5718" y="113201"/>
                  </a:lnTo>
                  <a:lnTo>
                    <a:pt x="7212" y="123402"/>
                  </a:lnTo>
                  <a:lnTo>
                    <a:pt x="9595" y="127909"/>
                  </a:lnTo>
                  <a:lnTo>
                    <a:pt x="28420" y="145448"/>
                  </a:lnTo>
                  <a:lnTo>
                    <a:pt x="34830" y="148980"/>
                  </a:lnTo>
                  <a:lnTo>
                    <a:pt x="47030" y="151246"/>
                  </a:lnTo>
                  <a:lnTo>
                    <a:pt x="72644" y="151755"/>
                  </a:lnTo>
                  <a:lnTo>
                    <a:pt x="79290" y="149136"/>
                  </a:lnTo>
                  <a:lnTo>
                    <a:pt x="82452" y="147049"/>
                  </a:lnTo>
                  <a:lnTo>
                    <a:pt x="106619" y="113922"/>
                  </a:lnTo>
                  <a:lnTo>
                    <a:pt x="111588" y="103218"/>
                  </a:lnTo>
                  <a:lnTo>
                    <a:pt x="120359" y="68376"/>
                  </a:lnTo>
                  <a:lnTo>
                    <a:pt x="115123" y="38871"/>
                  </a:lnTo>
                  <a:lnTo>
                    <a:pt x="108598" y="23974"/>
                  </a:lnTo>
                  <a:lnTo>
                    <a:pt x="88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77"/>
            <p:cNvSpPr/>
            <p:nvPr>
              <p:custDataLst>
                <p:tags r:id="rId54"/>
              </p:custDataLst>
            </p:nvPr>
          </p:nvSpPr>
          <p:spPr>
            <a:xfrm>
              <a:off x="3812977" y="5938242"/>
              <a:ext cx="107157" cy="133947"/>
            </a:xfrm>
            <a:custGeom>
              <a:avLst/>
              <a:gdLst/>
              <a:ahLst/>
              <a:cxnLst/>
              <a:rect l="0" t="0" r="0" b="0"/>
              <a:pathLst>
                <a:path w="107157" h="133947">
                  <a:moveTo>
                    <a:pt x="107156" y="0"/>
                  </a:moveTo>
                  <a:lnTo>
                    <a:pt x="107156" y="0"/>
                  </a:lnTo>
                  <a:lnTo>
                    <a:pt x="99467" y="0"/>
                  </a:lnTo>
                  <a:lnTo>
                    <a:pt x="99054" y="992"/>
                  </a:lnTo>
                  <a:lnTo>
                    <a:pt x="98594" y="4741"/>
                  </a:lnTo>
                  <a:lnTo>
                    <a:pt x="95744" y="9714"/>
                  </a:lnTo>
                  <a:lnTo>
                    <a:pt x="92162" y="15231"/>
                  </a:lnTo>
                  <a:lnTo>
                    <a:pt x="89153" y="23916"/>
                  </a:lnTo>
                  <a:lnTo>
                    <a:pt x="59495" y="65118"/>
                  </a:lnTo>
                  <a:lnTo>
                    <a:pt x="26788" y="106988"/>
                  </a:lnTo>
                  <a:lnTo>
                    <a:pt x="11906" y="121025"/>
                  </a:lnTo>
                  <a:lnTo>
                    <a:pt x="5953" y="123242"/>
                  </a:lnTo>
                  <a:lnTo>
                    <a:pt x="3968" y="124825"/>
                  </a:lnTo>
                  <a:lnTo>
                    <a:pt x="0" y="1339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78"/>
            <p:cNvSpPr/>
            <p:nvPr>
              <p:custDataLst>
                <p:tags r:id="rId55"/>
              </p:custDataLst>
            </p:nvPr>
          </p:nvSpPr>
          <p:spPr>
            <a:xfrm>
              <a:off x="3812977" y="5947172"/>
              <a:ext cx="133946" cy="160735"/>
            </a:xfrm>
            <a:custGeom>
              <a:avLst/>
              <a:gdLst/>
              <a:ahLst/>
              <a:cxnLst/>
              <a:rect l="0" t="0" r="0" b="0"/>
              <a:pathLst>
                <a:path w="133946" h="160735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18091" y="44949"/>
                  </a:lnTo>
                  <a:lnTo>
                    <a:pt x="29503" y="62597"/>
                  </a:lnTo>
                  <a:lnTo>
                    <a:pt x="60931" y="104185"/>
                  </a:lnTo>
                  <a:lnTo>
                    <a:pt x="103273" y="147897"/>
                  </a:lnTo>
                  <a:lnTo>
                    <a:pt x="112840" y="156490"/>
                  </a:lnTo>
                  <a:lnTo>
                    <a:pt x="118943" y="158848"/>
                  </a:lnTo>
                  <a:lnTo>
                    <a:pt x="133945" y="1607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79"/>
            <p:cNvSpPr/>
            <p:nvPr>
              <p:custDataLst>
                <p:tags r:id="rId56"/>
              </p:custDataLst>
            </p:nvPr>
          </p:nvSpPr>
          <p:spPr>
            <a:xfrm>
              <a:off x="3411983" y="5859820"/>
              <a:ext cx="320627" cy="203439"/>
            </a:xfrm>
            <a:custGeom>
              <a:avLst/>
              <a:gdLst/>
              <a:ahLst/>
              <a:cxnLst/>
              <a:rect l="0" t="0" r="0" b="0"/>
              <a:pathLst>
                <a:path w="320627" h="203439">
                  <a:moveTo>
                    <a:pt x="213470" y="78422"/>
                  </a:moveTo>
                  <a:lnTo>
                    <a:pt x="213470" y="78422"/>
                  </a:lnTo>
                  <a:lnTo>
                    <a:pt x="213470" y="39713"/>
                  </a:lnTo>
                  <a:lnTo>
                    <a:pt x="208178" y="31122"/>
                  </a:lnTo>
                  <a:lnTo>
                    <a:pt x="199212" y="21681"/>
                  </a:lnTo>
                  <a:lnTo>
                    <a:pt x="188613" y="14177"/>
                  </a:lnTo>
                  <a:lnTo>
                    <a:pt x="144366" y="2876"/>
                  </a:lnTo>
                  <a:lnTo>
                    <a:pt x="105783" y="0"/>
                  </a:lnTo>
                  <a:lnTo>
                    <a:pt x="63618" y="7957"/>
                  </a:lnTo>
                  <a:lnTo>
                    <a:pt x="35455" y="18848"/>
                  </a:lnTo>
                  <a:lnTo>
                    <a:pt x="8753" y="35566"/>
                  </a:lnTo>
                  <a:lnTo>
                    <a:pt x="3422" y="44823"/>
                  </a:lnTo>
                  <a:lnTo>
                    <a:pt x="0" y="71675"/>
                  </a:lnTo>
                  <a:lnTo>
                    <a:pt x="4148" y="92188"/>
                  </a:lnTo>
                  <a:lnTo>
                    <a:pt x="16401" y="110833"/>
                  </a:lnTo>
                  <a:lnTo>
                    <a:pt x="38319" y="127783"/>
                  </a:lnTo>
                  <a:lnTo>
                    <a:pt x="55850" y="136593"/>
                  </a:lnTo>
                  <a:lnTo>
                    <a:pt x="97392" y="140676"/>
                  </a:lnTo>
                  <a:lnTo>
                    <a:pt x="109294" y="139825"/>
                  </a:lnTo>
                  <a:lnTo>
                    <a:pt x="121198" y="136139"/>
                  </a:lnTo>
                  <a:lnTo>
                    <a:pt x="162869" y="107917"/>
                  </a:lnTo>
                  <a:lnTo>
                    <a:pt x="207362" y="66633"/>
                  </a:lnTo>
                  <a:lnTo>
                    <a:pt x="211661" y="62362"/>
                  </a:lnTo>
                  <a:lnTo>
                    <a:pt x="212666" y="58716"/>
                  </a:lnTo>
                  <a:lnTo>
                    <a:pt x="213423" y="52048"/>
                  </a:lnTo>
                  <a:lnTo>
                    <a:pt x="214462" y="82852"/>
                  </a:lnTo>
                  <a:lnTo>
                    <a:pt x="226772" y="121392"/>
                  </a:lnTo>
                  <a:lnTo>
                    <a:pt x="260533" y="161842"/>
                  </a:lnTo>
                  <a:lnTo>
                    <a:pt x="272945" y="178656"/>
                  </a:lnTo>
                  <a:lnTo>
                    <a:pt x="283229" y="186801"/>
                  </a:lnTo>
                  <a:lnTo>
                    <a:pt x="294414" y="191083"/>
                  </a:lnTo>
                  <a:lnTo>
                    <a:pt x="300175" y="192225"/>
                  </a:lnTo>
                  <a:lnTo>
                    <a:pt x="304016" y="193978"/>
                  </a:lnTo>
                  <a:lnTo>
                    <a:pt x="306576" y="196139"/>
                  </a:lnTo>
                  <a:lnTo>
                    <a:pt x="308283" y="198572"/>
                  </a:lnTo>
                  <a:lnTo>
                    <a:pt x="310413" y="200194"/>
                  </a:lnTo>
                  <a:lnTo>
                    <a:pt x="320626" y="203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130"/>
          <p:cNvGrpSpPr/>
          <p:nvPr/>
        </p:nvGrpSpPr>
        <p:grpSpPr>
          <a:xfrm>
            <a:off x="7384852" y="1526977"/>
            <a:ext cx="1866114" cy="1705571"/>
            <a:chOff x="7384852" y="1526977"/>
            <a:chExt cx="1866114" cy="1705571"/>
          </a:xfrm>
        </p:grpSpPr>
        <p:sp>
          <p:nvSpPr>
            <p:cNvPr id="23" name="SMARTInkShape-3480"/>
            <p:cNvSpPr/>
            <p:nvPr>
              <p:custDataLst>
                <p:tags r:id="rId20"/>
              </p:custDataLst>
            </p:nvPr>
          </p:nvSpPr>
          <p:spPr>
            <a:xfrm>
              <a:off x="7984858" y="1884164"/>
              <a:ext cx="176877" cy="160380"/>
            </a:xfrm>
            <a:custGeom>
              <a:avLst/>
              <a:gdLst/>
              <a:ahLst/>
              <a:cxnLst/>
              <a:rect l="0" t="0" r="0" b="0"/>
              <a:pathLst>
                <a:path w="176877" h="160380">
                  <a:moveTo>
                    <a:pt x="25072" y="0"/>
                  </a:moveTo>
                  <a:lnTo>
                    <a:pt x="25072" y="0"/>
                  </a:lnTo>
                  <a:lnTo>
                    <a:pt x="6980" y="20738"/>
                  </a:lnTo>
                  <a:lnTo>
                    <a:pt x="4081" y="25731"/>
                  </a:lnTo>
                  <a:lnTo>
                    <a:pt x="0" y="46981"/>
                  </a:lnTo>
                  <a:lnTo>
                    <a:pt x="8223" y="89604"/>
                  </a:lnTo>
                  <a:lnTo>
                    <a:pt x="19318" y="125076"/>
                  </a:lnTo>
                  <a:lnTo>
                    <a:pt x="30452" y="140256"/>
                  </a:lnTo>
                  <a:lnTo>
                    <a:pt x="44329" y="151633"/>
                  </a:lnTo>
                  <a:lnTo>
                    <a:pt x="62307" y="158038"/>
                  </a:lnTo>
                  <a:lnTo>
                    <a:pt x="85783" y="160379"/>
                  </a:lnTo>
                  <a:lnTo>
                    <a:pt x="94387" y="157931"/>
                  </a:lnTo>
                  <a:lnTo>
                    <a:pt x="107996" y="148274"/>
                  </a:lnTo>
                  <a:lnTo>
                    <a:pt x="111536" y="139983"/>
                  </a:lnTo>
                  <a:lnTo>
                    <a:pt x="113809" y="118491"/>
                  </a:lnTo>
                  <a:lnTo>
                    <a:pt x="101890" y="78553"/>
                  </a:lnTo>
                  <a:lnTo>
                    <a:pt x="76865" y="39059"/>
                  </a:lnTo>
                  <a:lnTo>
                    <a:pt x="56525" y="18691"/>
                  </a:lnTo>
                  <a:lnTo>
                    <a:pt x="54971" y="15437"/>
                  </a:lnTo>
                  <a:lnTo>
                    <a:pt x="52941" y="14260"/>
                  </a:lnTo>
                  <a:lnTo>
                    <a:pt x="50597" y="14468"/>
                  </a:lnTo>
                  <a:lnTo>
                    <a:pt x="48042" y="15598"/>
                  </a:lnTo>
                  <a:lnTo>
                    <a:pt x="47330" y="17344"/>
                  </a:lnTo>
                  <a:lnTo>
                    <a:pt x="47849" y="19500"/>
                  </a:lnTo>
                  <a:lnTo>
                    <a:pt x="77523" y="60082"/>
                  </a:lnTo>
                  <a:lnTo>
                    <a:pt x="115395" y="82302"/>
                  </a:lnTo>
                  <a:lnTo>
                    <a:pt x="131692" y="91149"/>
                  </a:lnTo>
                  <a:lnTo>
                    <a:pt x="176876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481"/>
            <p:cNvSpPr/>
            <p:nvPr>
              <p:custDataLst>
                <p:tags r:id="rId21"/>
              </p:custDataLst>
            </p:nvPr>
          </p:nvSpPr>
          <p:spPr>
            <a:xfrm>
              <a:off x="7733109" y="1991320"/>
              <a:ext cx="312540" cy="222920"/>
            </a:xfrm>
            <a:custGeom>
              <a:avLst/>
              <a:gdLst/>
              <a:ahLst/>
              <a:cxnLst/>
              <a:rect l="0" t="0" r="0" b="0"/>
              <a:pathLst>
                <a:path w="312540" h="222920">
                  <a:moveTo>
                    <a:pt x="0" y="0"/>
                  </a:moveTo>
                  <a:lnTo>
                    <a:pt x="0" y="0"/>
                  </a:lnTo>
                  <a:lnTo>
                    <a:pt x="0" y="13303"/>
                  </a:lnTo>
                  <a:lnTo>
                    <a:pt x="12429" y="42317"/>
                  </a:lnTo>
                  <a:lnTo>
                    <a:pt x="36572" y="81236"/>
                  </a:lnTo>
                  <a:lnTo>
                    <a:pt x="60452" y="125130"/>
                  </a:lnTo>
                  <a:lnTo>
                    <a:pt x="94392" y="169679"/>
                  </a:lnTo>
                  <a:lnTo>
                    <a:pt x="138582" y="210815"/>
                  </a:lnTo>
                  <a:lnTo>
                    <a:pt x="153866" y="217719"/>
                  </a:lnTo>
                  <a:lnTo>
                    <a:pt x="194316" y="222919"/>
                  </a:lnTo>
                  <a:lnTo>
                    <a:pt x="203110" y="220453"/>
                  </a:lnTo>
                  <a:lnTo>
                    <a:pt x="216841" y="210785"/>
                  </a:lnTo>
                  <a:lnTo>
                    <a:pt x="226086" y="197503"/>
                  </a:lnTo>
                  <a:lnTo>
                    <a:pt x="230369" y="181000"/>
                  </a:lnTo>
                  <a:lnTo>
                    <a:pt x="224687" y="143387"/>
                  </a:lnTo>
                  <a:lnTo>
                    <a:pt x="211364" y="100386"/>
                  </a:lnTo>
                  <a:lnTo>
                    <a:pt x="184159" y="55847"/>
                  </a:lnTo>
                  <a:lnTo>
                    <a:pt x="167565" y="42124"/>
                  </a:lnTo>
                  <a:lnTo>
                    <a:pt x="155923" y="37617"/>
                  </a:lnTo>
                  <a:lnTo>
                    <a:pt x="149336" y="36562"/>
                  </a:lnTo>
                  <a:lnTo>
                    <a:pt x="143101" y="38740"/>
                  </a:lnTo>
                  <a:lnTo>
                    <a:pt x="140049" y="40709"/>
                  </a:lnTo>
                  <a:lnTo>
                    <a:pt x="136659" y="50835"/>
                  </a:lnTo>
                  <a:lnTo>
                    <a:pt x="136144" y="64265"/>
                  </a:lnTo>
                  <a:lnTo>
                    <a:pt x="146533" y="95090"/>
                  </a:lnTo>
                  <a:lnTo>
                    <a:pt x="159724" y="113062"/>
                  </a:lnTo>
                  <a:lnTo>
                    <a:pt x="180940" y="130955"/>
                  </a:lnTo>
                  <a:lnTo>
                    <a:pt x="197496" y="137577"/>
                  </a:lnTo>
                  <a:lnTo>
                    <a:pt x="227638" y="141829"/>
                  </a:lnTo>
                  <a:lnTo>
                    <a:pt x="258837" y="135539"/>
                  </a:lnTo>
                  <a:lnTo>
                    <a:pt x="278879" y="126591"/>
                  </a:lnTo>
                  <a:lnTo>
                    <a:pt x="312539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482"/>
            <p:cNvSpPr/>
            <p:nvPr>
              <p:custDataLst>
                <p:tags r:id="rId22"/>
              </p:custDataLst>
            </p:nvPr>
          </p:nvSpPr>
          <p:spPr>
            <a:xfrm>
              <a:off x="7663921" y="2189659"/>
              <a:ext cx="167416" cy="174745"/>
            </a:xfrm>
            <a:custGeom>
              <a:avLst/>
              <a:gdLst/>
              <a:ahLst/>
              <a:cxnLst/>
              <a:rect l="0" t="0" r="0" b="0"/>
              <a:pathLst>
                <a:path w="167416" h="174745">
                  <a:moveTo>
                    <a:pt x="33470" y="123130"/>
                  </a:moveTo>
                  <a:lnTo>
                    <a:pt x="33470" y="123130"/>
                  </a:lnTo>
                  <a:lnTo>
                    <a:pt x="46772" y="123130"/>
                  </a:lnTo>
                  <a:lnTo>
                    <a:pt x="51949" y="120484"/>
                  </a:lnTo>
                  <a:lnTo>
                    <a:pt x="57558" y="116993"/>
                  </a:lnTo>
                  <a:lnTo>
                    <a:pt x="66294" y="114036"/>
                  </a:lnTo>
                  <a:lnTo>
                    <a:pt x="72201" y="109828"/>
                  </a:lnTo>
                  <a:lnTo>
                    <a:pt x="75489" y="102004"/>
                  </a:lnTo>
                  <a:lnTo>
                    <a:pt x="77941" y="92905"/>
                  </a:lnTo>
                  <a:lnTo>
                    <a:pt x="83909" y="81212"/>
                  </a:lnTo>
                  <a:lnTo>
                    <a:pt x="91916" y="49425"/>
                  </a:lnTo>
                  <a:lnTo>
                    <a:pt x="86614" y="22067"/>
                  </a:lnTo>
                  <a:lnTo>
                    <a:pt x="82555" y="14382"/>
                  </a:lnTo>
                  <a:lnTo>
                    <a:pt x="69952" y="4478"/>
                  </a:lnTo>
                  <a:lnTo>
                    <a:pt x="53650" y="0"/>
                  </a:lnTo>
                  <a:lnTo>
                    <a:pt x="44754" y="1598"/>
                  </a:lnTo>
                  <a:lnTo>
                    <a:pt x="26217" y="10709"/>
                  </a:lnTo>
                  <a:lnTo>
                    <a:pt x="17678" y="18925"/>
                  </a:lnTo>
                  <a:lnTo>
                    <a:pt x="7294" y="37354"/>
                  </a:lnTo>
                  <a:lnTo>
                    <a:pt x="578" y="61665"/>
                  </a:lnTo>
                  <a:lnTo>
                    <a:pt x="0" y="78945"/>
                  </a:lnTo>
                  <a:lnTo>
                    <a:pt x="6244" y="105408"/>
                  </a:lnTo>
                  <a:lnTo>
                    <a:pt x="25630" y="138371"/>
                  </a:lnTo>
                  <a:lnTo>
                    <a:pt x="37923" y="150740"/>
                  </a:lnTo>
                  <a:lnTo>
                    <a:pt x="78705" y="170079"/>
                  </a:lnTo>
                  <a:lnTo>
                    <a:pt x="100340" y="174744"/>
                  </a:lnTo>
                  <a:lnTo>
                    <a:pt x="113131" y="173189"/>
                  </a:lnTo>
                  <a:lnTo>
                    <a:pt x="125429" y="168199"/>
                  </a:lnTo>
                  <a:lnTo>
                    <a:pt x="155468" y="143237"/>
                  </a:lnTo>
                  <a:lnTo>
                    <a:pt x="162105" y="134382"/>
                  </a:lnTo>
                  <a:lnTo>
                    <a:pt x="167415" y="1231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483"/>
            <p:cNvSpPr/>
            <p:nvPr>
              <p:custDataLst>
                <p:tags r:id="rId23"/>
              </p:custDataLst>
            </p:nvPr>
          </p:nvSpPr>
          <p:spPr>
            <a:xfrm>
              <a:off x="7509867" y="2241352"/>
              <a:ext cx="151377" cy="245865"/>
            </a:xfrm>
            <a:custGeom>
              <a:avLst/>
              <a:gdLst/>
              <a:ahLst/>
              <a:cxnLst/>
              <a:rect l="0" t="0" r="0" b="0"/>
              <a:pathLst>
                <a:path w="151377" h="245865">
                  <a:moveTo>
                    <a:pt x="0" y="71437"/>
                  </a:moveTo>
                  <a:lnTo>
                    <a:pt x="0" y="71437"/>
                  </a:lnTo>
                  <a:lnTo>
                    <a:pt x="0" y="83866"/>
                  </a:lnTo>
                  <a:lnTo>
                    <a:pt x="4741" y="97168"/>
                  </a:lnTo>
                  <a:lnTo>
                    <a:pt x="27805" y="134981"/>
                  </a:lnTo>
                  <a:lnTo>
                    <a:pt x="55543" y="169868"/>
                  </a:lnTo>
                  <a:lnTo>
                    <a:pt x="95839" y="204625"/>
                  </a:lnTo>
                  <a:lnTo>
                    <a:pt x="139383" y="238203"/>
                  </a:lnTo>
                  <a:lnTo>
                    <a:pt x="146926" y="245269"/>
                  </a:lnTo>
                  <a:lnTo>
                    <a:pt x="148552" y="245864"/>
                  </a:lnTo>
                  <a:lnTo>
                    <a:pt x="149636" y="245269"/>
                  </a:lnTo>
                  <a:lnTo>
                    <a:pt x="151376" y="241924"/>
                  </a:lnTo>
                  <a:lnTo>
                    <a:pt x="144591" y="227998"/>
                  </a:lnTo>
                  <a:lnTo>
                    <a:pt x="115229" y="186059"/>
                  </a:lnTo>
                  <a:lnTo>
                    <a:pt x="92105" y="146775"/>
                  </a:lnTo>
                  <a:lnTo>
                    <a:pt x="69420" y="107926"/>
                  </a:lnTo>
                  <a:lnTo>
                    <a:pt x="57001" y="74235"/>
                  </a:lnTo>
                  <a:lnTo>
                    <a:pt x="54254" y="48177"/>
                  </a:lnTo>
                  <a:lnTo>
                    <a:pt x="58519" y="29929"/>
                  </a:lnTo>
                  <a:lnTo>
                    <a:pt x="714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484"/>
            <p:cNvSpPr/>
            <p:nvPr>
              <p:custDataLst>
                <p:tags r:id="rId24"/>
              </p:custDataLst>
            </p:nvPr>
          </p:nvSpPr>
          <p:spPr>
            <a:xfrm>
              <a:off x="7384852" y="2750344"/>
              <a:ext cx="241102" cy="365578"/>
            </a:xfrm>
            <a:custGeom>
              <a:avLst/>
              <a:gdLst/>
              <a:ahLst/>
              <a:cxnLst/>
              <a:rect l="0" t="0" r="0" b="0"/>
              <a:pathLst>
                <a:path w="241102" h="365578">
                  <a:moveTo>
                    <a:pt x="241101" y="0"/>
                  </a:moveTo>
                  <a:lnTo>
                    <a:pt x="241101" y="0"/>
                  </a:lnTo>
                  <a:lnTo>
                    <a:pt x="241101" y="4740"/>
                  </a:lnTo>
                  <a:lnTo>
                    <a:pt x="240109" y="6137"/>
                  </a:lnTo>
                  <a:lnTo>
                    <a:pt x="238455" y="7068"/>
                  </a:lnTo>
                  <a:lnTo>
                    <a:pt x="236360" y="7688"/>
                  </a:lnTo>
                  <a:lnTo>
                    <a:pt x="231388" y="13669"/>
                  </a:lnTo>
                  <a:lnTo>
                    <a:pt x="226862" y="22942"/>
                  </a:lnTo>
                  <a:lnTo>
                    <a:pt x="216431" y="62876"/>
                  </a:lnTo>
                  <a:lnTo>
                    <a:pt x="197552" y="99647"/>
                  </a:lnTo>
                  <a:lnTo>
                    <a:pt x="175246" y="140363"/>
                  </a:lnTo>
                  <a:lnTo>
                    <a:pt x="151731" y="180743"/>
                  </a:lnTo>
                  <a:lnTo>
                    <a:pt x="127976" y="221902"/>
                  </a:lnTo>
                  <a:lnTo>
                    <a:pt x="99032" y="258696"/>
                  </a:lnTo>
                  <a:lnTo>
                    <a:pt x="79056" y="294627"/>
                  </a:lnTo>
                  <a:lnTo>
                    <a:pt x="54246" y="335894"/>
                  </a:lnTo>
                  <a:lnTo>
                    <a:pt x="27314" y="365577"/>
                  </a:lnTo>
                  <a:lnTo>
                    <a:pt x="22204" y="361216"/>
                  </a:lnTo>
                  <a:lnTo>
                    <a:pt x="19791" y="356332"/>
                  </a:lnTo>
                  <a:lnTo>
                    <a:pt x="18029" y="329539"/>
                  </a:lnTo>
                  <a:lnTo>
                    <a:pt x="17869" y="288676"/>
                  </a:lnTo>
                  <a:lnTo>
                    <a:pt x="17860" y="245315"/>
                  </a:lnTo>
                  <a:lnTo>
                    <a:pt x="8765" y="209607"/>
                  </a:lnTo>
                  <a:lnTo>
                    <a:pt x="2024" y="196699"/>
                  </a:lnTo>
                  <a:lnTo>
                    <a:pt x="117" y="188060"/>
                  </a:lnTo>
                  <a:lnTo>
                    <a:pt x="0" y="227428"/>
                  </a:lnTo>
                  <a:lnTo>
                    <a:pt x="0" y="268180"/>
                  </a:lnTo>
                  <a:lnTo>
                    <a:pt x="992" y="287930"/>
                  </a:lnTo>
                  <a:lnTo>
                    <a:pt x="8562" y="331580"/>
                  </a:lnTo>
                  <a:lnTo>
                    <a:pt x="8897" y="346336"/>
                  </a:lnTo>
                  <a:lnTo>
                    <a:pt x="9900" y="346977"/>
                  </a:lnTo>
                  <a:lnTo>
                    <a:pt x="16052" y="348870"/>
                  </a:lnTo>
                  <a:lnTo>
                    <a:pt x="24159" y="354282"/>
                  </a:lnTo>
                  <a:lnTo>
                    <a:pt x="32845" y="356326"/>
                  </a:lnTo>
                  <a:lnTo>
                    <a:pt x="38741" y="356805"/>
                  </a:lnTo>
                  <a:lnTo>
                    <a:pt x="44668" y="354371"/>
                  </a:lnTo>
                  <a:lnTo>
                    <a:pt x="47638" y="352333"/>
                  </a:lnTo>
                  <a:lnTo>
                    <a:pt x="61299" y="349465"/>
                  </a:lnTo>
                  <a:lnTo>
                    <a:pt x="100145" y="343623"/>
                  </a:lnTo>
                  <a:lnTo>
                    <a:pt x="139544" y="334965"/>
                  </a:lnTo>
                  <a:lnTo>
                    <a:pt x="169664" y="3303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485"/>
            <p:cNvSpPr/>
            <p:nvPr>
              <p:custDataLst>
                <p:tags r:id="rId25"/>
              </p:custDataLst>
            </p:nvPr>
          </p:nvSpPr>
          <p:spPr>
            <a:xfrm>
              <a:off x="8090697" y="1696954"/>
              <a:ext cx="294281" cy="231803"/>
            </a:xfrm>
            <a:custGeom>
              <a:avLst/>
              <a:gdLst/>
              <a:ahLst/>
              <a:cxnLst/>
              <a:rect l="0" t="0" r="0" b="0"/>
              <a:pathLst>
                <a:path w="294281" h="231803">
                  <a:moveTo>
                    <a:pt x="17459" y="71124"/>
                  </a:moveTo>
                  <a:lnTo>
                    <a:pt x="17459" y="71124"/>
                  </a:lnTo>
                  <a:lnTo>
                    <a:pt x="12718" y="75865"/>
                  </a:lnTo>
                  <a:lnTo>
                    <a:pt x="10391" y="80838"/>
                  </a:lnTo>
                  <a:lnTo>
                    <a:pt x="9770" y="83553"/>
                  </a:lnTo>
                  <a:lnTo>
                    <a:pt x="1625" y="97982"/>
                  </a:lnTo>
                  <a:lnTo>
                    <a:pt x="0" y="109833"/>
                  </a:lnTo>
                  <a:lnTo>
                    <a:pt x="859" y="111813"/>
                  </a:lnTo>
                  <a:lnTo>
                    <a:pt x="2423" y="113133"/>
                  </a:lnTo>
                  <a:lnTo>
                    <a:pt x="6807" y="115592"/>
                  </a:lnTo>
                  <a:lnTo>
                    <a:pt x="41843" y="136717"/>
                  </a:lnTo>
                  <a:lnTo>
                    <a:pt x="81781" y="146789"/>
                  </a:lnTo>
                  <a:lnTo>
                    <a:pt x="97812" y="154838"/>
                  </a:lnTo>
                  <a:lnTo>
                    <a:pt x="118255" y="173576"/>
                  </a:lnTo>
                  <a:lnTo>
                    <a:pt x="128574" y="189565"/>
                  </a:lnTo>
                  <a:lnTo>
                    <a:pt x="132072" y="202019"/>
                  </a:lnTo>
                  <a:lnTo>
                    <a:pt x="133351" y="224524"/>
                  </a:lnTo>
                  <a:lnTo>
                    <a:pt x="132424" y="226968"/>
                  </a:lnTo>
                  <a:lnTo>
                    <a:pt x="130813" y="228599"/>
                  </a:lnTo>
                  <a:lnTo>
                    <a:pt x="124722" y="231802"/>
                  </a:lnTo>
                  <a:lnTo>
                    <a:pt x="124625" y="219425"/>
                  </a:lnTo>
                  <a:lnTo>
                    <a:pt x="127265" y="213765"/>
                  </a:lnTo>
                  <a:lnTo>
                    <a:pt x="137045" y="197306"/>
                  </a:lnTo>
                  <a:lnTo>
                    <a:pt x="159044" y="152731"/>
                  </a:lnTo>
                  <a:lnTo>
                    <a:pt x="175047" y="114760"/>
                  </a:lnTo>
                  <a:lnTo>
                    <a:pt x="190077" y="70991"/>
                  </a:lnTo>
                  <a:lnTo>
                    <a:pt x="194283" y="49036"/>
                  </a:lnTo>
                  <a:lnTo>
                    <a:pt x="192620" y="36172"/>
                  </a:lnTo>
                  <a:lnTo>
                    <a:pt x="186855" y="7725"/>
                  </a:lnTo>
                  <a:lnTo>
                    <a:pt x="184959" y="5045"/>
                  </a:lnTo>
                  <a:lnTo>
                    <a:pt x="182704" y="3259"/>
                  </a:lnTo>
                  <a:lnTo>
                    <a:pt x="170049" y="745"/>
                  </a:lnTo>
                  <a:lnTo>
                    <a:pt x="158472" y="0"/>
                  </a:lnTo>
                  <a:lnTo>
                    <a:pt x="151899" y="2472"/>
                  </a:lnTo>
                  <a:lnTo>
                    <a:pt x="148758" y="4520"/>
                  </a:lnTo>
                  <a:lnTo>
                    <a:pt x="146664" y="7870"/>
                  </a:lnTo>
                  <a:lnTo>
                    <a:pt x="144337" y="16883"/>
                  </a:lnTo>
                  <a:lnTo>
                    <a:pt x="145948" y="27504"/>
                  </a:lnTo>
                  <a:lnTo>
                    <a:pt x="163514" y="68208"/>
                  </a:lnTo>
                  <a:lnTo>
                    <a:pt x="177042" y="86025"/>
                  </a:lnTo>
                  <a:lnTo>
                    <a:pt x="198357" y="99131"/>
                  </a:lnTo>
                  <a:lnTo>
                    <a:pt x="223524" y="104558"/>
                  </a:lnTo>
                  <a:lnTo>
                    <a:pt x="249833" y="101425"/>
                  </a:lnTo>
                  <a:lnTo>
                    <a:pt x="277268" y="91478"/>
                  </a:lnTo>
                  <a:lnTo>
                    <a:pt x="294280" y="800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486"/>
            <p:cNvSpPr/>
            <p:nvPr>
              <p:custDataLst>
                <p:tags r:id="rId26"/>
              </p:custDataLst>
            </p:nvPr>
          </p:nvSpPr>
          <p:spPr>
            <a:xfrm>
              <a:off x="8333149" y="1526977"/>
              <a:ext cx="183951" cy="214313"/>
            </a:xfrm>
            <a:custGeom>
              <a:avLst/>
              <a:gdLst/>
              <a:ahLst/>
              <a:cxnLst/>
              <a:rect l="0" t="0" r="0" b="0"/>
              <a:pathLst>
                <a:path w="183951" h="214313">
                  <a:moveTo>
                    <a:pt x="33968" y="0"/>
                  </a:moveTo>
                  <a:lnTo>
                    <a:pt x="33968" y="0"/>
                  </a:lnTo>
                  <a:lnTo>
                    <a:pt x="29227" y="0"/>
                  </a:lnTo>
                  <a:lnTo>
                    <a:pt x="24254" y="5291"/>
                  </a:lnTo>
                  <a:lnTo>
                    <a:pt x="4157" y="34293"/>
                  </a:lnTo>
                  <a:lnTo>
                    <a:pt x="0" y="51061"/>
                  </a:lnTo>
                  <a:lnTo>
                    <a:pt x="1674" y="60066"/>
                  </a:lnTo>
                  <a:lnTo>
                    <a:pt x="3508" y="63856"/>
                  </a:lnTo>
                  <a:lnTo>
                    <a:pt x="10839" y="70714"/>
                  </a:lnTo>
                  <a:lnTo>
                    <a:pt x="31714" y="83200"/>
                  </a:lnTo>
                  <a:lnTo>
                    <a:pt x="71514" y="93502"/>
                  </a:lnTo>
                  <a:lnTo>
                    <a:pt x="114576" y="100250"/>
                  </a:lnTo>
                  <a:lnTo>
                    <a:pt x="150894" y="108231"/>
                  </a:lnTo>
                  <a:lnTo>
                    <a:pt x="170217" y="127153"/>
                  </a:lnTo>
                  <a:lnTo>
                    <a:pt x="179620" y="141413"/>
                  </a:lnTo>
                  <a:lnTo>
                    <a:pt x="183950" y="158206"/>
                  </a:lnTo>
                  <a:lnTo>
                    <a:pt x="182316" y="169863"/>
                  </a:lnTo>
                  <a:lnTo>
                    <a:pt x="167914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487"/>
            <p:cNvSpPr/>
            <p:nvPr>
              <p:custDataLst>
                <p:tags r:id="rId27"/>
              </p:custDataLst>
            </p:nvPr>
          </p:nvSpPr>
          <p:spPr>
            <a:xfrm>
              <a:off x="7849195" y="2529437"/>
              <a:ext cx="232173" cy="234524"/>
            </a:xfrm>
            <a:custGeom>
              <a:avLst/>
              <a:gdLst/>
              <a:ahLst/>
              <a:cxnLst/>
              <a:rect l="0" t="0" r="0" b="0"/>
              <a:pathLst>
                <a:path w="232173" h="234524">
                  <a:moveTo>
                    <a:pt x="0" y="86961"/>
                  </a:moveTo>
                  <a:lnTo>
                    <a:pt x="0" y="86961"/>
                  </a:lnTo>
                  <a:lnTo>
                    <a:pt x="0" y="99390"/>
                  </a:lnTo>
                  <a:lnTo>
                    <a:pt x="4741" y="112692"/>
                  </a:lnTo>
                  <a:lnTo>
                    <a:pt x="40140" y="153550"/>
                  </a:lnTo>
                  <a:lnTo>
                    <a:pt x="80950" y="189914"/>
                  </a:lnTo>
                  <a:lnTo>
                    <a:pt x="121568" y="222012"/>
                  </a:lnTo>
                  <a:lnTo>
                    <a:pt x="155562" y="234523"/>
                  </a:lnTo>
                  <a:lnTo>
                    <a:pt x="157286" y="233953"/>
                  </a:lnTo>
                  <a:lnTo>
                    <a:pt x="158436" y="232581"/>
                  </a:lnTo>
                  <a:lnTo>
                    <a:pt x="158210" y="231666"/>
                  </a:lnTo>
                  <a:lnTo>
                    <a:pt x="157067" y="231056"/>
                  </a:lnTo>
                  <a:lnTo>
                    <a:pt x="155313" y="230650"/>
                  </a:lnTo>
                  <a:lnTo>
                    <a:pt x="124135" y="188393"/>
                  </a:lnTo>
                  <a:lnTo>
                    <a:pt x="101030" y="150102"/>
                  </a:lnTo>
                  <a:lnTo>
                    <a:pt x="77357" y="107739"/>
                  </a:lnTo>
                  <a:lnTo>
                    <a:pt x="56218" y="69678"/>
                  </a:lnTo>
                  <a:lnTo>
                    <a:pt x="50782" y="52491"/>
                  </a:lnTo>
                  <a:lnTo>
                    <a:pt x="51674" y="38238"/>
                  </a:lnTo>
                  <a:lnTo>
                    <a:pt x="60331" y="13910"/>
                  </a:lnTo>
                  <a:lnTo>
                    <a:pt x="65840" y="5546"/>
                  </a:lnTo>
                  <a:lnTo>
                    <a:pt x="71595" y="1167"/>
                  </a:lnTo>
                  <a:lnTo>
                    <a:pt x="74520" y="0"/>
                  </a:lnTo>
                  <a:lnTo>
                    <a:pt x="92857" y="3097"/>
                  </a:lnTo>
                  <a:lnTo>
                    <a:pt x="103447" y="10331"/>
                  </a:lnTo>
                  <a:lnTo>
                    <a:pt x="147892" y="53225"/>
                  </a:lnTo>
                  <a:lnTo>
                    <a:pt x="185539" y="93506"/>
                  </a:lnTo>
                  <a:lnTo>
                    <a:pt x="219840" y="135302"/>
                  </a:lnTo>
                  <a:lnTo>
                    <a:pt x="232172" y="1405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488"/>
            <p:cNvSpPr/>
            <p:nvPr>
              <p:custDataLst>
                <p:tags r:id="rId28"/>
              </p:custDataLst>
            </p:nvPr>
          </p:nvSpPr>
          <p:spPr>
            <a:xfrm>
              <a:off x="8047444" y="2412903"/>
              <a:ext cx="167870" cy="158848"/>
            </a:xfrm>
            <a:custGeom>
              <a:avLst/>
              <a:gdLst/>
              <a:ahLst/>
              <a:cxnLst/>
              <a:rect l="0" t="0" r="0" b="0"/>
              <a:pathLst>
                <a:path w="167870" h="158848">
                  <a:moveTo>
                    <a:pt x="24994" y="158847"/>
                  </a:moveTo>
                  <a:lnTo>
                    <a:pt x="24994" y="158847"/>
                  </a:lnTo>
                  <a:lnTo>
                    <a:pt x="24994" y="151159"/>
                  </a:lnTo>
                  <a:lnTo>
                    <a:pt x="32123" y="136897"/>
                  </a:lnTo>
                  <a:lnTo>
                    <a:pt x="39232" y="125665"/>
                  </a:lnTo>
                  <a:lnTo>
                    <a:pt x="49664" y="86926"/>
                  </a:lnTo>
                  <a:lnTo>
                    <a:pt x="67046" y="45553"/>
                  </a:lnTo>
                  <a:lnTo>
                    <a:pt x="69129" y="26666"/>
                  </a:lnTo>
                  <a:lnTo>
                    <a:pt x="66768" y="18079"/>
                  </a:lnTo>
                  <a:lnTo>
                    <a:pt x="57168" y="4482"/>
                  </a:lnTo>
                  <a:lnTo>
                    <a:pt x="51530" y="943"/>
                  </a:lnTo>
                  <a:lnTo>
                    <a:pt x="48638" y="0"/>
                  </a:lnTo>
                  <a:lnTo>
                    <a:pt x="40132" y="1597"/>
                  </a:lnTo>
                  <a:lnTo>
                    <a:pt x="26834" y="8075"/>
                  </a:lnTo>
                  <a:lnTo>
                    <a:pt x="19857" y="14446"/>
                  </a:lnTo>
                  <a:lnTo>
                    <a:pt x="4265" y="40367"/>
                  </a:lnTo>
                  <a:lnTo>
                    <a:pt x="0" y="62557"/>
                  </a:lnTo>
                  <a:lnTo>
                    <a:pt x="3477" y="83243"/>
                  </a:lnTo>
                  <a:lnTo>
                    <a:pt x="15531" y="101940"/>
                  </a:lnTo>
                  <a:lnTo>
                    <a:pt x="31671" y="115307"/>
                  </a:lnTo>
                  <a:lnTo>
                    <a:pt x="53761" y="125551"/>
                  </a:lnTo>
                  <a:lnTo>
                    <a:pt x="96691" y="131201"/>
                  </a:lnTo>
                  <a:lnTo>
                    <a:pt x="113414" y="130685"/>
                  </a:lnTo>
                  <a:lnTo>
                    <a:pt x="127460" y="127148"/>
                  </a:lnTo>
                  <a:lnTo>
                    <a:pt x="137673" y="119623"/>
                  </a:lnTo>
                  <a:lnTo>
                    <a:pt x="167869" y="784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489"/>
            <p:cNvSpPr/>
            <p:nvPr>
              <p:custDataLst>
                <p:tags r:id="rId29"/>
              </p:custDataLst>
            </p:nvPr>
          </p:nvSpPr>
          <p:spPr>
            <a:xfrm>
              <a:off x="8161734" y="2272658"/>
              <a:ext cx="214314" cy="173067"/>
            </a:xfrm>
            <a:custGeom>
              <a:avLst/>
              <a:gdLst/>
              <a:ahLst/>
              <a:cxnLst/>
              <a:rect l="0" t="0" r="0" b="0"/>
              <a:pathLst>
                <a:path w="214314" h="173067">
                  <a:moveTo>
                    <a:pt x="0" y="84780"/>
                  </a:moveTo>
                  <a:lnTo>
                    <a:pt x="0" y="84780"/>
                  </a:lnTo>
                  <a:lnTo>
                    <a:pt x="0" y="97208"/>
                  </a:lnTo>
                  <a:lnTo>
                    <a:pt x="2646" y="102871"/>
                  </a:lnTo>
                  <a:lnTo>
                    <a:pt x="31045" y="141692"/>
                  </a:lnTo>
                  <a:lnTo>
                    <a:pt x="53831" y="162571"/>
                  </a:lnTo>
                  <a:lnTo>
                    <a:pt x="65597" y="168963"/>
                  </a:lnTo>
                  <a:lnTo>
                    <a:pt x="91965" y="173066"/>
                  </a:lnTo>
                  <a:lnTo>
                    <a:pt x="106358" y="172635"/>
                  </a:lnTo>
                  <a:lnTo>
                    <a:pt x="116062" y="169136"/>
                  </a:lnTo>
                  <a:lnTo>
                    <a:pt x="136659" y="153068"/>
                  </a:lnTo>
                  <a:lnTo>
                    <a:pt x="145774" y="139519"/>
                  </a:lnTo>
                  <a:lnTo>
                    <a:pt x="146478" y="125975"/>
                  </a:lnTo>
                  <a:lnTo>
                    <a:pt x="138846" y="88287"/>
                  </a:lnTo>
                  <a:lnTo>
                    <a:pt x="127785" y="50746"/>
                  </a:lnTo>
                  <a:lnTo>
                    <a:pt x="118009" y="29606"/>
                  </a:lnTo>
                  <a:lnTo>
                    <a:pt x="103978" y="12759"/>
                  </a:lnTo>
                  <a:lnTo>
                    <a:pt x="94088" y="5893"/>
                  </a:lnTo>
                  <a:lnTo>
                    <a:pt x="90717" y="0"/>
                  </a:lnTo>
                  <a:lnTo>
                    <a:pt x="90244" y="479"/>
                  </a:lnTo>
                  <a:lnTo>
                    <a:pt x="89352" y="8923"/>
                  </a:lnTo>
                  <a:lnTo>
                    <a:pt x="91968" y="14024"/>
                  </a:lnTo>
                  <a:lnTo>
                    <a:pt x="134246" y="58240"/>
                  </a:lnTo>
                  <a:lnTo>
                    <a:pt x="146978" y="69016"/>
                  </a:lnTo>
                  <a:lnTo>
                    <a:pt x="188693" y="90394"/>
                  </a:lnTo>
                  <a:lnTo>
                    <a:pt x="204438" y="99926"/>
                  </a:lnTo>
                  <a:lnTo>
                    <a:pt x="214313" y="1026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490"/>
            <p:cNvSpPr/>
            <p:nvPr>
              <p:custDataLst>
                <p:tags r:id="rId30"/>
              </p:custDataLst>
            </p:nvPr>
          </p:nvSpPr>
          <p:spPr>
            <a:xfrm>
              <a:off x="8331398" y="2062758"/>
              <a:ext cx="231528" cy="267700"/>
            </a:xfrm>
            <a:custGeom>
              <a:avLst/>
              <a:gdLst/>
              <a:ahLst/>
              <a:cxnLst/>
              <a:rect l="0" t="0" r="0" b="0"/>
              <a:pathLst>
                <a:path w="231528" h="267700">
                  <a:moveTo>
                    <a:pt x="0" y="142875"/>
                  </a:moveTo>
                  <a:lnTo>
                    <a:pt x="0" y="142875"/>
                  </a:lnTo>
                  <a:lnTo>
                    <a:pt x="0" y="155304"/>
                  </a:lnTo>
                  <a:lnTo>
                    <a:pt x="2646" y="160966"/>
                  </a:lnTo>
                  <a:lnTo>
                    <a:pt x="25731" y="198753"/>
                  </a:lnTo>
                  <a:lnTo>
                    <a:pt x="54141" y="224505"/>
                  </a:lnTo>
                  <a:lnTo>
                    <a:pt x="95440" y="256824"/>
                  </a:lnTo>
                  <a:lnTo>
                    <a:pt x="102941" y="262972"/>
                  </a:lnTo>
                  <a:lnTo>
                    <a:pt x="115516" y="267699"/>
                  </a:lnTo>
                  <a:lnTo>
                    <a:pt x="115917" y="263093"/>
                  </a:lnTo>
                  <a:lnTo>
                    <a:pt x="113366" y="258151"/>
                  </a:lnTo>
                  <a:lnTo>
                    <a:pt x="83073" y="218893"/>
                  </a:lnTo>
                  <a:lnTo>
                    <a:pt x="52301" y="175419"/>
                  </a:lnTo>
                  <a:lnTo>
                    <a:pt x="40176" y="130874"/>
                  </a:lnTo>
                  <a:lnTo>
                    <a:pt x="45117" y="87226"/>
                  </a:lnTo>
                  <a:lnTo>
                    <a:pt x="57009" y="56674"/>
                  </a:lnTo>
                  <a:lnTo>
                    <a:pt x="65619" y="43471"/>
                  </a:lnTo>
                  <a:lnTo>
                    <a:pt x="71498" y="39164"/>
                  </a:lnTo>
                  <a:lnTo>
                    <a:pt x="79848" y="35920"/>
                  </a:lnTo>
                  <a:lnTo>
                    <a:pt x="85104" y="77961"/>
                  </a:lnTo>
                  <a:lnTo>
                    <a:pt x="90453" y="107452"/>
                  </a:lnTo>
                  <a:lnTo>
                    <a:pt x="108560" y="133416"/>
                  </a:lnTo>
                  <a:lnTo>
                    <a:pt x="131963" y="161657"/>
                  </a:lnTo>
                  <a:lnTo>
                    <a:pt x="152872" y="167291"/>
                  </a:lnTo>
                  <a:lnTo>
                    <a:pt x="184296" y="169351"/>
                  </a:lnTo>
                  <a:lnTo>
                    <a:pt x="193696" y="166879"/>
                  </a:lnTo>
                  <a:lnTo>
                    <a:pt x="217110" y="153422"/>
                  </a:lnTo>
                  <a:lnTo>
                    <a:pt x="224816" y="143924"/>
                  </a:lnTo>
                  <a:lnTo>
                    <a:pt x="228903" y="133089"/>
                  </a:lnTo>
                  <a:lnTo>
                    <a:pt x="231527" y="114704"/>
                  </a:lnTo>
                  <a:lnTo>
                    <a:pt x="227240" y="99912"/>
                  </a:lnTo>
                  <a:lnTo>
                    <a:pt x="198736" y="65371"/>
                  </a:lnTo>
                  <a:lnTo>
                    <a:pt x="158910" y="29755"/>
                  </a:lnTo>
                  <a:lnTo>
                    <a:pt x="115336" y="4316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491"/>
            <p:cNvSpPr/>
            <p:nvPr>
              <p:custDataLst>
                <p:tags r:id="rId31"/>
              </p:custDataLst>
            </p:nvPr>
          </p:nvSpPr>
          <p:spPr>
            <a:xfrm>
              <a:off x="8563570" y="1964531"/>
              <a:ext cx="107158" cy="89298"/>
            </a:xfrm>
            <a:custGeom>
              <a:avLst/>
              <a:gdLst/>
              <a:ahLst/>
              <a:cxnLst/>
              <a:rect l="0" t="0" r="0" b="0"/>
              <a:pathLst>
                <a:path w="107158" h="89298">
                  <a:moveTo>
                    <a:pt x="0" y="89297"/>
                  </a:moveTo>
                  <a:lnTo>
                    <a:pt x="0" y="89297"/>
                  </a:lnTo>
                  <a:lnTo>
                    <a:pt x="4741" y="84557"/>
                  </a:lnTo>
                  <a:lnTo>
                    <a:pt x="7068" y="79583"/>
                  </a:lnTo>
                  <a:lnTo>
                    <a:pt x="7689" y="76868"/>
                  </a:lnTo>
                  <a:lnTo>
                    <a:pt x="13303" y="68306"/>
                  </a:lnTo>
                  <a:lnTo>
                    <a:pt x="53865" y="29197"/>
                  </a:lnTo>
                  <a:lnTo>
                    <a:pt x="64620" y="20914"/>
                  </a:lnTo>
                  <a:lnTo>
                    <a:pt x="76253" y="7079"/>
                  </a:lnTo>
                  <a:lnTo>
                    <a:pt x="82839" y="3146"/>
                  </a:lnTo>
                  <a:lnTo>
                    <a:pt x="96419" y="276"/>
                  </a:lnTo>
                  <a:lnTo>
                    <a:pt x="10715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492"/>
            <p:cNvSpPr/>
            <p:nvPr>
              <p:custDataLst>
                <p:tags r:id="rId32"/>
              </p:custDataLst>
            </p:nvPr>
          </p:nvSpPr>
          <p:spPr>
            <a:xfrm>
              <a:off x="7849195" y="3018234"/>
              <a:ext cx="321470" cy="214314"/>
            </a:xfrm>
            <a:custGeom>
              <a:avLst/>
              <a:gdLst/>
              <a:ahLst/>
              <a:cxnLst/>
              <a:rect l="0" t="0" r="0" b="0"/>
              <a:pathLst>
                <a:path w="321470" h="214314">
                  <a:moveTo>
                    <a:pt x="0" y="0"/>
                  </a:moveTo>
                  <a:lnTo>
                    <a:pt x="0" y="0"/>
                  </a:lnTo>
                  <a:lnTo>
                    <a:pt x="7129" y="8122"/>
                  </a:lnTo>
                  <a:lnTo>
                    <a:pt x="38174" y="47268"/>
                  </a:lnTo>
                  <a:lnTo>
                    <a:pt x="77214" y="87757"/>
                  </a:lnTo>
                  <a:lnTo>
                    <a:pt x="117799" y="115630"/>
                  </a:lnTo>
                  <a:lnTo>
                    <a:pt x="161242" y="142740"/>
                  </a:lnTo>
                  <a:lnTo>
                    <a:pt x="205534" y="166979"/>
                  </a:lnTo>
                  <a:lnTo>
                    <a:pt x="244785" y="184082"/>
                  </a:lnTo>
                  <a:lnTo>
                    <a:pt x="284715" y="198750"/>
                  </a:lnTo>
                  <a:lnTo>
                    <a:pt x="321469" y="214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493"/>
            <p:cNvSpPr/>
            <p:nvPr>
              <p:custDataLst>
                <p:tags r:id="rId33"/>
              </p:custDataLst>
            </p:nvPr>
          </p:nvSpPr>
          <p:spPr>
            <a:xfrm>
              <a:off x="7965281" y="2875359"/>
              <a:ext cx="308294" cy="330400"/>
            </a:xfrm>
            <a:custGeom>
              <a:avLst/>
              <a:gdLst/>
              <a:ahLst/>
              <a:cxnLst/>
              <a:rect l="0" t="0" r="0" b="0"/>
              <a:pathLst>
                <a:path w="308294" h="330400">
                  <a:moveTo>
                    <a:pt x="0" y="330399"/>
                  </a:moveTo>
                  <a:lnTo>
                    <a:pt x="0" y="330399"/>
                  </a:lnTo>
                  <a:lnTo>
                    <a:pt x="7068" y="313617"/>
                  </a:lnTo>
                  <a:lnTo>
                    <a:pt x="18480" y="275347"/>
                  </a:lnTo>
                  <a:lnTo>
                    <a:pt x="29888" y="236070"/>
                  </a:lnTo>
                  <a:lnTo>
                    <a:pt x="42688" y="196231"/>
                  </a:lnTo>
                  <a:lnTo>
                    <a:pt x="60651" y="153819"/>
                  </a:lnTo>
                  <a:lnTo>
                    <a:pt x="83235" y="109532"/>
                  </a:lnTo>
                  <a:lnTo>
                    <a:pt x="87501" y="101577"/>
                  </a:lnTo>
                  <a:lnTo>
                    <a:pt x="89092" y="100460"/>
                  </a:lnTo>
                  <a:lnTo>
                    <a:pt x="96828" y="98521"/>
                  </a:lnTo>
                  <a:lnTo>
                    <a:pt x="97294" y="99415"/>
                  </a:lnTo>
                  <a:lnTo>
                    <a:pt x="100688" y="110625"/>
                  </a:lnTo>
                  <a:lnTo>
                    <a:pt x="102844" y="115422"/>
                  </a:lnTo>
                  <a:lnTo>
                    <a:pt x="110531" y="123398"/>
                  </a:lnTo>
                  <a:lnTo>
                    <a:pt x="153766" y="158186"/>
                  </a:lnTo>
                  <a:lnTo>
                    <a:pt x="194047" y="181655"/>
                  </a:lnTo>
                  <a:lnTo>
                    <a:pt x="231697" y="202754"/>
                  </a:lnTo>
                  <a:lnTo>
                    <a:pt x="256174" y="210888"/>
                  </a:lnTo>
                  <a:lnTo>
                    <a:pt x="300107" y="222602"/>
                  </a:lnTo>
                  <a:lnTo>
                    <a:pt x="308293" y="223158"/>
                  </a:lnTo>
                  <a:lnTo>
                    <a:pt x="306353" y="223205"/>
                  </a:lnTo>
                  <a:lnTo>
                    <a:pt x="299682" y="218491"/>
                  </a:lnTo>
                  <a:lnTo>
                    <a:pt x="256046" y="175647"/>
                  </a:lnTo>
                  <a:lnTo>
                    <a:pt x="214920" y="132565"/>
                  </a:lnTo>
                  <a:lnTo>
                    <a:pt x="188232" y="91082"/>
                  </a:lnTo>
                  <a:lnTo>
                    <a:pt x="177917" y="72231"/>
                  </a:lnTo>
                  <a:lnTo>
                    <a:pt x="171294" y="35876"/>
                  </a:lnTo>
                  <a:lnTo>
                    <a:pt x="16966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494"/>
            <p:cNvSpPr/>
            <p:nvPr>
              <p:custDataLst>
                <p:tags r:id="rId34"/>
              </p:custDataLst>
            </p:nvPr>
          </p:nvSpPr>
          <p:spPr>
            <a:xfrm>
              <a:off x="8220273" y="2808427"/>
              <a:ext cx="262931" cy="171762"/>
            </a:xfrm>
            <a:custGeom>
              <a:avLst/>
              <a:gdLst/>
              <a:ahLst/>
              <a:cxnLst/>
              <a:rect l="0" t="0" r="0" b="0"/>
              <a:pathLst>
                <a:path w="262931" h="171762">
                  <a:moveTo>
                    <a:pt x="57547" y="40143"/>
                  </a:moveTo>
                  <a:lnTo>
                    <a:pt x="57547" y="40143"/>
                  </a:lnTo>
                  <a:lnTo>
                    <a:pt x="52807" y="40143"/>
                  </a:lnTo>
                  <a:lnTo>
                    <a:pt x="47833" y="37497"/>
                  </a:lnTo>
                  <a:lnTo>
                    <a:pt x="42316" y="34006"/>
                  </a:lnTo>
                  <a:lnTo>
                    <a:pt x="30689" y="31765"/>
                  </a:lnTo>
                  <a:lnTo>
                    <a:pt x="27736" y="31581"/>
                  </a:lnTo>
                  <a:lnTo>
                    <a:pt x="21808" y="34023"/>
                  </a:lnTo>
                  <a:lnTo>
                    <a:pt x="991" y="52214"/>
                  </a:lnTo>
                  <a:lnTo>
                    <a:pt x="0" y="56128"/>
                  </a:lnTo>
                  <a:lnTo>
                    <a:pt x="5537" y="79313"/>
                  </a:lnTo>
                  <a:lnTo>
                    <a:pt x="16185" y="112263"/>
                  </a:lnTo>
                  <a:lnTo>
                    <a:pt x="29904" y="127097"/>
                  </a:lnTo>
                  <a:lnTo>
                    <a:pt x="66308" y="152790"/>
                  </a:lnTo>
                  <a:lnTo>
                    <a:pt x="93216" y="166234"/>
                  </a:lnTo>
                  <a:lnTo>
                    <a:pt x="120040" y="171761"/>
                  </a:lnTo>
                  <a:lnTo>
                    <a:pt x="142100" y="168658"/>
                  </a:lnTo>
                  <a:lnTo>
                    <a:pt x="161203" y="161455"/>
                  </a:lnTo>
                  <a:lnTo>
                    <a:pt x="170754" y="153260"/>
                  </a:lnTo>
                  <a:lnTo>
                    <a:pt x="177314" y="143996"/>
                  </a:lnTo>
                  <a:lnTo>
                    <a:pt x="180231" y="136571"/>
                  </a:lnTo>
                  <a:lnTo>
                    <a:pt x="181872" y="122072"/>
                  </a:lnTo>
                  <a:lnTo>
                    <a:pt x="177618" y="100468"/>
                  </a:lnTo>
                  <a:lnTo>
                    <a:pt x="149125" y="56570"/>
                  </a:lnTo>
                  <a:lnTo>
                    <a:pt x="110250" y="22879"/>
                  </a:lnTo>
                  <a:lnTo>
                    <a:pt x="93869" y="12626"/>
                  </a:lnTo>
                  <a:lnTo>
                    <a:pt x="62014" y="0"/>
                  </a:lnTo>
                  <a:lnTo>
                    <a:pt x="58540" y="483"/>
                  </a:lnTo>
                  <a:lnTo>
                    <a:pt x="55233" y="1796"/>
                  </a:lnTo>
                  <a:lnTo>
                    <a:pt x="54020" y="2673"/>
                  </a:lnTo>
                  <a:lnTo>
                    <a:pt x="54203" y="3256"/>
                  </a:lnTo>
                  <a:lnTo>
                    <a:pt x="55318" y="3646"/>
                  </a:lnTo>
                  <a:lnTo>
                    <a:pt x="66220" y="17537"/>
                  </a:lnTo>
                  <a:lnTo>
                    <a:pt x="103338" y="38697"/>
                  </a:lnTo>
                  <a:lnTo>
                    <a:pt x="145269" y="60289"/>
                  </a:lnTo>
                  <a:lnTo>
                    <a:pt x="180002" y="71799"/>
                  </a:lnTo>
                  <a:lnTo>
                    <a:pt x="222001" y="81931"/>
                  </a:lnTo>
                  <a:lnTo>
                    <a:pt x="262930" y="847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495"/>
            <p:cNvSpPr/>
            <p:nvPr>
              <p:custDataLst>
                <p:tags r:id="rId35"/>
              </p:custDataLst>
            </p:nvPr>
          </p:nvSpPr>
          <p:spPr>
            <a:xfrm>
              <a:off x="8370901" y="2671940"/>
              <a:ext cx="281967" cy="149309"/>
            </a:xfrm>
            <a:custGeom>
              <a:avLst/>
              <a:gdLst/>
              <a:ahLst/>
              <a:cxnLst/>
              <a:rect l="0" t="0" r="0" b="0"/>
              <a:pathLst>
                <a:path w="281967" h="149309">
                  <a:moveTo>
                    <a:pt x="5146" y="42685"/>
                  </a:moveTo>
                  <a:lnTo>
                    <a:pt x="5146" y="42685"/>
                  </a:lnTo>
                  <a:lnTo>
                    <a:pt x="405" y="47425"/>
                  </a:lnTo>
                  <a:lnTo>
                    <a:pt x="0" y="48822"/>
                  </a:lnTo>
                  <a:lnTo>
                    <a:pt x="724" y="49753"/>
                  </a:lnTo>
                  <a:lnTo>
                    <a:pt x="4172" y="51779"/>
                  </a:lnTo>
                  <a:lnTo>
                    <a:pt x="11693" y="59491"/>
                  </a:lnTo>
                  <a:lnTo>
                    <a:pt x="22188" y="73902"/>
                  </a:lnTo>
                  <a:lnTo>
                    <a:pt x="43268" y="89748"/>
                  </a:lnTo>
                  <a:lnTo>
                    <a:pt x="85829" y="112444"/>
                  </a:lnTo>
                  <a:lnTo>
                    <a:pt x="127557" y="131369"/>
                  </a:lnTo>
                  <a:lnTo>
                    <a:pt x="171312" y="149041"/>
                  </a:lnTo>
                  <a:lnTo>
                    <a:pt x="172478" y="149308"/>
                  </a:lnTo>
                  <a:lnTo>
                    <a:pt x="173255" y="148493"/>
                  </a:lnTo>
                  <a:lnTo>
                    <a:pt x="174119" y="144943"/>
                  </a:lnTo>
                  <a:lnTo>
                    <a:pt x="171857" y="140057"/>
                  </a:lnTo>
                  <a:lnTo>
                    <a:pt x="144320" y="102856"/>
                  </a:lnTo>
                  <a:lnTo>
                    <a:pt x="112598" y="60237"/>
                  </a:lnTo>
                  <a:lnTo>
                    <a:pt x="86323" y="19299"/>
                  </a:lnTo>
                  <a:lnTo>
                    <a:pt x="83077" y="15188"/>
                  </a:lnTo>
                  <a:lnTo>
                    <a:pt x="81904" y="11455"/>
                  </a:lnTo>
                  <a:lnTo>
                    <a:pt x="82115" y="7974"/>
                  </a:lnTo>
                  <a:lnTo>
                    <a:pt x="83247" y="4662"/>
                  </a:lnTo>
                  <a:lnTo>
                    <a:pt x="84995" y="2453"/>
                  </a:lnTo>
                  <a:lnTo>
                    <a:pt x="89583" y="0"/>
                  </a:lnTo>
                  <a:lnTo>
                    <a:pt x="97574" y="1555"/>
                  </a:lnTo>
                  <a:lnTo>
                    <a:pt x="135728" y="18851"/>
                  </a:lnTo>
                  <a:lnTo>
                    <a:pt x="174146" y="40292"/>
                  </a:lnTo>
                  <a:lnTo>
                    <a:pt x="210397" y="62644"/>
                  </a:lnTo>
                  <a:lnTo>
                    <a:pt x="243576" y="74997"/>
                  </a:lnTo>
                  <a:lnTo>
                    <a:pt x="281966" y="784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496"/>
            <p:cNvSpPr/>
            <p:nvPr>
              <p:custDataLst>
                <p:tags r:id="rId36"/>
              </p:custDataLst>
            </p:nvPr>
          </p:nvSpPr>
          <p:spPr>
            <a:xfrm>
              <a:off x="8502445" y="2536031"/>
              <a:ext cx="203462" cy="160736"/>
            </a:xfrm>
            <a:custGeom>
              <a:avLst/>
              <a:gdLst/>
              <a:ahLst/>
              <a:cxnLst/>
              <a:rect l="0" t="0" r="0" b="0"/>
              <a:pathLst>
                <a:path w="203462" h="160736">
                  <a:moveTo>
                    <a:pt x="25407" y="0"/>
                  </a:moveTo>
                  <a:lnTo>
                    <a:pt x="25407" y="0"/>
                  </a:lnTo>
                  <a:lnTo>
                    <a:pt x="20666" y="0"/>
                  </a:lnTo>
                  <a:lnTo>
                    <a:pt x="15692" y="2646"/>
                  </a:lnTo>
                  <a:lnTo>
                    <a:pt x="12978" y="4741"/>
                  </a:lnTo>
                  <a:lnTo>
                    <a:pt x="9960" y="12360"/>
                  </a:lnTo>
                  <a:lnTo>
                    <a:pt x="7628" y="21368"/>
                  </a:lnTo>
                  <a:lnTo>
                    <a:pt x="1727" y="33010"/>
                  </a:lnTo>
                  <a:lnTo>
                    <a:pt x="0" y="43114"/>
                  </a:lnTo>
                  <a:lnTo>
                    <a:pt x="1878" y="51573"/>
                  </a:lnTo>
                  <a:lnTo>
                    <a:pt x="5028" y="58640"/>
                  </a:lnTo>
                  <a:lnTo>
                    <a:pt x="7792" y="68197"/>
                  </a:lnTo>
                  <a:lnTo>
                    <a:pt x="11955" y="74297"/>
                  </a:lnTo>
                  <a:lnTo>
                    <a:pt x="19759" y="77669"/>
                  </a:lnTo>
                  <a:lnTo>
                    <a:pt x="64230" y="80262"/>
                  </a:lnTo>
                  <a:lnTo>
                    <a:pt x="105968" y="81350"/>
                  </a:lnTo>
                  <a:lnTo>
                    <a:pt x="150362" y="89461"/>
                  </a:lnTo>
                  <a:lnTo>
                    <a:pt x="169367" y="96181"/>
                  </a:lnTo>
                  <a:lnTo>
                    <a:pt x="191666" y="113191"/>
                  </a:lnTo>
                  <a:lnTo>
                    <a:pt x="197857" y="119099"/>
                  </a:lnTo>
                  <a:lnTo>
                    <a:pt x="201269" y="127678"/>
                  </a:lnTo>
                  <a:lnTo>
                    <a:pt x="203461" y="144614"/>
                  </a:lnTo>
                  <a:lnTo>
                    <a:pt x="202648" y="147011"/>
                  </a:lnTo>
                  <a:lnTo>
                    <a:pt x="201114" y="148609"/>
                  </a:lnTo>
                  <a:lnTo>
                    <a:pt x="199100" y="149674"/>
                  </a:lnTo>
                  <a:lnTo>
                    <a:pt x="197757" y="151376"/>
                  </a:lnTo>
                  <a:lnTo>
                    <a:pt x="195071" y="1607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497"/>
            <p:cNvSpPr/>
            <p:nvPr>
              <p:custDataLst>
                <p:tags r:id="rId37"/>
              </p:custDataLst>
            </p:nvPr>
          </p:nvSpPr>
          <p:spPr>
            <a:xfrm>
              <a:off x="8629862" y="2349089"/>
              <a:ext cx="246248" cy="231068"/>
            </a:xfrm>
            <a:custGeom>
              <a:avLst/>
              <a:gdLst/>
              <a:ahLst/>
              <a:cxnLst/>
              <a:rect l="0" t="0" r="0" b="0"/>
              <a:pathLst>
                <a:path w="246248" h="231068">
                  <a:moveTo>
                    <a:pt x="5146" y="151224"/>
                  </a:moveTo>
                  <a:lnTo>
                    <a:pt x="5146" y="151224"/>
                  </a:lnTo>
                  <a:lnTo>
                    <a:pt x="0" y="151224"/>
                  </a:lnTo>
                  <a:lnTo>
                    <a:pt x="2198" y="151224"/>
                  </a:lnTo>
                  <a:lnTo>
                    <a:pt x="3180" y="152216"/>
                  </a:lnTo>
                  <a:lnTo>
                    <a:pt x="5556" y="158353"/>
                  </a:lnTo>
                  <a:lnTo>
                    <a:pt x="22239" y="176954"/>
                  </a:lnTo>
                  <a:lnTo>
                    <a:pt x="51407" y="192098"/>
                  </a:lnTo>
                  <a:lnTo>
                    <a:pt x="89914" y="207673"/>
                  </a:lnTo>
                  <a:lnTo>
                    <a:pt x="132574" y="229824"/>
                  </a:lnTo>
                  <a:lnTo>
                    <a:pt x="137160" y="231067"/>
                  </a:lnTo>
                  <a:lnTo>
                    <a:pt x="137804" y="230249"/>
                  </a:lnTo>
                  <a:lnTo>
                    <a:pt x="138518" y="226695"/>
                  </a:lnTo>
                  <a:lnTo>
                    <a:pt x="136191" y="221808"/>
                  </a:lnTo>
                  <a:lnTo>
                    <a:pt x="98942" y="182592"/>
                  </a:lnTo>
                  <a:lnTo>
                    <a:pt x="56535" y="139119"/>
                  </a:lnTo>
                  <a:lnTo>
                    <a:pt x="28219" y="96558"/>
                  </a:lnTo>
                  <a:lnTo>
                    <a:pt x="25322" y="87902"/>
                  </a:lnTo>
                  <a:lnTo>
                    <a:pt x="25541" y="84204"/>
                  </a:lnTo>
                  <a:lnTo>
                    <a:pt x="28431" y="77450"/>
                  </a:lnTo>
                  <a:lnTo>
                    <a:pt x="30592" y="75252"/>
                  </a:lnTo>
                  <a:lnTo>
                    <a:pt x="35638" y="72810"/>
                  </a:lnTo>
                  <a:lnTo>
                    <a:pt x="38372" y="73151"/>
                  </a:lnTo>
                  <a:lnTo>
                    <a:pt x="78889" y="91898"/>
                  </a:lnTo>
                  <a:lnTo>
                    <a:pt x="117935" y="117258"/>
                  </a:lnTo>
                  <a:lnTo>
                    <a:pt x="158916" y="138253"/>
                  </a:lnTo>
                  <a:lnTo>
                    <a:pt x="167084" y="140498"/>
                  </a:lnTo>
                  <a:lnTo>
                    <a:pt x="169660" y="140104"/>
                  </a:lnTo>
                  <a:lnTo>
                    <a:pt x="171376" y="138850"/>
                  </a:lnTo>
                  <a:lnTo>
                    <a:pt x="172520" y="137021"/>
                  </a:lnTo>
                  <a:lnTo>
                    <a:pt x="174132" y="129707"/>
                  </a:lnTo>
                  <a:lnTo>
                    <a:pt x="171863" y="124132"/>
                  </a:lnTo>
                  <a:lnTo>
                    <a:pt x="146977" y="87121"/>
                  </a:lnTo>
                  <a:lnTo>
                    <a:pt x="119109" y="44849"/>
                  </a:lnTo>
                  <a:lnTo>
                    <a:pt x="97312" y="9353"/>
                  </a:lnTo>
                  <a:lnTo>
                    <a:pt x="95009" y="1381"/>
                  </a:lnTo>
                  <a:lnTo>
                    <a:pt x="95813" y="727"/>
                  </a:lnTo>
                  <a:lnTo>
                    <a:pt x="99351" y="0"/>
                  </a:lnTo>
                  <a:lnTo>
                    <a:pt x="104230" y="2323"/>
                  </a:lnTo>
                  <a:lnTo>
                    <a:pt x="143441" y="30474"/>
                  </a:lnTo>
                  <a:lnTo>
                    <a:pt x="175669" y="50606"/>
                  </a:lnTo>
                  <a:lnTo>
                    <a:pt x="199207" y="63864"/>
                  </a:lnTo>
                  <a:lnTo>
                    <a:pt x="212442" y="72709"/>
                  </a:lnTo>
                  <a:lnTo>
                    <a:pt x="246247" y="887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98"/>
            <p:cNvSpPr/>
            <p:nvPr>
              <p:custDataLst>
                <p:tags r:id="rId38"/>
              </p:custDataLst>
            </p:nvPr>
          </p:nvSpPr>
          <p:spPr>
            <a:xfrm>
              <a:off x="8804672" y="2277070"/>
              <a:ext cx="116087" cy="89298"/>
            </a:xfrm>
            <a:custGeom>
              <a:avLst/>
              <a:gdLst/>
              <a:ahLst/>
              <a:cxnLst/>
              <a:rect l="0" t="0" r="0" b="0"/>
              <a:pathLst>
                <a:path w="116087" h="89298">
                  <a:moveTo>
                    <a:pt x="0" y="0"/>
                  </a:moveTo>
                  <a:lnTo>
                    <a:pt x="0" y="0"/>
                  </a:lnTo>
                  <a:lnTo>
                    <a:pt x="0" y="4741"/>
                  </a:lnTo>
                  <a:lnTo>
                    <a:pt x="4741" y="17170"/>
                  </a:lnTo>
                  <a:lnTo>
                    <a:pt x="12360" y="25160"/>
                  </a:lnTo>
                  <a:lnTo>
                    <a:pt x="52017" y="51574"/>
                  </a:lnTo>
                  <a:lnTo>
                    <a:pt x="93582" y="75684"/>
                  </a:lnTo>
                  <a:lnTo>
                    <a:pt x="111505" y="80743"/>
                  </a:lnTo>
                  <a:lnTo>
                    <a:pt x="113033" y="82602"/>
                  </a:lnTo>
                  <a:lnTo>
                    <a:pt x="116086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499"/>
            <p:cNvSpPr/>
            <p:nvPr>
              <p:custDataLst>
                <p:tags r:id="rId39"/>
              </p:custDataLst>
            </p:nvPr>
          </p:nvSpPr>
          <p:spPr>
            <a:xfrm>
              <a:off x="8768953" y="2116336"/>
              <a:ext cx="241103" cy="195871"/>
            </a:xfrm>
            <a:custGeom>
              <a:avLst/>
              <a:gdLst/>
              <a:ahLst/>
              <a:cxnLst/>
              <a:rect l="0" t="0" r="0" b="0"/>
              <a:pathLst>
                <a:path w="241103" h="195871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32037" y="46090"/>
                  </a:lnTo>
                  <a:lnTo>
                    <a:pt x="72129" y="86669"/>
                  </a:lnTo>
                  <a:lnTo>
                    <a:pt x="114423" y="124496"/>
                  </a:lnTo>
                  <a:lnTo>
                    <a:pt x="149217" y="150659"/>
                  </a:lnTo>
                  <a:lnTo>
                    <a:pt x="183670" y="170427"/>
                  </a:lnTo>
                  <a:lnTo>
                    <a:pt x="226505" y="192029"/>
                  </a:lnTo>
                  <a:lnTo>
                    <a:pt x="238983" y="195870"/>
                  </a:lnTo>
                  <a:lnTo>
                    <a:pt x="239689" y="195072"/>
                  </a:lnTo>
                  <a:lnTo>
                    <a:pt x="241102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00"/>
            <p:cNvSpPr/>
            <p:nvPr>
              <p:custDataLst>
                <p:tags r:id="rId40"/>
              </p:custDataLst>
            </p:nvPr>
          </p:nvSpPr>
          <p:spPr>
            <a:xfrm>
              <a:off x="8795742" y="2018109"/>
              <a:ext cx="241103" cy="205212"/>
            </a:xfrm>
            <a:custGeom>
              <a:avLst/>
              <a:gdLst/>
              <a:ahLst/>
              <a:cxnLst/>
              <a:rect l="0" t="0" r="0" b="0"/>
              <a:pathLst>
                <a:path w="241103" h="205212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38161" y="47058"/>
                  </a:lnTo>
                  <a:lnTo>
                    <a:pt x="80689" y="89614"/>
                  </a:lnTo>
                  <a:lnTo>
                    <a:pt x="120890" y="125079"/>
                  </a:lnTo>
                  <a:lnTo>
                    <a:pt x="155322" y="151823"/>
                  </a:lnTo>
                  <a:lnTo>
                    <a:pt x="194392" y="179406"/>
                  </a:lnTo>
                  <a:lnTo>
                    <a:pt x="231094" y="202436"/>
                  </a:lnTo>
                  <a:lnTo>
                    <a:pt x="240516" y="205211"/>
                  </a:lnTo>
                  <a:lnTo>
                    <a:pt x="241102" y="1964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01"/>
            <p:cNvSpPr/>
            <p:nvPr>
              <p:custDataLst>
                <p:tags r:id="rId41"/>
              </p:custDataLst>
            </p:nvPr>
          </p:nvSpPr>
          <p:spPr>
            <a:xfrm>
              <a:off x="8796110" y="2009180"/>
              <a:ext cx="88930" cy="169665"/>
            </a:xfrm>
            <a:custGeom>
              <a:avLst/>
              <a:gdLst/>
              <a:ahLst/>
              <a:cxnLst/>
              <a:rect l="0" t="0" r="0" b="0"/>
              <a:pathLst>
                <a:path w="88930" h="169665">
                  <a:moveTo>
                    <a:pt x="8562" y="169664"/>
                  </a:moveTo>
                  <a:lnTo>
                    <a:pt x="8562" y="169664"/>
                  </a:lnTo>
                  <a:lnTo>
                    <a:pt x="872" y="169664"/>
                  </a:lnTo>
                  <a:lnTo>
                    <a:pt x="459" y="168672"/>
                  </a:lnTo>
                  <a:lnTo>
                    <a:pt x="0" y="164923"/>
                  </a:lnTo>
                  <a:lnTo>
                    <a:pt x="13317" y="122068"/>
                  </a:lnTo>
                  <a:lnTo>
                    <a:pt x="32817" y="80971"/>
                  </a:lnTo>
                  <a:lnTo>
                    <a:pt x="59613" y="43356"/>
                  </a:lnTo>
                  <a:lnTo>
                    <a:pt x="83697" y="12189"/>
                  </a:lnTo>
                  <a:lnTo>
                    <a:pt x="8892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502"/>
            <p:cNvSpPr/>
            <p:nvPr>
              <p:custDataLst>
                <p:tags r:id="rId42"/>
              </p:custDataLst>
            </p:nvPr>
          </p:nvSpPr>
          <p:spPr>
            <a:xfrm>
              <a:off x="8934799" y="1602602"/>
              <a:ext cx="316167" cy="440002"/>
            </a:xfrm>
            <a:custGeom>
              <a:avLst/>
              <a:gdLst/>
              <a:ahLst/>
              <a:cxnLst/>
              <a:rect l="0" t="0" r="0" b="0"/>
              <a:pathLst>
                <a:path w="316167" h="440002">
                  <a:moveTo>
                    <a:pt x="3818" y="406578"/>
                  </a:moveTo>
                  <a:lnTo>
                    <a:pt x="3818" y="406578"/>
                  </a:lnTo>
                  <a:lnTo>
                    <a:pt x="11507" y="406578"/>
                  </a:lnTo>
                  <a:lnTo>
                    <a:pt x="17120" y="401837"/>
                  </a:lnTo>
                  <a:lnTo>
                    <a:pt x="24944" y="399510"/>
                  </a:lnTo>
                  <a:lnTo>
                    <a:pt x="29808" y="398889"/>
                  </a:lnTo>
                  <a:lnTo>
                    <a:pt x="34043" y="396491"/>
                  </a:lnTo>
                  <a:lnTo>
                    <a:pt x="68429" y="364077"/>
                  </a:lnTo>
                  <a:lnTo>
                    <a:pt x="82677" y="332538"/>
                  </a:lnTo>
                  <a:lnTo>
                    <a:pt x="82188" y="329436"/>
                  </a:lnTo>
                  <a:lnTo>
                    <a:pt x="78998" y="323345"/>
                  </a:lnTo>
                  <a:lnTo>
                    <a:pt x="66883" y="314337"/>
                  </a:lnTo>
                  <a:lnTo>
                    <a:pt x="55467" y="310125"/>
                  </a:lnTo>
                  <a:lnTo>
                    <a:pt x="21275" y="308507"/>
                  </a:lnTo>
                  <a:lnTo>
                    <a:pt x="17441" y="310439"/>
                  </a:lnTo>
                  <a:lnTo>
                    <a:pt x="1068" y="328482"/>
                  </a:lnTo>
                  <a:lnTo>
                    <a:pt x="0" y="332686"/>
                  </a:lnTo>
                  <a:lnTo>
                    <a:pt x="3238" y="349075"/>
                  </a:lnTo>
                  <a:lnTo>
                    <a:pt x="11474" y="371350"/>
                  </a:lnTo>
                  <a:lnTo>
                    <a:pt x="27032" y="390958"/>
                  </a:lnTo>
                  <a:lnTo>
                    <a:pt x="69589" y="426357"/>
                  </a:lnTo>
                  <a:lnTo>
                    <a:pt x="85635" y="434551"/>
                  </a:lnTo>
                  <a:lnTo>
                    <a:pt x="116145" y="440001"/>
                  </a:lnTo>
                  <a:lnTo>
                    <a:pt x="140839" y="436876"/>
                  </a:lnTo>
                  <a:lnTo>
                    <a:pt x="160723" y="429666"/>
                  </a:lnTo>
                  <a:lnTo>
                    <a:pt x="170457" y="421469"/>
                  </a:lnTo>
                  <a:lnTo>
                    <a:pt x="178090" y="410220"/>
                  </a:lnTo>
                  <a:lnTo>
                    <a:pt x="184791" y="395298"/>
                  </a:lnTo>
                  <a:lnTo>
                    <a:pt x="185785" y="378744"/>
                  </a:lnTo>
                  <a:lnTo>
                    <a:pt x="178338" y="343863"/>
                  </a:lnTo>
                  <a:lnTo>
                    <a:pt x="154694" y="299394"/>
                  </a:lnTo>
                  <a:lnTo>
                    <a:pt x="125735" y="255762"/>
                  </a:lnTo>
                  <a:lnTo>
                    <a:pt x="102020" y="231413"/>
                  </a:lnTo>
                  <a:lnTo>
                    <a:pt x="86824" y="222716"/>
                  </a:lnTo>
                  <a:lnTo>
                    <a:pt x="71634" y="219536"/>
                  </a:lnTo>
                  <a:lnTo>
                    <a:pt x="71849" y="219376"/>
                  </a:lnTo>
                  <a:lnTo>
                    <a:pt x="72985" y="219269"/>
                  </a:lnTo>
                  <a:lnTo>
                    <a:pt x="79323" y="223858"/>
                  </a:lnTo>
                  <a:lnTo>
                    <a:pt x="95904" y="244222"/>
                  </a:lnTo>
                  <a:lnTo>
                    <a:pt x="138793" y="273274"/>
                  </a:lnTo>
                  <a:lnTo>
                    <a:pt x="181555" y="295353"/>
                  </a:lnTo>
                  <a:lnTo>
                    <a:pt x="209909" y="311184"/>
                  </a:lnTo>
                  <a:lnTo>
                    <a:pt x="223636" y="322213"/>
                  </a:lnTo>
                  <a:lnTo>
                    <a:pt x="229839" y="324434"/>
                  </a:lnTo>
                  <a:lnTo>
                    <a:pt x="230896" y="324034"/>
                  </a:lnTo>
                  <a:lnTo>
                    <a:pt x="230610" y="322775"/>
                  </a:lnTo>
                  <a:lnTo>
                    <a:pt x="229426" y="320944"/>
                  </a:lnTo>
                  <a:lnTo>
                    <a:pt x="227645" y="319723"/>
                  </a:lnTo>
                  <a:lnTo>
                    <a:pt x="219407" y="316020"/>
                  </a:lnTo>
                  <a:lnTo>
                    <a:pt x="199347" y="295350"/>
                  </a:lnTo>
                  <a:lnTo>
                    <a:pt x="164471" y="252554"/>
                  </a:lnTo>
                  <a:lnTo>
                    <a:pt x="135768" y="209832"/>
                  </a:lnTo>
                  <a:lnTo>
                    <a:pt x="125045" y="183249"/>
                  </a:lnTo>
                  <a:lnTo>
                    <a:pt x="122419" y="156521"/>
                  </a:lnTo>
                  <a:lnTo>
                    <a:pt x="132534" y="111895"/>
                  </a:lnTo>
                  <a:lnTo>
                    <a:pt x="146788" y="69895"/>
                  </a:lnTo>
                  <a:lnTo>
                    <a:pt x="168983" y="27341"/>
                  </a:lnTo>
                  <a:lnTo>
                    <a:pt x="172475" y="18755"/>
                  </a:lnTo>
                  <a:lnTo>
                    <a:pt x="177334" y="11631"/>
                  </a:lnTo>
                  <a:lnTo>
                    <a:pt x="178034" y="9335"/>
                  </a:lnTo>
                  <a:lnTo>
                    <a:pt x="177508" y="7804"/>
                  </a:lnTo>
                  <a:lnTo>
                    <a:pt x="169537" y="606"/>
                  </a:lnTo>
                  <a:lnTo>
                    <a:pt x="167876" y="0"/>
                  </a:lnTo>
                  <a:lnTo>
                    <a:pt x="166768" y="589"/>
                  </a:lnTo>
                  <a:lnTo>
                    <a:pt x="166030" y="1973"/>
                  </a:lnTo>
                  <a:lnTo>
                    <a:pt x="164545" y="2896"/>
                  </a:lnTo>
                  <a:lnTo>
                    <a:pt x="160250" y="3921"/>
                  </a:lnTo>
                  <a:lnTo>
                    <a:pt x="155034" y="9669"/>
                  </a:lnTo>
                  <a:lnTo>
                    <a:pt x="150400" y="17846"/>
                  </a:lnTo>
                  <a:lnTo>
                    <a:pt x="147792" y="29019"/>
                  </a:lnTo>
                  <a:lnTo>
                    <a:pt x="146838" y="55796"/>
                  </a:lnTo>
                  <a:lnTo>
                    <a:pt x="149403" y="64805"/>
                  </a:lnTo>
                  <a:lnTo>
                    <a:pt x="159135" y="78673"/>
                  </a:lnTo>
                  <a:lnTo>
                    <a:pt x="172428" y="87942"/>
                  </a:lnTo>
                  <a:lnTo>
                    <a:pt x="211133" y="98244"/>
                  </a:lnTo>
                  <a:lnTo>
                    <a:pt x="250520" y="107294"/>
                  </a:lnTo>
                  <a:lnTo>
                    <a:pt x="273623" y="112973"/>
                  </a:lnTo>
                  <a:lnTo>
                    <a:pt x="309005" y="141415"/>
                  </a:lnTo>
                  <a:lnTo>
                    <a:pt x="313090" y="150152"/>
                  </a:lnTo>
                  <a:lnTo>
                    <a:pt x="316166" y="181749"/>
                  </a:lnTo>
                  <a:lnTo>
                    <a:pt x="313626" y="190237"/>
                  </a:lnTo>
                  <a:lnTo>
                    <a:pt x="307428" y="2011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1131"/>
          <p:cNvGrpSpPr/>
          <p:nvPr/>
        </p:nvGrpSpPr>
        <p:grpSpPr>
          <a:xfrm>
            <a:off x="1884164" y="2875359"/>
            <a:ext cx="4527305" cy="598277"/>
            <a:chOff x="1884164" y="2875359"/>
            <a:chExt cx="4527305" cy="598277"/>
          </a:xfrm>
        </p:grpSpPr>
        <p:sp>
          <p:nvSpPr>
            <p:cNvPr id="47" name="SMARTInkShape-3503"/>
            <p:cNvSpPr/>
            <p:nvPr>
              <p:custDataLst>
                <p:tags r:id="rId13"/>
              </p:custDataLst>
            </p:nvPr>
          </p:nvSpPr>
          <p:spPr>
            <a:xfrm>
              <a:off x="1884164" y="2875359"/>
              <a:ext cx="4527305" cy="598277"/>
            </a:xfrm>
            <a:custGeom>
              <a:avLst/>
              <a:gdLst/>
              <a:ahLst/>
              <a:cxnLst/>
              <a:rect l="0" t="0" r="0" b="0"/>
              <a:pathLst>
                <a:path w="4527305" h="598277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48260" y="10087"/>
                  </a:lnTo>
                  <a:lnTo>
                    <a:pt x="86178" y="21951"/>
                  </a:lnTo>
                  <a:lnTo>
                    <a:pt x="128832" y="33183"/>
                  </a:lnTo>
                  <a:lnTo>
                    <a:pt x="158131" y="43191"/>
                  </a:lnTo>
                  <a:lnTo>
                    <a:pt x="190335" y="51608"/>
                  </a:lnTo>
                  <a:lnTo>
                    <a:pt x="224492" y="59648"/>
                  </a:lnTo>
                  <a:lnTo>
                    <a:pt x="259516" y="69836"/>
                  </a:lnTo>
                  <a:lnTo>
                    <a:pt x="297573" y="80978"/>
                  </a:lnTo>
                  <a:lnTo>
                    <a:pt x="337637" y="92545"/>
                  </a:lnTo>
                  <a:lnTo>
                    <a:pt x="378595" y="104301"/>
                  </a:lnTo>
                  <a:lnTo>
                    <a:pt x="419949" y="116140"/>
                  </a:lnTo>
                  <a:lnTo>
                    <a:pt x="461480" y="128016"/>
                  </a:lnTo>
                  <a:lnTo>
                    <a:pt x="503090" y="139909"/>
                  </a:lnTo>
                  <a:lnTo>
                    <a:pt x="547379" y="151810"/>
                  </a:lnTo>
                  <a:lnTo>
                    <a:pt x="570302" y="157761"/>
                  </a:lnTo>
                  <a:lnTo>
                    <a:pt x="614293" y="169666"/>
                  </a:lnTo>
                  <a:lnTo>
                    <a:pt x="635748" y="175618"/>
                  </a:lnTo>
                  <a:lnTo>
                    <a:pt x="658980" y="181571"/>
                  </a:lnTo>
                  <a:lnTo>
                    <a:pt x="683398" y="187524"/>
                  </a:lnTo>
                  <a:lnTo>
                    <a:pt x="708607" y="193477"/>
                  </a:lnTo>
                  <a:lnTo>
                    <a:pt x="733350" y="200422"/>
                  </a:lnTo>
                  <a:lnTo>
                    <a:pt x="757783" y="208029"/>
                  </a:lnTo>
                  <a:lnTo>
                    <a:pt x="782009" y="216077"/>
                  </a:lnTo>
                  <a:lnTo>
                    <a:pt x="806097" y="223426"/>
                  </a:lnTo>
                  <a:lnTo>
                    <a:pt x="830093" y="230310"/>
                  </a:lnTo>
                  <a:lnTo>
                    <a:pt x="854029" y="236884"/>
                  </a:lnTo>
                  <a:lnTo>
                    <a:pt x="878915" y="244243"/>
                  </a:lnTo>
                  <a:lnTo>
                    <a:pt x="904436" y="252126"/>
                  </a:lnTo>
                  <a:lnTo>
                    <a:pt x="930379" y="260357"/>
                  </a:lnTo>
                  <a:lnTo>
                    <a:pt x="956604" y="268822"/>
                  </a:lnTo>
                  <a:lnTo>
                    <a:pt x="983017" y="277441"/>
                  </a:lnTo>
                  <a:lnTo>
                    <a:pt x="1009556" y="286164"/>
                  </a:lnTo>
                  <a:lnTo>
                    <a:pt x="1036178" y="293963"/>
                  </a:lnTo>
                  <a:lnTo>
                    <a:pt x="1062856" y="301148"/>
                  </a:lnTo>
                  <a:lnTo>
                    <a:pt x="1089570" y="307922"/>
                  </a:lnTo>
                  <a:lnTo>
                    <a:pt x="1116310" y="315414"/>
                  </a:lnTo>
                  <a:lnTo>
                    <a:pt x="1143066" y="323385"/>
                  </a:lnTo>
                  <a:lnTo>
                    <a:pt x="1169833" y="331676"/>
                  </a:lnTo>
                  <a:lnTo>
                    <a:pt x="1196608" y="339188"/>
                  </a:lnTo>
                  <a:lnTo>
                    <a:pt x="1223387" y="346180"/>
                  </a:lnTo>
                  <a:lnTo>
                    <a:pt x="1250169" y="352826"/>
                  </a:lnTo>
                  <a:lnTo>
                    <a:pt x="1275962" y="360233"/>
                  </a:lnTo>
                  <a:lnTo>
                    <a:pt x="1301094" y="368148"/>
                  </a:lnTo>
                  <a:lnTo>
                    <a:pt x="1325787" y="376401"/>
                  </a:lnTo>
                  <a:lnTo>
                    <a:pt x="1351178" y="383887"/>
                  </a:lnTo>
                  <a:lnTo>
                    <a:pt x="1377036" y="390862"/>
                  </a:lnTo>
                  <a:lnTo>
                    <a:pt x="1403204" y="397497"/>
                  </a:lnTo>
                  <a:lnTo>
                    <a:pt x="1429579" y="403904"/>
                  </a:lnTo>
                  <a:lnTo>
                    <a:pt x="1456091" y="410160"/>
                  </a:lnTo>
                  <a:lnTo>
                    <a:pt x="1482696" y="416315"/>
                  </a:lnTo>
                  <a:lnTo>
                    <a:pt x="1509363" y="422403"/>
                  </a:lnTo>
                  <a:lnTo>
                    <a:pt x="1536070" y="428446"/>
                  </a:lnTo>
                  <a:lnTo>
                    <a:pt x="1562805" y="434459"/>
                  </a:lnTo>
                  <a:lnTo>
                    <a:pt x="1589557" y="440452"/>
                  </a:lnTo>
                  <a:lnTo>
                    <a:pt x="1616322" y="446431"/>
                  </a:lnTo>
                  <a:lnTo>
                    <a:pt x="1643095" y="452402"/>
                  </a:lnTo>
                  <a:lnTo>
                    <a:pt x="1669873" y="458367"/>
                  </a:lnTo>
                  <a:lnTo>
                    <a:pt x="1696655" y="464328"/>
                  </a:lnTo>
                  <a:lnTo>
                    <a:pt x="1723439" y="470287"/>
                  </a:lnTo>
                  <a:lnTo>
                    <a:pt x="1749233" y="476243"/>
                  </a:lnTo>
                  <a:lnTo>
                    <a:pt x="1774367" y="482199"/>
                  </a:lnTo>
                  <a:lnTo>
                    <a:pt x="1799059" y="488154"/>
                  </a:lnTo>
                  <a:lnTo>
                    <a:pt x="1824451" y="494108"/>
                  </a:lnTo>
                  <a:lnTo>
                    <a:pt x="1850309" y="500061"/>
                  </a:lnTo>
                  <a:lnTo>
                    <a:pt x="1876477" y="506015"/>
                  </a:lnTo>
                  <a:lnTo>
                    <a:pt x="1902852" y="510976"/>
                  </a:lnTo>
                  <a:lnTo>
                    <a:pt x="1929365" y="515276"/>
                  </a:lnTo>
                  <a:lnTo>
                    <a:pt x="1955970" y="519135"/>
                  </a:lnTo>
                  <a:lnTo>
                    <a:pt x="1982636" y="523691"/>
                  </a:lnTo>
                  <a:lnTo>
                    <a:pt x="2009343" y="528714"/>
                  </a:lnTo>
                  <a:lnTo>
                    <a:pt x="2036078" y="534046"/>
                  </a:lnTo>
                  <a:lnTo>
                    <a:pt x="2064815" y="538593"/>
                  </a:lnTo>
                  <a:lnTo>
                    <a:pt x="2094887" y="542617"/>
                  </a:lnTo>
                  <a:lnTo>
                    <a:pt x="2125849" y="546292"/>
                  </a:lnTo>
                  <a:lnTo>
                    <a:pt x="2154428" y="549733"/>
                  </a:lnTo>
                  <a:lnTo>
                    <a:pt x="2181418" y="553020"/>
                  </a:lnTo>
                  <a:lnTo>
                    <a:pt x="2207349" y="556204"/>
                  </a:lnTo>
                  <a:lnTo>
                    <a:pt x="2233566" y="559318"/>
                  </a:lnTo>
                  <a:lnTo>
                    <a:pt x="2259974" y="562387"/>
                  </a:lnTo>
                  <a:lnTo>
                    <a:pt x="2286509" y="565425"/>
                  </a:lnTo>
                  <a:lnTo>
                    <a:pt x="2313128" y="568442"/>
                  </a:lnTo>
                  <a:lnTo>
                    <a:pt x="2339805" y="571446"/>
                  </a:lnTo>
                  <a:lnTo>
                    <a:pt x="2366518" y="574441"/>
                  </a:lnTo>
                  <a:lnTo>
                    <a:pt x="2393257" y="577429"/>
                  </a:lnTo>
                  <a:lnTo>
                    <a:pt x="2420012" y="580414"/>
                  </a:lnTo>
                  <a:lnTo>
                    <a:pt x="2446779" y="583396"/>
                  </a:lnTo>
                  <a:lnTo>
                    <a:pt x="2472561" y="586376"/>
                  </a:lnTo>
                  <a:lnTo>
                    <a:pt x="2497687" y="589355"/>
                  </a:lnTo>
                  <a:lnTo>
                    <a:pt x="2522375" y="592333"/>
                  </a:lnTo>
                  <a:lnTo>
                    <a:pt x="2546771" y="594318"/>
                  </a:lnTo>
                  <a:lnTo>
                    <a:pt x="2570972" y="595642"/>
                  </a:lnTo>
                  <a:lnTo>
                    <a:pt x="2595044" y="596524"/>
                  </a:lnTo>
                  <a:lnTo>
                    <a:pt x="2620022" y="597113"/>
                  </a:lnTo>
                  <a:lnTo>
                    <a:pt x="2645603" y="597505"/>
                  </a:lnTo>
                  <a:lnTo>
                    <a:pt x="2671587" y="597767"/>
                  </a:lnTo>
                  <a:lnTo>
                    <a:pt x="2695855" y="597941"/>
                  </a:lnTo>
                  <a:lnTo>
                    <a:pt x="2718979" y="598057"/>
                  </a:lnTo>
                  <a:lnTo>
                    <a:pt x="2741340" y="598134"/>
                  </a:lnTo>
                  <a:lnTo>
                    <a:pt x="2765177" y="598186"/>
                  </a:lnTo>
                  <a:lnTo>
                    <a:pt x="2789998" y="598220"/>
                  </a:lnTo>
                  <a:lnTo>
                    <a:pt x="2815475" y="598244"/>
                  </a:lnTo>
                  <a:lnTo>
                    <a:pt x="2839405" y="598258"/>
                  </a:lnTo>
                  <a:lnTo>
                    <a:pt x="2862304" y="598269"/>
                  </a:lnTo>
                  <a:lnTo>
                    <a:pt x="2884515" y="598276"/>
                  </a:lnTo>
                  <a:lnTo>
                    <a:pt x="2908252" y="597288"/>
                  </a:lnTo>
                  <a:lnTo>
                    <a:pt x="2933006" y="595637"/>
                  </a:lnTo>
                  <a:lnTo>
                    <a:pt x="2958439" y="593545"/>
                  </a:lnTo>
                  <a:lnTo>
                    <a:pt x="2983332" y="592150"/>
                  </a:lnTo>
                  <a:lnTo>
                    <a:pt x="3007864" y="591220"/>
                  </a:lnTo>
                  <a:lnTo>
                    <a:pt x="3032157" y="590600"/>
                  </a:lnTo>
                  <a:lnTo>
                    <a:pt x="3056289" y="590186"/>
                  </a:lnTo>
                  <a:lnTo>
                    <a:pt x="3080316" y="589910"/>
                  </a:lnTo>
                  <a:lnTo>
                    <a:pt x="3104270" y="589727"/>
                  </a:lnTo>
                  <a:lnTo>
                    <a:pt x="3128178" y="588613"/>
                  </a:lnTo>
                  <a:lnTo>
                    <a:pt x="3152053" y="586877"/>
                  </a:lnTo>
                  <a:lnTo>
                    <a:pt x="3175908" y="584728"/>
                  </a:lnTo>
                  <a:lnTo>
                    <a:pt x="3200741" y="583295"/>
                  </a:lnTo>
                  <a:lnTo>
                    <a:pt x="3226226" y="582340"/>
                  </a:lnTo>
                  <a:lnTo>
                    <a:pt x="3252145" y="581704"/>
                  </a:lnTo>
                  <a:lnTo>
                    <a:pt x="3276371" y="580287"/>
                  </a:lnTo>
                  <a:lnTo>
                    <a:pt x="3299465" y="578350"/>
                  </a:lnTo>
                  <a:lnTo>
                    <a:pt x="3321808" y="576067"/>
                  </a:lnTo>
                  <a:lnTo>
                    <a:pt x="3344640" y="573553"/>
                  </a:lnTo>
                  <a:lnTo>
                    <a:pt x="3367799" y="570884"/>
                  </a:lnTo>
                  <a:lnTo>
                    <a:pt x="3391176" y="568113"/>
                  </a:lnTo>
                  <a:lnTo>
                    <a:pt x="3435671" y="565034"/>
                  </a:lnTo>
                  <a:lnTo>
                    <a:pt x="3478598" y="562673"/>
                  </a:lnTo>
                  <a:lnTo>
                    <a:pt x="3520828" y="558317"/>
                  </a:lnTo>
                  <a:lnTo>
                    <a:pt x="3547765" y="554774"/>
                  </a:lnTo>
                  <a:lnTo>
                    <a:pt x="3578622" y="550428"/>
                  </a:lnTo>
                  <a:lnTo>
                    <a:pt x="3612092" y="545545"/>
                  </a:lnTo>
                  <a:lnTo>
                    <a:pt x="3641351" y="541299"/>
                  </a:lnTo>
                  <a:lnTo>
                    <a:pt x="3667801" y="537475"/>
                  </a:lnTo>
                  <a:lnTo>
                    <a:pt x="3692380" y="533934"/>
                  </a:lnTo>
                  <a:lnTo>
                    <a:pt x="3715712" y="530581"/>
                  </a:lnTo>
                  <a:lnTo>
                    <a:pt x="3760157" y="524210"/>
                  </a:lnTo>
                  <a:lnTo>
                    <a:pt x="3803061" y="515425"/>
                  </a:lnTo>
                  <a:lnTo>
                    <a:pt x="3844289" y="505898"/>
                  </a:lnTo>
                  <a:lnTo>
                    <a:pt x="3882455" y="498357"/>
                  </a:lnTo>
                  <a:lnTo>
                    <a:pt x="3921908" y="489052"/>
                  </a:lnTo>
                  <a:lnTo>
                    <a:pt x="3960609" y="478302"/>
                  </a:lnTo>
                  <a:lnTo>
                    <a:pt x="3994346" y="466910"/>
                  </a:lnTo>
                  <a:lnTo>
                    <a:pt x="4028523" y="455232"/>
                  </a:lnTo>
                  <a:lnTo>
                    <a:pt x="4062564" y="443427"/>
                  </a:lnTo>
                  <a:lnTo>
                    <a:pt x="4094230" y="431566"/>
                  </a:lnTo>
                  <a:lnTo>
                    <a:pt x="4124840" y="419680"/>
                  </a:lnTo>
                  <a:lnTo>
                    <a:pt x="4167318" y="401831"/>
                  </a:lnTo>
                  <a:lnTo>
                    <a:pt x="4207686" y="383975"/>
                  </a:lnTo>
                  <a:lnTo>
                    <a:pt x="4251065" y="366117"/>
                  </a:lnTo>
                  <a:lnTo>
                    <a:pt x="4292692" y="345612"/>
                  </a:lnTo>
                  <a:lnTo>
                    <a:pt x="4327516" y="323331"/>
                  </a:lnTo>
                  <a:lnTo>
                    <a:pt x="4365949" y="298024"/>
                  </a:lnTo>
                  <a:lnTo>
                    <a:pt x="4408532" y="267939"/>
                  </a:lnTo>
                  <a:lnTo>
                    <a:pt x="4430961" y="252692"/>
                  </a:lnTo>
                  <a:lnTo>
                    <a:pt x="4474571" y="229351"/>
                  </a:lnTo>
                  <a:lnTo>
                    <a:pt x="4488226" y="218312"/>
                  </a:lnTo>
                  <a:lnTo>
                    <a:pt x="4497459" y="215498"/>
                  </a:lnTo>
                  <a:lnTo>
                    <a:pt x="4517898" y="214326"/>
                  </a:lnTo>
                  <a:lnTo>
                    <a:pt x="4526106" y="256553"/>
                  </a:lnTo>
                  <a:lnTo>
                    <a:pt x="4527304" y="296564"/>
                  </a:lnTo>
                  <a:lnTo>
                    <a:pt x="4526338" y="307423"/>
                  </a:lnTo>
                  <a:lnTo>
                    <a:pt x="4520216" y="323702"/>
                  </a:lnTo>
                  <a:lnTo>
                    <a:pt x="4513111" y="336241"/>
                  </a:lnTo>
                  <a:lnTo>
                    <a:pt x="4509572" y="351092"/>
                  </a:lnTo>
                  <a:lnTo>
                    <a:pt x="4502636" y="365501"/>
                  </a:lnTo>
                  <a:lnTo>
                    <a:pt x="4500492" y="371797"/>
                  </a:lnTo>
                  <a:lnTo>
                    <a:pt x="4494699" y="380919"/>
                  </a:lnTo>
                  <a:lnTo>
                    <a:pt x="4492996" y="386917"/>
                  </a:lnTo>
                  <a:lnTo>
                    <a:pt x="4491549" y="388914"/>
                  </a:lnTo>
                  <a:lnTo>
                    <a:pt x="4489593" y="390245"/>
                  </a:lnTo>
                  <a:lnTo>
                    <a:pt x="4482739" y="392893"/>
                  </a:lnTo>
                  <a:lnTo>
                    <a:pt x="4482714" y="388162"/>
                  </a:lnTo>
                  <a:lnTo>
                    <a:pt x="4485353" y="383191"/>
                  </a:lnTo>
                  <a:lnTo>
                    <a:pt x="4488842" y="377674"/>
                  </a:lnTo>
                  <a:lnTo>
                    <a:pt x="4490806" y="367998"/>
                  </a:lnTo>
                  <a:lnTo>
                    <a:pt x="4491600" y="324287"/>
                  </a:lnTo>
                  <a:lnTo>
                    <a:pt x="4491631" y="282764"/>
                  </a:lnTo>
                  <a:lnTo>
                    <a:pt x="4491632" y="257747"/>
                  </a:lnTo>
                  <a:lnTo>
                    <a:pt x="4494278" y="250815"/>
                  </a:lnTo>
                  <a:lnTo>
                    <a:pt x="4497770" y="244427"/>
                  </a:lnTo>
                  <a:lnTo>
                    <a:pt x="4500727" y="235252"/>
                  </a:lnTo>
                  <a:lnTo>
                    <a:pt x="4508142" y="225020"/>
                  </a:lnTo>
                  <a:lnTo>
                    <a:pt x="4509092" y="219029"/>
                  </a:lnTo>
                  <a:lnTo>
                    <a:pt x="4510218" y="217457"/>
                  </a:lnTo>
                  <a:lnTo>
                    <a:pt x="4511960" y="216409"/>
                  </a:lnTo>
                  <a:lnTo>
                    <a:pt x="4518310" y="214349"/>
                  </a:lnTo>
                  <a:lnTo>
                    <a:pt x="4518421" y="227951"/>
                  </a:lnTo>
                  <a:lnTo>
                    <a:pt x="4517430" y="229358"/>
                  </a:lnTo>
                  <a:lnTo>
                    <a:pt x="4515776" y="230296"/>
                  </a:lnTo>
                  <a:lnTo>
                    <a:pt x="4505993" y="231802"/>
                  </a:lnTo>
                  <a:lnTo>
                    <a:pt x="4461510" y="232166"/>
                  </a:lnTo>
                  <a:lnTo>
                    <a:pt x="4422574" y="232171"/>
                  </a:lnTo>
                  <a:lnTo>
                    <a:pt x="4383954" y="231180"/>
                  </a:lnTo>
                  <a:lnTo>
                    <a:pt x="4350698" y="226035"/>
                  </a:lnTo>
                  <a:lnTo>
                    <a:pt x="4309196" y="221149"/>
                  </a:lnTo>
                  <a:lnTo>
                    <a:pt x="4286250" y="214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504"/>
            <p:cNvSpPr/>
            <p:nvPr>
              <p:custDataLst>
                <p:tags r:id="rId14"/>
              </p:custDataLst>
            </p:nvPr>
          </p:nvSpPr>
          <p:spPr>
            <a:xfrm>
              <a:off x="3270180" y="2938635"/>
              <a:ext cx="104672" cy="247599"/>
            </a:xfrm>
            <a:custGeom>
              <a:avLst/>
              <a:gdLst/>
              <a:ahLst/>
              <a:cxnLst/>
              <a:rect l="0" t="0" r="0" b="0"/>
              <a:pathLst>
                <a:path w="104672" h="247599">
                  <a:moveTo>
                    <a:pt x="78453" y="34951"/>
                  </a:moveTo>
                  <a:lnTo>
                    <a:pt x="78453" y="34951"/>
                  </a:lnTo>
                  <a:lnTo>
                    <a:pt x="86141" y="27262"/>
                  </a:lnTo>
                  <a:lnTo>
                    <a:pt x="87015" y="21649"/>
                  </a:lnTo>
                  <a:lnTo>
                    <a:pt x="87274" y="13701"/>
                  </a:lnTo>
                  <a:lnTo>
                    <a:pt x="84688" y="7978"/>
                  </a:lnTo>
                  <a:lnTo>
                    <a:pt x="82610" y="5063"/>
                  </a:lnTo>
                  <a:lnTo>
                    <a:pt x="77654" y="1824"/>
                  </a:lnTo>
                  <a:lnTo>
                    <a:pt x="66640" y="0"/>
                  </a:lnTo>
                  <a:lnTo>
                    <a:pt x="56336" y="565"/>
                  </a:lnTo>
                  <a:lnTo>
                    <a:pt x="45141" y="4124"/>
                  </a:lnTo>
                  <a:lnTo>
                    <a:pt x="14683" y="27925"/>
                  </a:lnTo>
                  <a:lnTo>
                    <a:pt x="4546" y="42350"/>
                  </a:lnTo>
                  <a:lnTo>
                    <a:pt x="0" y="63932"/>
                  </a:lnTo>
                  <a:lnTo>
                    <a:pt x="3393" y="84438"/>
                  </a:lnTo>
                  <a:lnTo>
                    <a:pt x="15423" y="103082"/>
                  </a:lnTo>
                  <a:lnTo>
                    <a:pt x="56591" y="139102"/>
                  </a:lnTo>
                  <a:lnTo>
                    <a:pt x="88505" y="182535"/>
                  </a:lnTo>
                  <a:lnTo>
                    <a:pt x="100907" y="201209"/>
                  </a:lnTo>
                  <a:lnTo>
                    <a:pt x="104671" y="224022"/>
                  </a:lnTo>
                  <a:lnTo>
                    <a:pt x="103869" y="226483"/>
                  </a:lnTo>
                  <a:lnTo>
                    <a:pt x="102342" y="228123"/>
                  </a:lnTo>
                  <a:lnTo>
                    <a:pt x="66085" y="245515"/>
                  </a:lnTo>
                  <a:lnTo>
                    <a:pt x="54435" y="247598"/>
                  </a:lnTo>
                  <a:lnTo>
                    <a:pt x="42643" y="245877"/>
                  </a:lnTo>
                  <a:lnTo>
                    <a:pt x="20086" y="241064"/>
                  </a:lnTo>
                  <a:lnTo>
                    <a:pt x="7015" y="2403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505"/>
            <p:cNvSpPr/>
            <p:nvPr>
              <p:custDataLst>
                <p:tags r:id="rId15"/>
              </p:custDataLst>
            </p:nvPr>
          </p:nvSpPr>
          <p:spPr>
            <a:xfrm>
              <a:off x="3518297" y="3062883"/>
              <a:ext cx="53579" cy="142876"/>
            </a:xfrm>
            <a:custGeom>
              <a:avLst/>
              <a:gdLst/>
              <a:ahLst/>
              <a:cxnLst/>
              <a:rect l="0" t="0" r="0" b="0"/>
              <a:pathLst>
                <a:path w="53579" h="142876">
                  <a:moveTo>
                    <a:pt x="53578" y="0"/>
                  </a:moveTo>
                  <a:lnTo>
                    <a:pt x="53578" y="0"/>
                  </a:lnTo>
                  <a:lnTo>
                    <a:pt x="48838" y="4740"/>
                  </a:lnTo>
                  <a:lnTo>
                    <a:pt x="46510" y="9713"/>
                  </a:lnTo>
                  <a:lnTo>
                    <a:pt x="35098" y="46285"/>
                  </a:lnTo>
                  <a:lnTo>
                    <a:pt x="20754" y="88520"/>
                  </a:lnTo>
                  <a:lnTo>
                    <a:pt x="2641" y="131080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506"/>
            <p:cNvSpPr/>
            <p:nvPr>
              <p:custDataLst>
                <p:tags r:id="rId16"/>
              </p:custDataLst>
            </p:nvPr>
          </p:nvSpPr>
          <p:spPr>
            <a:xfrm>
              <a:off x="3625453" y="2964656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507"/>
            <p:cNvSpPr/>
            <p:nvPr>
              <p:custDataLst>
                <p:tags r:id="rId17"/>
              </p:custDataLst>
            </p:nvPr>
          </p:nvSpPr>
          <p:spPr>
            <a:xfrm>
              <a:off x="3661172" y="3072499"/>
              <a:ext cx="196452" cy="324161"/>
            </a:xfrm>
            <a:custGeom>
              <a:avLst/>
              <a:gdLst/>
              <a:ahLst/>
              <a:cxnLst/>
              <a:rect l="0" t="0" r="0" b="0"/>
              <a:pathLst>
                <a:path w="196452" h="324161">
                  <a:moveTo>
                    <a:pt x="178594" y="8243"/>
                  </a:moveTo>
                  <a:lnTo>
                    <a:pt x="178594" y="8243"/>
                  </a:lnTo>
                  <a:lnTo>
                    <a:pt x="140434" y="8243"/>
                  </a:lnTo>
                  <a:lnTo>
                    <a:pt x="115362" y="12984"/>
                  </a:lnTo>
                  <a:lnTo>
                    <a:pt x="71342" y="36048"/>
                  </a:lnTo>
                  <a:lnTo>
                    <a:pt x="27564" y="70840"/>
                  </a:lnTo>
                  <a:lnTo>
                    <a:pt x="21353" y="76763"/>
                  </a:lnTo>
                  <a:lnTo>
                    <a:pt x="18204" y="82697"/>
                  </a:lnTo>
                  <a:lnTo>
                    <a:pt x="17097" y="88637"/>
                  </a:lnTo>
                  <a:lnTo>
                    <a:pt x="18512" y="99536"/>
                  </a:lnTo>
                  <a:lnTo>
                    <a:pt x="22449" y="107688"/>
                  </a:lnTo>
                  <a:lnTo>
                    <a:pt x="32798" y="114618"/>
                  </a:lnTo>
                  <a:lnTo>
                    <a:pt x="52713" y="121452"/>
                  </a:lnTo>
                  <a:lnTo>
                    <a:pt x="66092" y="122058"/>
                  </a:lnTo>
                  <a:lnTo>
                    <a:pt x="102888" y="111732"/>
                  </a:lnTo>
                  <a:lnTo>
                    <a:pt x="133775" y="87735"/>
                  </a:lnTo>
                  <a:lnTo>
                    <a:pt x="169649" y="45747"/>
                  </a:lnTo>
                  <a:lnTo>
                    <a:pt x="188733" y="20502"/>
                  </a:lnTo>
                  <a:lnTo>
                    <a:pt x="196252" y="0"/>
                  </a:lnTo>
                  <a:lnTo>
                    <a:pt x="196445" y="36859"/>
                  </a:lnTo>
                  <a:lnTo>
                    <a:pt x="196451" y="71112"/>
                  </a:lnTo>
                  <a:lnTo>
                    <a:pt x="191712" y="107128"/>
                  </a:lnTo>
                  <a:lnTo>
                    <a:pt x="184024" y="144478"/>
                  </a:lnTo>
                  <a:lnTo>
                    <a:pt x="175462" y="185420"/>
                  </a:lnTo>
                  <a:lnTo>
                    <a:pt x="161901" y="224231"/>
                  </a:lnTo>
                  <a:lnTo>
                    <a:pt x="139541" y="264779"/>
                  </a:lnTo>
                  <a:lnTo>
                    <a:pt x="110085" y="299235"/>
                  </a:lnTo>
                  <a:lnTo>
                    <a:pt x="87519" y="312854"/>
                  </a:lnTo>
                  <a:lnTo>
                    <a:pt x="61981" y="323174"/>
                  </a:lnTo>
                  <a:lnTo>
                    <a:pt x="44414" y="324160"/>
                  </a:lnTo>
                  <a:lnTo>
                    <a:pt x="28669" y="321291"/>
                  </a:lnTo>
                  <a:lnTo>
                    <a:pt x="14227" y="314098"/>
                  </a:lnTo>
                  <a:lnTo>
                    <a:pt x="0" y="3029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508"/>
            <p:cNvSpPr/>
            <p:nvPr>
              <p:custDataLst>
                <p:tags r:id="rId18"/>
              </p:custDataLst>
            </p:nvPr>
          </p:nvSpPr>
          <p:spPr>
            <a:xfrm>
              <a:off x="3982767" y="3134320"/>
              <a:ext cx="196328" cy="178595"/>
            </a:xfrm>
            <a:custGeom>
              <a:avLst/>
              <a:gdLst/>
              <a:ahLst/>
              <a:cxnLst/>
              <a:rect l="0" t="0" r="0" b="0"/>
              <a:pathLst>
                <a:path w="196328" h="178595">
                  <a:moveTo>
                    <a:pt x="80241" y="0"/>
                  </a:moveTo>
                  <a:lnTo>
                    <a:pt x="80241" y="0"/>
                  </a:lnTo>
                  <a:lnTo>
                    <a:pt x="75500" y="4741"/>
                  </a:lnTo>
                  <a:lnTo>
                    <a:pt x="73173" y="9714"/>
                  </a:lnTo>
                  <a:lnTo>
                    <a:pt x="58991" y="46981"/>
                  </a:lnTo>
                  <a:lnTo>
                    <a:pt x="34754" y="86958"/>
                  </a:lnTo>
                  <a:lnTo>
                    <a:pt x="16355" y="112648"/>
                  </a:lnTo>
                  <a:lnTo>
                    <a:pt x="9303" y="128710"/>
                  </a:lnTo>
                  <a:lnTo>
                    <a:pt x="7151" y="130455"/>
                  </a:lnTo>
                  <a:lnTo>
                    <a:pt x="300" y="133741"/>
                  </a:lnTo>
                  <a:lnTo>
                    <a:pt x="0" y="124404"/>
                  </a:lnTo>
                  <a:lnTo>
                    <a:pt x="12314" y="87218"/>
                  </a:lnTo>
                  <a:lnTo>
                    <a:pt x="25608" y="61892"/>
                  </a:lnTo>
                  <a:lnTo>
                    <a:pt x="55007" y="33797"/>
                  </a:lnTo>
                  <a:lnTo>
                    <a:pt x="80702" y="17180"/>
                  </a:lnTo>
                  <a:lnTo>
                    <a:pt x="98305" y="12597"/>
                  </a:lnTo>
                  <a:lnTo>
                    <a:pt x="106174" y="13359"/>
                  </a:lnTo>
                  <a:lnTo>
                    <a:pt x="125738" y="22920"/>
                  </a:lnTo>
                  <a:lnTo>
                    <a:pt x="139252" y="34462"/>
                  </a:lnTo>
                  <a:lnTo>
                    <a:pt x="149794" y="48059"/>
                  </a:lnTo>
                  <a:lnTo>
                    <a:pt x="155802" y="64024"/>
                  </a:lnTo>
                  <a:lnTo>
                    <a:pt x="160967" y="106364"/>
                  </a:lnTo>
                  <a:lnTo>
                    <a:pt x="168655" y="150666"/>
                  </a:lnTo>
                  <a:lnTo>
                    <a:pt x="170268" y="164586"/>
                  </a:lnTo>
                  <a:lnTo>
                    <a:pt x="174162" y="171707"/>
                  </a:lnTo>
                  <a:lnTo>
                    <a:pt x="176589" y="174002"/>
                  </a:lnTo>
                  <a:lnTo>
                    <a:pt x="181932" y="176553"/>
                  </a:lnTo>
                  <a:lnTo>
                    <a:pt x="196327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509"/>
            <p:cNvSpPr/>
            <p:nvPr>
              <p:custDataLst>
                <p:tags r:id="rId19"/>
              </p:custDataLst>
            </p:nvPr>
          </p:nvSpPr>
          <p:spPr>
            <a:xfrm>
              <a:off x="4255082" y="3032882"/>
              <a:ext cx="540161" cy="405049"/>
            </a:xfrm>
            <a:custGeom>
              <a:avLst/>
              <a:gdLst/>
              <a:ahLst/>
              <a:cxnLst/>
              <a:rect l="0" t="0" r="0" b="0"/>
              <a:pathLst>
                <a:path w="540161" h="405049">
                  <a:moveTo>
                    <a:pt x="49027" y="190735"/>
                  </a:moveTo>
                  <a:lnTo>
                    <a:pt x="49027" y="190735"/>
                  </a:lnTo>
                  <a:lnTo>
                    <a:pt x="53768" y="190735"/>
                  </a:lnTo>
                  <a:lnTo>
                    <a:pt x="58741" y="188089"/>
                  </a:lnTo>
                  <a:lnTo>
                    <a:pt x="86527" y="169744"/>
                  </a:lnTo>
                  <a:lnTo>
                    <a:pt x="90498" y="163877"/>
                  </a:lnTo>
                  <a:lnTo>
                    <a:pt x="92735" y="154996"/>
                  </a:lnTo>
                  <a:lnTo>
                    <a:pt x="93490" y="147847"/>
                  </a:lnTo>
                  <a:lnTo>
                    <a:pt x="92560" y="148252"/>
                  </a:lnTo>
                  <a:lnTo>
                    <a:pt x="53533" y="172017"/>
                  </a:lnTo>
                  <a:lnTo>
                    <a:pt x="17467" y="204917"/>
                  </a:lnTo>
                  <a:lnTo>
                    <a:pt x="10196" y="217213"/>
                  </a:lnTo>
                  <a:lnTo>
                    <a:pt x="0" y="246257"/>
                  </a:lnTo>
                  <a:lnTo>
                    <a:pt x="1771" y="254438"/>
                  </a:lnTo>
                  <a:lnTo>
                    <a:pt x="8347" y="264621"/>
                  </a:lnTo>
                  <a:lnTo>
                    <a:pt x="16395" y="268222"/>
                  </a:lnTo>
                  <a:lnTo>
                    <a:pt x="37731" y="270533"/>
                  </a:lnTo>
                  <a:lnTo>
                    <a:pt x="55161" y="266193"/>
                  </a:lnTo>
                  <a:lnTo>
                    <a:pt x="72893" y="253883"/>
                  </a:lnTo>
                  <a:lnTo>
                    <a:pt x="105420" y="214411"/>
                  </a:lnTo>
                  <a:lnTo>
                    <a:pt x="126565" y="182581"/>
                  </a:lnTo>
                  <a:lnTo>
                    <a:pt x="128137" y="178182"/>
                  </a:lnTo>
                  <a:lnTo>
                    <a:pt x="128557" y="178397"/>
                  </a:lnTo>
                  <a:lnTo>
                    <a:pt x="129284" y="188486"/>
                  </a:lnTo>
                  <a:lnTo>
                    <a:pt x="128370" y="198888"/>
                  </a:lnTo>
                  <a:lnTo>
                    <a:pt x="121702" y="231717"/>
                  </a:lnTo>
                  <a:lnTo>
                    <a:pt x="127838" y="262220"/>
                  </a:lnTo>
                  <a:lnTo>
                    <a:pt x="133002" y="275754"/>
                  </a:lnTo>
                  <a:lnTo>
                    <a:pt x="141250" y="285737"/>
                  </a:lnTo>
                  <a:lnTo>
                    <a:pt x="146228" y="289789"/>
                  </a:lnTo>
                  <a:lnTo>
                    <a:pt x="159697" y="294290"/>
                  </a:lnTo>
                  <a:lnTo>
                    <a:pt x="197337" y="297180"/>
                  </a:lnTo>
                  <a:lnTo>
                    <a:pt x="231326" y="292940"/>
                  </a:lnTo>
                  <a:lnTo>
                    <a:pt x="266532" y="280660"/>
                  </a:lnTo>
                  <a:lnTo>
                    <a:pt x="302099" y="254972"/>
                  </a:lnTo>
                  <a:lnTo>
                    <a:pt x="337773" y="222226"/>
                  </a:lnTo>
                  <a:lnTo>
                    <a:pt x="373478" y="182647"/>
                  </a:lnTo>
                  <a:lnTo>
                    <a:pt x="409193" y="139501"/>
                  </a:lnTo>
                  <a:lnTo>
                    <a:pt x="444911" y="95298"/>
                  </a:lnTo>
                  <a:lnTo>
                    <a:pt x="471148" y="60262"/>
                  </a:lnTo>
                  <a:lnTo>
                    <a:pt x="489670" y="23741"/>
                  </a:lnTo>
                  <a:lnTo>
                    <a:pt x="492916" y="12998"/>
                  </a:lnTo>
                  <a:lnTo>
                    <a:pt x="492789" y="8743"/>
                  </a:lnTo>
                  <a:lnTo>
                    <a:pt x="490002" y="1371"/>
                  </a:lnTo>
                  <a:lnTo>
                    <a:pt x="485886" y="0"/>
                  </a:lnTo>
                  <a:lnTo>
                    <a:pt x="473374" y="1123"/>
                  </a:lnTo>
                  <a:lnTo>
                    <a:pt x="440096" y="18050"/>
                  </a:lnTo>
                  <a:lnTo>
                    <a:pt x="396334" y="54319"/>
                  </a:lnTo>
                  <a:lnTo>
                    <a:pt x="363931" y="91776"/>
                  </a:lnTo>
                  <a:lnTo>
                    <a:pt x="346742" y="116988"/>
                  </a:lnTo>
                  <a:lnTo>
                    <a:pt x="332480" y="159072"/>
                  </a:lnTo>
                  <a:lnTo>
                    <a:pt x="329797" y="201969"/>
                  </a:lnTo>
                  <a:lnTo>
                    <a:pt x="341680" y="240255"/>
                  </a:lnTo>
                  <a:lnTo>
                    <a:pt x="364604" y="276735"/>
                  </a:lnTo>
                  <a:lnTo>
                    <a:pt x="396091" y="310695"/>
                  </a:lnTo>
                  <a:lnTo>
                    <a:pt x="430555" y="335199"/>
                  </a:lnTo>
                  <a:lnTo>
                    <a:pt x="475111" y="364351"/>
                  </a:lnTo>
                  <a:lnTo>
                    <a:pt x="518990" y="383556"/>
                  </a:lnTo>
                  <a:lnTo>
                    <a:pt x="531459" y="393343"/>
                  </a:lnTo>
                  <a:lnTo>
                    <a:pt x="534359" y="394268"/>
                  </a:lnTo>
                  <a:lnTo>
                    <a:pt x="536293" y="395877"/>
                  </a:lnTo>
                  <a:lnTo>
                    <a:pt x="540157" y="405040"/>
                  </a:lnTo>
                  <a:lnTo>
                    <a:pt x="540160" y="4050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132"/>
          <p:cNvGrpSpPr/>
          <p:nvPr/>
        </p:nvGrpSpPr>
        <p:grpSpPr>
          <a:xfrm>
            <a:off x="1571625" y="3509367"/>
            <a:ext cx="517877" cy="1464470"/>
            <a:chOff x="1571625" y="3509367"/>
            <a:chExt cx="517877" cy="1464470"/>
          </a:xfrm>
        </p:grpSpPr>
        <p:sp>
          <p:nvSpPr>
            <p:cNvPr id="55" name="SMARTInkShape-3510"/>
            <p:cNvSpPr/>
            <p:nvPr>
              <p:custDataLst>
                <p:tags r:id="rId7"/>
              </p:custDataLst>
            </p:nvPr>
          </p:nvSpPr>
          <p:spPr>
            <a:xfrm>
              <a:off x="1651992" y="4089797"/>
              <a:ext cx="125017" cy="89298"/>
            </a:xfrm>
            <a:custGeom>
              <a:avLst/>
              <a:gdLst/>
              <a:ahLst/>
              <a:cxnLst/>
              <a:rect l="0" t="0" r="0" b="0"/>
              <a:pathLst>
                <a:path w="125017" h="89298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34552" y="43472"/>
                  </a:lnTo>
                  <a:lnTo>
                    <a:pt x="74520" y="68217"/>
                  </a:lnTo>
                  <a:lnTo>
                    <a:pt x="113447" y="86636"/>
                  </a:lnTo>
                  <a:lnTo>
                    <a:pt x="125016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511"/>
            <p:cNvSpPr/>
            <p:nvPr>
              <p:custDataLst>
                <p:tags r:id="rId8"/>
              </p:custDataLst>
            </p:nvPr>
          </p:nvSpPr>
          <p:spPr>
            <a:xfrm>
              <a:off x="1598414" y="4134445"/>
              <a:ext cx="178595" cy="35720"/>
            </a:xfrm>
            <a:custGeom>
              <a:avLst/>
              <a:gdLst/>
              <a:ahLst/>
              <a:cxnLst/>
              <a:rect l="0" t="0" r="0" b="0"/>
              <a:pathLst>
                <a:path w="178595" h="35720">
                  <a:moveTo>
                    <a:pt x="0" y="0"/>
                  </a:moveTo>
                  <a:lnTo>
                    <a:pt x="0" y="0"/>
                  </a:lnTo>
                  <a:lnTo>
                    <a:pt x="13561" y="0"/>
                  </a:lnTo>
                  <a:lnTo>
                    <a:pt x="18595" y="2646"/>
                  </a:lnTo>
                  <a:lnTo>
                    <a:pt x="21326" y="4740"/>
                  </a:lnTo>
                  <a:lnTo>
                    <a:pt x="29653" y="7068"/>
                  </a:lnTo>
                  <a:lnTo>
                    <a:pt x="71577" y="16509"/>
                  </a:lnTo>
                  <a:lnTo>
                    <a:pt x="113273" y="25883"/>
                  </a:lnTo>
                  <a:lnTo>
                    <a:pt x="133773" y="27513"/>
                  </a:lnTo>
                  <a:lnTo>
                    <a:pt x="157220" y="34868"/>
                  </a:lnTo>
                  <a:lnTo>
                    <a:pt x="178594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512"/>
            <p:cNvSpPr/>
            <p:nvPr>
              <p:custDataLst>
                <p:tags r:id="rId9"/>
              </p:custDataLst>
            </p:nvPr>
          </p:nvSpPr>
          <p:spPr>
            <a:xfrm>
              <a:off x="1625203" y="4527352"/>
              <a:ext cx="116087" cy="98226"/>
            </a:xfrm>
            <a:custGeom>
              <a:avLst/>
              <a:gdLst/>
              <a:ahLst/>
              <a:cxnLst/>
              <a:rect l="0" t="0" r="0" b="0"/>
              <a:pathLst>
                <a:path w="116087" h="98226">
                  <a:moveTo>
                    <a:pt x="53578" y="17859"/>
                  </a:moveTo>
                  <a:lnTo>
                    <a:pt x="53578" y="17859"/>
                  </a:lnTo>
                  <a:lnTo>
                    <a:pt x="44649" y="17859"/>
                  </a:lnTo>
                  <a:lnTo>
                    <a:pt x="49389" y="22599"/>
                  </a:lnTo>
                  <a:lnTo>
                    <a:pt x="54362" y="24927"/>
                  </a:lnTo>
                  <a:lnTo>
                    <a:pt x="60899" y="26420"/>
                  </a:lnTo>
                  <a:lnTo>
                    <a:pt x="69319" y="32853"/>
                  </a:lnTo>
                  <a:lnTo>
                    <a:pt x="77645" y="35861"/>
                  </a:lnTo>
                  <a:lnTo>
                    <a:pt x="86396" y="41603"/>
                  </a:lnTo>
                  <a:lnTo>
                    <a:pt x="95273" y="43746"/>
                  </a:lnTo>
                  <a:lnTo>
                    <a:pt x="101213" y="44247"/>
                  </a:lnTo>
                  <a:lnTo>
                    <a:pt x="103194" y="45373"/>
                  </a:lnTo>
                  <a:lnTo>
                    <a:pt x="104515" y="47116"/>
                  </a:lnTo>
                  <a:lnTo>
                    <a:pt x="105395" y="49270"/>
                  </a:lnTo>
                  <a:lnTo>
                    <a:pt x="106975" y="50706"/>
                  </a:lnTo>
                  <a:lnTo>
                    <a:pt x="116079" y="53576"/>
                  </a:lnTo>
                  <a:lnTo>
                    <a:pt x="116086" y="53578"/>
                  </a:lnTo>
                  <a:lnTo>
                    <a:pt x="108398" y="53578"/>
                  </a:lnTo>
                  <a:lnTo>
                    <a:pt x="91006" y="67817"/>
                  </a:lnTo>
                  <a:lnTo>
                    <a:pt x="48691" y="80437"/>
                  </a:lnTo>
                  <a:lnTo>
                    <a:pt x="35930" y="87252"/>
                  </a:lnTo>
                  <a:lnTo>
                    <a:pt x="32883" y="87934"/>
                  </a:lnTo>
                  <a:lnTo>
                    <a:pt x="30852" y="89380"/>
                  </a:lnTo>
                  <a:lnTo>
                    <a:pt x="29498" y="91337"/>
                  </a:lnTo>
                  <a:lnTo>
                    <a:pt x="28595" y="93633"/>
                  </a:lnTo>
                  <a:lnTo>
                    <a:pt x="27001" y="95164"/>
                  </a:lnTo>
                  <a:lnTo>
                    <a:pt x="17896" y="98215"/>
                  </a:lnTo>
                  <a:lnTo>
                    <a:pt x="12722" y="98224"/>
                  </a:lnTo>
                  <a:lnTo>
                    <a:pt x="16987" y="98225"/>
                  </a:lnTo>
                  <a:lnTo>
                    <a:pt x="17601" y="93485"/>
                  </a:lnTo>
                  <a:lnTo>
                    <a:pt x="19672" y="92089"/>
                  </a:lnTo>
                  <a:lnTo>
                    <a:pt x="31074" y="89132"/>
                  </a:lnTo>
                  <a:lnTo>
                    <a:pt x="44319" y="82391"/>
                  </a:lnTo>
                  <a:lnTo>
                    <a:pt x="47406" y="81717"/>
                  </a:lnTo>
                  <a:lnTo>
                    <a:pt x="56490" y="76026"/>
                  </a:lnTo>
                  <a:lnTo>
                    <a:pt x="68448" y="66206"/>
                  </a:lnTo>
                  <a:lnTo>
                    <a:pt x="80365" y="60592"/>
                  </a:lnTo>
                  <a:lnTo>
                    <a:pt x="87533" y="54963"/>
                  </a:lnTo>
                  <a:lnTo>
                    <a:pt x="88513" y="51548"/>
                  </a:lnTo>
                  <a:lnTo>
                    <a:pt x="89297" y="28065"/>
                  </a:lnTo>
                  <a:lnTo>
                    <a:pt x="88305" y="27640"/>
                  </a:lnTo>
                  <a:lnTo>
                    <a:pt x="84557" y="27167"/>
                  </a:lnTo>
                  <a:lnTo>
                    <a:pt x="79583" y="24311"/>
                  </a:lnTo>
                  <a:lnTo>
                    <a:pt x="74066" y="20727"/>
                  </a:lnTo>
                  <a:lnTo>
                    <a:pt x="36265" y="6884"/>
                  </a:lnTo>
                  <a:lnTo>
                    <a:pt x="30008" y="3059"/>
                  </a:lnTo>
                  <a:lnTo>
                    <a:pt x="17908" y="60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513"/>
            <p:cNvSpPr/>
            <p:nvPr>
              <p:custDataLst>
                <p:tags r:id="rId10"/>
              </p:custDataLst>
            </p:nvPr>
          </p:nvSpPr>
          <p:spPr>
            <a:xfrm>
              <a:off x="1571625" y="3625453"/>
              <a:ext cx="151795" cy="62509"/>
            </a:xfrm>
            <a:custGeom>
              <a:avLst/>
              <a:gdLst/>
              <a:ahLst/>
              <a:cxnLst/>
              <a:rect l="0" t="0" r="0" b="0"/>
              <a:pathLst>
                <a:path w="151795" h="62509">
                  <a:moveTo>
                    <a:pt x="62508" y="0"/>
                  </a:moveTo>
                  <a:lnTo>
                    <a:pt x="62508" y="0"/>
                  </a:lnTo>
                  <a:lnTo>
                    <a:pt x="54820" y="0"/>
                  </a:lnTo>
                  <a:lnTo>
                    <a:pt x="58686" y="0"/>
                  </a:lnTo>
                  <a:lnTo>
                    <a:pt x="63455" y="2646"/>
                  </a:lnTo>
                  <a:lnTo>
                    <a:pt x="68882" y="6137"/>
                  </a:lnTo>
                  <a:lnTo>
                    <a:pt x="77515" y="9094"/>
                  </a:lnTo>
                  <a:lnTo>
                    <a:pt x="116087" y="42019"/>
                  </a:lnTo>
                  <a:lnTo>
                    <a:pt x="122039" y="44472"/>
                  </a:lnTo>
                  <a:lnTo>
                    <a:pt x="141111" y="60853"/>
                  </a:lnTo>
                  <a:lnTo>
                    <a:pt x="144737" y="61772"/>
                  </a:lnTo>
                  <a:lnTo>
                    <a:pt x="151794" y="62507"/>
                  </a:lnTo>
                  <a:lnTo>
                    <a:pt x="108333" y="62508"/>
                  </a:lnTo>
                  <a:lnTo>
                    <a:pt x="65070" y="62508"/>
                  </a:lnTo>
                  <a:lnTo>
                    <a:pt x="21760" y="62508"/>
                  </a:lnTo>
                  <a:lnTo>
                    <a:pt x="0" y="625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514"/>
            <p:cNvSpPr/>
            <p:nvPr>
              <p:custDataLst>
                <p:tags r:id="rId11"/>
              </p:custDataLst>
            </p:nvPr>
          </p:nvSpPr>
          <p:spPr>
            <a:xfrm>
              <a:off x="1919883" y="3509367"/>
              <a:ext cx="169619" cy="89298"/>
            </a:xfrm>
            <a:custGeom>
              <a:avLst/>
              <a:gdLst/>
              <a:ahLst/>
              <a:cxnLst/>
              <a:rect l="0" t="0" r="0" b="0"/>
              <a:pathLst>
                <a:path w="169619" h="89298">
                  <a:moveTo>
                    <a:pt x="71438" y="0"/>
                  </a:moveTo>
                  <a:lnTo>
                    <a:pt x="71438" y="0"/>
                  </a:lnTo>
                  <a:lnTo>
                    <a:pt x="66697" y="0"/>
                  </a:lnTo>
                  <a:lnTo>
                    <a:pt x="66293" y="992"/>
                  </a:lnTo>
                  <a:lnTo>
                    <a:pt x="70564" y="7689"/>
                  </a:lnTo>
                  <a:lnTo>
                    <a:pt x="87610" y="24088"/>
                  </a:lnTo>
                  <a:lnTo>
                    <a:pt x="131925" y="53583"/>
                  </a:lnTo>
                  <a:lnTo>
                    <a:pt x="148562" y="67470"/>
                  </a:lnTo>
                  <a:lnTo>
                    <a:pt x="160682" y="73300"/>
                  </a:lnTo>
                  <a:lnTo>
                    <a:pt x="169618" y="80331"/>
                  </a:lnTo>
                  <a:lnTo>
                    <a:pt x="161972" y="80364"/>
                  </a:lnTo>
                  <a:lnTo>
                    <a:pt x="156360" y="85107"/>
                  </a:lnTo>
                  <a:lnTo>
                    <a:pt x="148538" y="87435"/>
                  </a:lnTo>
                  <a:lnTo>
                    <a:pt x="104052" y="89224"/>
                  </a:lnTo>
                  <a:lnTo>
                    <a:pt x="64238" y="89294"/>
                  </a:lnTo>
                  <a:lnTo>
                    <a:pt x="21163" y="89297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515"/>
            <p:cNvSpPr/>
            <p:nvPr>
              <p:custDataLst>
                <p:tags r:id="rId12"/>
              </p:custDataLst>
            </p:nvPr>
          </p:nvSpPr>
          <p:spPr>
            <a:xfrm>
              <a:off x="1589485" y="4822031"/>
              <a:ext cx="142875" cy="151806"/>
            </a:xfrm>
            <a:custGeom>
              <a:avLst/>
              <a:gdLst/>
              <a:ahLst/>
              <a:cxnLst/>
              <a:rect l="0" t="0" r="0" b="0"/>
              <a:pathLst>
                <a:path w="142875" h="151806">
                  <a:moveTo>
                    <a:pt x="8929" y="0"/>
                  </a:moveTo>
                  <a:lnTo>
                    <a:pt x="8929" y="0"/>
                  </a:lnTo>
                  <a:lnTo>
                    <a:pt x="8929" y="7689"/>
                  </a:lnTo>
                  <a:lnTo>
                    <a:pt x="9921" y="8102"/>
                  </a:lnTo>
                  <a:lnTo>
                    <a:pt x="13670" y="8562"/>
                  </a:lnTo>
                  <a:lnTo>
                    <a:pt x="18643" y="11412"/>
                  </a:lnTo>
                  <a:lnTo>
                    <a:pt x="21358" y="13561"/>
                  </a:lnTo>
                  <a:lnTo>
                    <a:pt x="29666" y="15949"/>
                  </a:lnTo>
                  <a:lnTo>
                    <a:pt x="45500" y="19939"/>
                  </a:lnTo>
                  <a:lnTo>
                    <a:pt x="62760" y="24760"/>
                  </a:lnTo>
                  <a:lnTo>
                    <a:pt x="80442" y="28834"/>
                  </a:lnTo>
                  <a:lnTo>
                    <a:pt x="98248" y="33679"/>
                  </a:lnTo>
                  <a:lnTo>
                    <a:pt x="120866" y="36442"/>
                  </a:lnTo>
                  <a:lnTo>
                    <a:pt x="133658" y="43797"/>
                  </a:lnTo>
                  <a:lnTo>
                    <a:pt x="142871" y="44648"/>
                  </a:lnTo>
                  <a:lnTo>
                    <a:pt x="142874" y="52337"/>
                  </a:lnTo>
                  <a:lnTo>
                    <a:pt x="130446" y="65898"/>
                  </a:lnTo>
                  <a:lnTo>
                    <a:pt x="89044" y="89313"/>
                  </a:lnTo>
                  <a:lnTo>
                    <a:pt x="71362" y="100877"/>
                  </a:lnTo>
                  <a:lnTo>
                    <a:pt x="37449" y="127625"/>
                  </a:lnTo>
                  <a:lnTo>
                    <a:pt x="4050" y="142930"/>
                  </a:lnTo>
                  <a:lnTo>
                    <a:pt x="2700" y="144896"/>
                  </a:lnTo>
                  <a:lnTo>
                    <a:pt x="0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133"/>
          <p:cNvGrpSpPr/>
          <p:nvPr/>
        </p:nvGrpSpPr>
        <p:grpSpPr>
          <a:xfrm>
            <a:off x="7161620" y="3616523"/>
            <a:ext cx="196443" cy="785390"/>
            <a:chOff x="7161620" y="3616523"/>
            <a:chExt cx="196443" cy="785390"/>
          </a:xfrm>
        </p:grpSpPr>
        <p:sp>
          <p:nvSpPr>
            <p:cNvPr id="62" name="SMARTInkShape-3516"/>
            <p:cNvSpPr/>
            <p:nvPr>
              <p:custDataLst>
                <p:tags r:id="rId4"/>
              </p:custDataLst>
            </p:nvPr>
          </p:nvSpPr>
          <p:spPr>
            <a:xfrm>
              <a:off x="7215190" y="3616523"/>
              <a:ext cx="125013" cy="94316"/>
            </a:xfrm>
            <a:custGeom>
              <a:avLst/>
              <a:gdLst/>
              <a:ahLst/>
              <a:cxnLst/>
              <a:rect l="0" t="0" r="0" b="0"/>
              <a:pathLst>
                <a:path w="125013" h="94316">
                  <a:moveTo>
                    <a:pt x="17857" y="0"/>
                  </a:moveTo>
                  <a:lnTo>
                    <a:pt x="17857" y="0"/>
                  </a:lnTo>
                  <a:lnTo>
                    <a:pt x="17857" y="29889"/>
                  </a:lnTo>
                  <a:lnTo>
                    <a:pt x="26542" y="74355"/>
                  </a:lnTo>
                  <a:lnTo>
                    <a:pt x="26785" y="94315"/>
                  </a:lnTo>
                  <a:lnTo>
                    <a:pt x="26787" y="60366"/>
                  </a:lnTo>
                  <a:lnTo>
                    <a:pt x="17692" y="30642"/>
                  </a:lnTo>
                  <a:lnTo>
                    <a:pt x="10952" y="18033"/>
                  </a:lnTo>
                  <a:lnTo>
                    <a:pt x="9327" y="5988"/>
                  </a:lnTo>
                  <a:lnTo>
                    <a:pt x="8202" y="3992"/>
                  </a:lnTo>
                  <a:lnTo>
                    <a:pt x="6459" y="2662"/>
                  </a:lnTo>
                  <a:lnTo>
                    <a:pt x="0" y="2"/>
                  </a:lnTo>
                  <a:lnTo>
                    <a:pt x="13300" y="0"/>
                  </a:lnTo>
                  <a:lnTo>
                    <a:pt x="18477" y="2646"/>
                  </a:lnTo>
                  <a:lnTo>
                    <a:pt x="24086" y="6137"/>
                  </a:lnTo>
                  <a:lnTo>
                    <a:pt x="35771" y="8378"/>
                  </a:lnTo>
                  <a:lnTo>
                    <a:pt x="38728" y="8562"/>
                  </a:lnTo>
                  <a:lnTo>
                    <a:pt x="44662" y="11413"/>
                  </a:lnTo>
                  <a:lnTo>
                    <a:pt x="47633" y="13562"/>
                  </a:lnTo>
                  <a:lnTo>
                    <a:pt x="61296" y="16586"/>
                  </a:lnTo>
                  <a:lnTo>
                    <a:pt x="103277" y="17838"/>
                  </a:lnTo>
                  <a:lnTo>
                    <a:pt x="125002" y="17860"/>
                  </a:lnTo>
                  <a:lnTo>
                    <a:pt x="125012" y="25548"/>
                  </a:lnTo>
                  <a:lnTo>
                    <a:pt x="124020" y="25962"/>
                  </a:lnTo>
                  <a:lnTo>
                    <a:pt x="104022" y="26757"/>
                  </a:lnTo>
                  <a:lnTo>
                    <a:pt x="102090" y="27760"/>
                  </a:lnTo>
                  <a:lnTo>
                    <a:pt x="100801" y="29421"/>
                  </a:lnTo>
                  <a:lnTo>
                    <a:pt x="99942" y="31520"/>
                  </a:lnTo>
                  <a:lnTo>
                    <a:pt x="97385" y="32920"/>
                  </a:lnTo>
                  <a:lnTo>
                    <a:pt x="82999" y="35350"/>
                  </a:lnTo>
                  <a:lnTo>
                    <a:pt x="70998" y="42738"/>
                  </a:lnTo>
                  <a:lnTo>
                    <a:pt x="49350" y="44616"/>
                  </a:lnTo>
                  <a:lnTo>
                    <a:pt x="47782" y="45619"/>
                  </a:lnTo>
                  <a:lnTo>
                    <a:pt x="46737" y="47280"/>
                  </a:lnTo>
                  <a:lnTo>
                    <a:pt x="46040" y="49380"/>
                  </a:lnTo>
                  <a:lnTo>
                    <a:pt x="44583" y="50779"/>
                  </a:lnTo>
                  <a:lnTo>
                    <a:pt x="37080" y="53210"/>
                  </a:lnTo>
                  <a:lnTo>
                    <a:pt x="36322" y="56061"/>
                  </a:lnTo>
                  <a:lnTo>
                    <a:pt x="35716" y="62508"/>
                  </a:lnTo>
                  <a:lnTo>
                    <a:pt x="28027" y="62508"/>
                  </a:lnTo>
                  <a:lnTo>
                    <a:pt x="27614" y="63500"/>
                  </a:lnTo>
                  <a:lnTo>
                    <a:pt x="26818" y="71070"/>
                  </a:lnTo>
                  <a:lnTo>
                    <a:pt x="22055" y="76069"/>
                  </a:lnTo>
                  <a:lnTo>
                    <a:pt x="17077" y="78457"/>
                  </a:lnTo>
                  <a:lnTo>
                    <a:pt x="8940" y="80365"/>
                  </a:lnTo>
                  <a:lnTo>
                    <a:pt x="8928" y="71806"/>
                  </a:lnTo>
                  <a:lnTo>
                    <a:pt x="32606" y="46769"/>
                  </a:lnTo>
                  <a:lnTo>
                    <a:pt x="35787" y="38442"/>
                  </a:lnTo>
                  <a:lnTo>
                    <a:pt x="40048" y="32630"/>
                  </a:lnTo>
                  <a:lnTo>
                    <a:pt x="45247" y="29385"/>
                  </a:lnTo>
                  <a:lnTo>
                    <a:pt x="56671" y="27302"/>
                  </a:lnTo>
                  <a:lnTo>
                    <a:pt x="58616" y="26139"/>
                  </a:lnTo>
                  <a:lnTo>
                    <a:pt x="59912" y="24371"/>
                  </a:lnTo>
                  <a:lnTo>
                    <a:pt x="60777" y="22201"/>
                  </a:lnTo>
                  <a:lnTo>
                    <a:pt x="62345" y="20754"/>
                  </a:lnTo>
                  <a:lnTo>
                    <a:pt x="70042" y="18241"/>
                  </a:lnTo>
                  <a:lnTo>
                    <a:pt x="63624" y="17893"/>
                  </a:lnTo>
                  <a:lnTo>
                    <a:pt x="58097" y="17870"/>
                  </a:lnTo>
                  <a:lnTo>
                    <a:pt x="56589" y="18859"/>
                  </a:lnTo>
                  <a:lnTo>
                    <a:pt x="55586" y="20510"/>
                  </a:lnTo>
                  <a:lnTo>
                    <a:pt x="54915" y="22603"/>
                  </a:lnTo>
                  <a:lnTo>
                    <a:pt x="53476" y="23999"/>
                  </a:lnTo>
                  <a:lnTo>
                    <a:pt x="44038" y="28884"/>
                  </a:lnTo>
                  <a:lnTo>
                    <a:pt x="17979" y="53457"/>
                  </a:lnTo>
                  <a:lnTo>
                    <a:pt x="17893" y="48802"/>
                  </a:lnTo>
                  <a:lnTo>
                    <a:pt x="18873" y="47418"/>
                  </a:lnTo>
                  <a:lnTo>
                    <a:pt x="20519" y="46494"/>
                  </a:lnTo>
                  <a:lnTo>
                    <a:pt x="22608" y="45879"/>
                  </a:lnTo>
                  <a:lnTo>
                    <a:pt x="35950" y="35097"/>
                  </a:lnTo>
                  <a:lnTo>
                    <a:pt x="47668" y="23690"/>
                  </a:lnTo>
                  <a:lnTo>
                    <a:pt x="56242" y="20451"/>
                  </a:lnTo>
                  <a:lnTo>
                    <a:pt x="65675" y="18019"/>
                  </a:lnTo>
                  <a:lnTo>
                    <a:pt x="79815" y="11019"/>
                  </a:lnTo>
                  <a:lnTo>
                    <a:pt x="105380" y="8966"/>
                  </a:lnTo>
                  <a:lnTo>
                    <a:pt x="104979" y="9946"/>
                  </a:lnTo>
                  <a:lnTo>
                    <a:pt x="100667" y="16066"/>
                  </a:lnTo>
                  <a:lnTo>
                    <a:pt x="97956" y="24163"/>
                  </a:lnTo>
                  <a:lnTo>
                    <a:pt x="77261" y="47639"/>
                  </a:lnTo>
                  <a:lnTo>
                    <a:pt x="48443" y="67470"/>
                  </a:lnTo>
                  <a:lnTo>
                    <a:pt x="42034" y="69674"/>
                  </a:lnTo>
                  <a:lnTo>
                    <a:pt x="39928" y="71254"/>
                  </a:lnTo>
                  <a:lnTo>
                    <a:pt x="35972" y="77226"/>
                  </a:lnTo>
                  <a:lnTo>
                    <a:pt x="31530" y="78972"/>
                  </a:lnTo>
                  <a:lnTo>
                    <a:pt x="29949" y="80429"/>
                  </a:lnTo>
                  <a:lnTo>
                    <a:pt x="27204" y="87933"/>
                  </a:lnTo>
                  <a:lnTo>
                    <a:pt x="26823" y="81489"/>
                  </a:lnTo>
                  <a:lnTo>
                    <a:pt x="29449" y="80866"/>
                  </a:lnTo>
                  <a:lnTo>
                    <a:pt x="31538" y="80700"/>
                  </a:lnTo>
                  <a:lnTo>
                    <a:pt x="32931" y="79597"/>
                  </a:lnTo>
                  <a:lnTo>
                    <a:pt x="40090" y="67968"/>
                  </a:lnTo>
                  <a:lnTo>
                    <a:pt x="47913" y="64934"/>
                  </a:lnTo>
                  <a:lnTo>
                    <a:pt x="57012" y="62594"/>
                  </a:lnTo>
                  <a:lnTo>
                    <a:pt x="70938" y="55654"/>
                  </a:lnTo>
                  <a:lnTo>
                    <a:pt x="74080" y="54962"/>
                  </a:lnTo>
                  <a:lnTo>
                    <a:pt x="76175" y="53508"/>
                  </a:lnTo>
                  <a:lnTo>
                    <a:pt x="77571" y="51547"/>
                  </a:lnTo>
                  <a:lnTo>
                    <a:pt x="78503" y="49248"/>
                  </a:lnTo>
                  <a:lnTo>
                    <a:pt x="80115" y="47715"/>
                  </a:lnTo>
                  <a:lnTo>
                    <a:pt x="84553" y="46011"/>
                  </a:lnTo>
                  <a:lnTo>
                    <a:pt x="96567" y="44768"/>
                  </a:lnTo>
                  <a:lnTo>
                    <a:pt x="92993" y="44685"/>
                  </a:lnTo>
                  <a:lnTo>
                    <a:pt x="88293" y="47310"/>
                  </a:lnTo>
                  <a:lnTo>
                    <a:pt x="80365" y="535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517"/>
            <p:cNvSpPr/>
            <p:nvPr>
              <p:custDataLst>
                <p:tags r:id="rId5"/>
              </p:custDataLst>
            </p:nvPr>
          </p:nvSpPr>
          <p:spPr>
            <a:xfrm>
              <a:off x="7161620" y="3973711"/>
              <a:ext cx="125002" cy="71438"/>
            </a:xfrm>
            <a:custGeom>
              <a:avLst/>
              <a:gdLst/>
              <a:ahLst/>
              <a:cxnLst/>
              <a:rect l="0" t="0" r="0" b="0"/>
              <a:pathLst>
                <a:path w="125002" h="71438">
                  <a:moveTo>
                    <a:pt x="35708" y="17859"/>
                  </a:moveTo>
                  <a:lnTo>
                    <a:pt x="35708" y="17859"/>
                  </a:lnTo>
                  <a:lnTo>
                    <a:pt x="28019" y="25548"/>
                  </a:lnTo>
                  <a:lnTo>
                    <a:pt x="26779" y="69700"/>
                  </a:lnTo>
                  <a:lnTo>
                    <a:pt x="27771" y="70279"/>
                  </a:lnTo>
                  <a:lnTo>
                    <a:pt x="35599" y="71424"/>
                  </a:lnTo>
                  <a:lnTo>
                    <a:pt x="35676" y="66693"/>
                  </a:lnTo>
                  <a:lnTo>
                    <a:pt x="33049" y="61722"/>
                  </a:lnTo>
                  <a:lnTo>
                    <a:pt x="29565" y="56205"/>
                  </a:lnTo>
                  <a:lnTo>
                    <a:pt x="26612" y="47521"/>
                  </a:lnTo>
                  <a:lnTo>
                    <a:pt x="20886" y="38664"/>
                  </a:lnTo>
                  <a:lnTo>
                    <a:pt x="17757" y="29756"/>
                  </a:lnTo>
                  <a:lnTo>
                    <a:pt x="11979" y="20833"/>
                  </a:lnTo>
                  <a:lnTo>
                    <a:pt x="10279" y="14882"/>
                  </a:lnTo>
                  <a:lnTo>
                    <a:pt x="8833" y="12898"/>
                  </a:lnTo>
                  <a:lnTo>
                    <a:pt x="6877" y="11575"/>
                  </a:lnTo>
                  <a:lnTo>
                    <a:pt x="0" y="8934"/>
                  </a:lnTo>
                  <a:lnTo>
                    <a:pt x="42878" y="8930"/>
                  </a:lnTo>
                  <a:lnTo>
                    <a:pt x="53597" y="8930"/>
                  </a:lnTo>
                  <a:lnTo>
                    <a:pt x="61187" y="6284"/>
                  </a:lnTo>
                  <a:lnTo>
                    <a:pt x="67867" y="2792"/>
                  </a:lnTo>
                  <a:lnTo>
                    <a:pt x="80242" y="551"/>
                  </a:lnTo>
                  <a:lnTo>
                    <a:pt x="124515" y="0"/>
                  </a:lnTo>
                  <a:lnTo>
                    <a:pt x="125001" y="8821"/>
                  </a:lnTo>
                  <a:lnTo>
                    <a:pt x="120263" y="8897"/>
                  </a:lnTo>
                  <a:lnTo>
                    <a:pt x="118867" y="9900"/>
                  </a:lnTo>
                  <a:lnTo>
                    <a:pt x="116443" y="16615"/>
                  </a:lnTo>
                  <a:lnTo>
                    <a:pt x="113593" y="17306"/>
                  </a:lnTo>
                  <a:lnTo>
                    <a:pt x="111444" y="17490"/>
                  </a:lnTo>
                  <a:lnTo>
                    <a:pt x="106410" y="20341"/>
                  </a:lnTo>
                  <a:lnTo>
                    <a:pt x="103679" y="22490"/>
                  </a:lnTo>
                  <a:lnTo>
                    <a:pt x="100644" y="27525"/>
                  </a:lnTo>
                  <a:lnTo>
                    <a:pt x="99834" y="30255"/>
                  </a:lnTo>
                  <a:lnTo>
                    <a:pt x="98303" y="32077"/>
                  </a:lnTo>
                  <a:lnTo>
                    <a:pt x="81719" y="43365"/>
                  </a:lnTo>
                  <a:lnTo>
                    <a:pt x="76020" y="49009"/>
                  </a:lnTo>
                  <a:lnTo>
                    <a:pt x="70822" y="51547"/>
                  </a:lnTo>
                  <a:lnTo>
                    <a:pt x="68047" y="52224"/>
                  </a:lnTo>
                  <a:lnTo>
                    <a:pt x="66197" y="53668"/>
                  </a:lnTo>
                  <a:lnTo>
                    <a:pt x="64142" y="57917"/>
                  </a:lnTo>
                  <a:lnTo>
                    <a:pt x="62601" y="59447"/>
                  </a:lnTo>
                  <a:lnTo>
                    <a:pt x="54953" y="62105"/>
                  </a:lnTo>
                  <a:lnTo>
                    <a:pt x="54184" y="64974"/>
                  </a:lnTo>
                  <a:lnTo>
                    <a:pt x="53978" y="67129"/>
                  </a:lnTo>
                  <a:lnTo>
                    <a:pt x="52849" y="68565"/>
                  </a:lnTo>
                  <a:lnTo>
                    <a:pt x="44660" y="71431"/>
                  </a:lnTo>
                  <a:lnTo>
                    <a:pt x="44648" y="71434"/>
                  </a:lnTo>
                  <a:lnTo>
                    <a:pt x="26889" y="71437"/>
                  </a:lnTo>
                  <a:lnTo>
                    <a:pt x="31552" y="71437"/>
                  </a:lnTo>
                  <a:lnTo>
                    <a:pt x="32937" y="70445"/>
                  </a:lnTo>
                  <a:lnTo>
                    <a:pt x="35343" y="63749"/>
                  </a:lnTo>
                  <a:lnTo>
                    <a:pt x="35600" y="58135"/>
                  </a:lnTo>
                  <a:lnTo>
                    <a:pt x="36628" y="56616"/>
                  </a:lnTo>
                  <a:lnTo>
                    <a:pt x="38306" y="55603"/>
                  </a:lnTo>
                  <a:lnTo>
                    <a:pt x="40416" y="54928"/>
                  </a:lnTo>
                  <a:lnTo>
                    <a:pt x="41823" y="53486"/>
                  </a:lnTo>
                  <a:lnTo>
                    <a:pt x="46728" y="44042"/>
                  </a:lnTo>
                  <a:lnTo>
                    <a:pt x="71384" y="17902"/>
                  </a:lnTo>
                  <a:lnTo>
                    <a:pt x="71414" y="22612"/>
                  </a:lnTo>
                  <a:lnTo>
                    <a:pt x="70425" y="24005"/>
                  </a:lnTo>
                  <a:lnTo>
                    <a:pt x="68774" y="24933"/>
                  </a:lnTo>
                  <a:lnTo>
                    <a:pt x="66682" y="25551"/>
                  </a:lnTo>
                  <a:lnTo>
                    <a:pt x="53335" y="33694"/>
                  </a:lnTo>
                  <a:lnTo>
                    <a:pt x="50436" y="34369"/>
                  </a:lnTo>
                  <a:lnTo>
                    <a:pt x="35688" y="42609"/>
                  </a:lnTo>
                  <a:lnTo>
                    <a:pt x="13522" y="44638"/>
                  </a:lnTo>
                  <a:lnTo>
                    <a:pt x="12980" y="43649"/>
                  </a:lnTo>
                  <a:lnTo>
                    <a:pt x="13610" y="41998"/>
                  </a:lnTo>
                  <a:lnTo>
                    <a:pt x="15965" y="37517"/>
                  </a:lnTo>
                  <a:lnTo>
                    <a:pt x="17012" y="32218"/>
                  </a:lnTo>
                  <a:lnTo>
                    <a:pt x="18283" y="30409"/>
                  </a:lnTo>
                  <a:lnTo>
                    <a:pt x="20123" y="29202"/>
                  </a:lnTo>
                  <a:lnTo>
                    <a:pt x="22341" y="28397"/>
                  </a:lnTo>
                  <a:lnTo>
                    <a:pt x="23820" y="26869"/>
                  </a:lnTo>
                  <a:lnTo>
                    <a:pt x="25464" y="22525"/>
                  </a:lnTo>
                  <a:lnTo>
                    <a:pt x="26894" y="20970"/>
                  </a:lnTo>
                  <a:lnTo>
                    <a:pt x="44595" y="8965"/>
                  </a:lnTo>
                  <a:lnTo>
                    <a:pt x="44625" y="13680"/>
                  </a:lnTo>
                  <a:lnTo>
                    <a:pt x="43636" y="15073"/>
                  </a:lnTo>
                  <a:lnTo>
                    <a:pt x="41985" y="16002"/>
                  </a:lnTo>
                  <a:lnTo>
                    <a:pt x="39893" y="16621"/>
                  </a:lnTo>
                  <a:lnTo>
                    <a:pt x="38498" y="18026"/>
                  </a:lnTo>
                  <a:lnTo>
                    <a:pt x="36948" y="22233"/>
                  </a:lnTo>
                  <a:lnTo>
                    <a:pt x="35542" y="23751"/>
                  </a:lnTo>
                  <a:lnTo>
                    <a:pt x="26778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518"/>
            <p:cNvSpPr/>
            <p:nvPr>
              <p:custDataLst>
                <p:tags r:id="rId6"/>
              </p:custDataLst>
            </p:nvPr>
          </p:nvSpPr>
          <p:spPr>
            <a:xfrm>
              <a:off x="7241987" y="4304109"/>
              <a:ext cx="116076" cy="97804"/>
            </a:xfrm>
            <a:custGeom>
              <a:avLst/>
              <a:gdLst/>
              <a:ahLst/>
              <a:cxnLst/>
              <a:rect l="0" t="0" r="0" b="0"/>
              <a:pathLst>
                <a:path w="116076" h="97804">
                  <a:moveTo>
                    <a:pt x="35708" y="17860"/>
                  </a:moveTo>
                  <a:lnTo>
                    <a:pt x="35708" y="17860"/>
                  </a:lnTo>
                  <a:lnTo>
                    <a:pt x="35708" y="60533"/>
                  </a:lnTo>
                  <a:lnTo>
                    <a:pt x="35708" y="97803"/>
                  </a:lnTo>
                  <a:lnTo>
                    <a:pt x="35708" y="90501"/>
                  </a:lnTo>
                  <a:lnTo>
                    <a:pt x="34716" y="90100"/>
                  </a:lnTo>
                  <a:lnTo>
                    <a:pt x="30968" y="89654"/>
                  </a:lnTo>
                  <a:lnTo>
                    <a:pt x="29571" y="88543"/>
                  </a:lnTo>
                  <a:lnTo>
                    <a:pt x="22406" y="76900"/>
                  </a:lnTo>
                  <a:lnTo>
                    <a:pt x="12612" y="65387"/>
                  </a:lnTo>
                  <a:lnTo>
                    <a:pt x="10014" y="56526"/>
                  </a:lnTo>
                  <a:lnTo>
                    <a:pt x="9406" y="50589"/>
                  </a:lnTo>
                  <a:lnTo>
                    <a:pt x="6489" y="44643"/>
                  </a:lnTo>
                  <a:lnTo>
                    <a:pt x="2879" y="38693"/>
                  </a:lnTo>
                  <a:lnTo>
                    <a:pt x="560" y="26789"/>
                  </a:lnTo>
                  <a:lnTo>
                    <a:pt x="0" y="10326"/>
                  </a:lnTo>
                  <a:lnTo>
                    <a:pt x="988" y="9861"/>
                  </a:lnTo>
                  <a:lnTo>
                    <a:pt x="44654" y="8930"/>
                  </a:lnTo>
                  <a:lnTo>
                    <a:pt x="77545" y="7938"/>
                  </a:lnTo>
                  <a:lnTo>
                    <a:pt x="99478" y="552"/>
                  </a:lnTo>
                  <a:lnTo>
                    <a:pt x="116072" y="0"/>
                  </a:lnTo>
                  <a:lnTo>
                    <a:pt x="116075" y="7689"/>
                  </a:lnTo>
                  <a:lnTo>
                    <a:pt x="115083" y="8103"/>
                  </a:lnTo>
                  <a:lnTo>
                    <a:pt x="111335" y="8562"/>
                  </a:lnTo>
                  <a:lnTo>
                    <a:pt x="109939" y="9677"/>
                  </a:lnTo>
                  <a:lnTo>
                    <a:pt x="99566" y="25171"/>
                  </a:lnTo>
                  <a:lnTo>
                    <a:pt x="92346" y="33599"/>
                  </a:lnTo>
                  <a:lnTo>
                    <a:pt x="89200" y="41926"/>
                  </a:lnTo>
                  <a:lnTo>
                    <a:pt x="68331" y="65495"/>
                  </a:lnTo>
                  <a:lnTo>
                    <a:pt x="62444" y="68797"/>
                  </a:lnTo>
                  <a:lnTo>
                    <a:pt x="59485" y="69677"/>
                  </a:lnTo>
                  <a:lnTo>
                    <a:pt x="57513" y="71256"/>
                  </a:lnTo>
                  <a:lnTo>
                    <a:pt x="53744" y="77227"/>
                  </a:lnTo>
                  <a:lnTo>
                    <a:pt x="46033" y="79954"/>
                  </a:lnTo>
                  <a:lnTo>
                    <a:pt x="35744" y="80366"/>
                  </a:lnTo>
                  <a:lnTo>
                    <a:pt x="40459" y="80367"/>
                  </a:lnTo>
                  <a:lnTo>
                    <a:pt x="41852" y="79375"/>
                  </a:lnTo>
                  <a:lnTo>
                    <a:pt x="42781" y="77721"/>
                  </a:lnTo>
                  <a:lnTo>
                    <a:pt x="43399" y="75627"/>
                  </a:lnTo>
                  <a:lnTo>
                    <a:pt x="44805" y="74230"/>
                  </a:lnTo>
                  <a:lnTo>
                    <a:pt x="49011" y="72679"/>
                  </a:lnTo>
                  <a:lnTo>
                    <a:pt x="50530" y="71273"/>
                  </a:lnTo>
                  <a:lnTo>
                    <a:pt x="60458" y="53394"/>
                  </a:lnTo>
                  <a:lnTo>
                    <a:pt x="61138" y="50479"/>
                  </a:lnTo>
                  <a:lnTo>
                    <a:pt x="62583" y="48535"/>
                  </a:lnTo>
                  <a:lnTo>
                    <a:pt x="64539" y="47240"/>
                  </a:lnTo>
                  <a:lnTo>
                    <a:pt x="66835" y="46376"/>
                  </a:lnTo>
                  <a:lnTo>
                    <a:pt x="68365" y="44808"/>
                  </a:lnTo>
                  <a:lnTo>
                    <a:pt x="80178" y="27007"/>
                  </a:lnTo>
                  <a:lnTo>
                    <a:pt x="80321" y="26832"/>
                  </a:lnTo>
                  <a:lnTo>
                    <a:pt x="75606" y="26802"/>
                  </a:lnTo>
                  <a:lnTo>
                    <a:pt x="70638" y="29441"/>
                  </a:lnTo>
                  <a:lnTo>
                    <a:pt x="46778" y="50468"/>
                  </a:lnTo>
                  <a:lnTo>
                    <a:pt x="36198" y="53457"/>
                  </a:lnTo>
                  <a:lnTo>
                    <a:pt x="35752" y="45879"/>
                  </a:lnTo>
                  <a:lnTo>
                    <a:pt x="41854" y="37763"/>
                  </a:lnTo>
                  <a:lnTo>
                    <a:pt x="44805" y="29489"/>
                  </a:lnTo>
                  <a:lnTo>
                    <a:pt x="62094" y="9343"/>
                  </a:lnTo>
                  <a:lnTo>
                    <a:pt x="57637" y="9053"/>
                  </a:lnTo>
                  <a:lnTo>
                    <a:pt x="56281" y="10004"/>
                  </a:lnTo>
                  <a:lnTo>
                    <a:pt x="55377" y="11631"/>
                  </a:lnTo>
                  <a:lnTo>
                    <a:pt x="54774" y="13707"/>
                  </a:lnTo>
                  <a:lnTo>
                    <a:pt x="53379" y="15091"/>
                  </a:lnTo>
                  <a:lnTo>
                    <a:pt x="44013" y="19958"/>
                  </a:lnTo>
                  <a:lnTo>
                    <a:pt x="38407" y="23753"/>
                  </a:lnTo>
                  <a:lnTo>
                    <a:pt x="29673" y="26882"/>
                  </a:lnTo>
                  <a:lnTo>
                    <a:pt x="20801" y="32660"/>
                  </a:lnTo>
                  <a:lnTo>
                    <a:pt x="8919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093D-C89E-4B31-844E-DB0C8F4B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Signaling from one neuron to another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EEFD4-73F6-47F2-81CD-5EDECC90184C}"/>
              </a:ext>
            </a:extLst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333500" y="1295400"/>
            <a:ext cx="6477000" cy="489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MARTInkShape-Group1309"/>
          <p:cNvGrpSpPr/>
          <p:nvPr/>
        </p:nvGrpSpPr>
        <p:grpSpPr>
          <a:xfrm>
            <a:off x="1616274" y="1687711"/>
            <a:ext cx="1428750" cy="812603"/>
            <a:chOff x="1616274" y="1687711"/>
            <a:chExt cx="1428750" cy="812603"/>
          </a:xfrm>
        </p:grpSpPr>
        <p:sp>
          <p:nvSpPr>
            <p:cNvPr id="3" name="SMARTInkShape-4320"/>
            <p:cNvSpPr/>
            <p:nvPr>
              <p:custDataLst>
                <p:tags r:id="rId23"/>
              </p:custDataLst>
            </p:nvPr>
          </p:nvSpPr>
          <p:spPr>
            <a:xfrm>
              <a:off x="1660922" y="1687711"/>
              <a:ext cx="1107282" cy="89249"/>
            </a:xfrm>
            <a:custGeom>
              <a:avLst/>
              <a:gdLst/>
              <a:ahLst/>
              <a:cxnLst/>
              <a:rect l="0" t="0" r="0" b="0"/>
              <a:pathLst>
                <a:path w="1107282" h="89249">
                  <a:moveTo>
                    <a:pt x="0" y="26789"/>
                  </a:moveTo>
                  <a:lnTo>
                    <a:pt x="0" y="26789"/>
                  </a:lnTo>
                  <a:lnTo>
                    <a:pt x="7689" y="26789"/>
                  </a:lnTo>
                  <a:lnTo>
                    <a:pt x="34004" y="49885"/>
                  </a:lnTo>
                  <a:lnTo>
                    <a:pt x="46896" y="53476"/>
                  </a:lnTo>
                  <a:lnTo>
                    <a:pt x="49124" y="55494"/>
                  </a:lnTo>
                  <a:lnTo>
                    <a:pt x="50608" y="57832"/>
                  </a:lnTo>
                  <a:lnTo>
                    <a:pt x="62179" y="65863"/>
                  </a:lnTo>
                  <a:lnTo>
                    <a:pt x="96235" y="78288"/>
                  </a:lnTo>
                  <a:lnTo>
                    <a:pt x="137193" y="81278"/>
                  </a:lnTo>
                  <a:lnTo>
                    <a:pt x="172664" y="88462"/>
                  </a:lnTo>
                  <a:lnTo>
                    <a:pt x="214314" y="89248"/>
                  </a:lnTo>
                  <a:lnTo>
                    <a:pt x="250215" y="88298"/>
                  </a:lnTo>
                  <a:lnTo>
                    <a:pt x="289474" y="81194"/>
                  </a:lnTo>
                  <a:lnTo>
                    <a:pt x="332526" y="79448"/>
                  </a:lnTo>
                  <a:lnTo>
                    <a:pt x="370011" y="71279"/>
                  </a:lnTo>
                  <a:lnTo>
                    <a:pt x="412908" y="63408"/>
                  </a:lnTo>
                  <a:lnTo>
                    <a:pt x="431355" y="61782"/>
                  </a:lnTo>
                  <a:lnTo>
                    <a:pt x="473435" y="54429"/>
                  </a:lnTo>
                  <a:lnTo>
                    <a:pt x="493275" y="52838"/>
                  </a:lnTo>
                  <a:lnTo>
                    <a:pt x="535892" y="39361"/>
                  </a:lnTo>
                  <a:lnTo>
                    <a:pt x="580262" y="28864"/>
                  </a:lnTo>
                  <a:lnTo>
                    <a:pt x="616134" y="24325"/>
                  </a:lnTo>
                  <a:lnTo>
                    <a:pt x="653041" y="12574"/>
                  </a:lnTo>
                  <a:lnTo>
                    <a:pt x="696670" y="9409"/>
                  </a:lnTo>
                  <a:lnTo>
                    <a:pt x="741184" y="8993"/>
                  </a:lnTo>
                  <a:lnTo>
                    <a:pt x="779678" y="8938"/>
                  </a:lnTo>
                  <a:lnTo>
                    <a:pt x="821899" y="8931"/>
                  </a:lnTo>
                  <a:lnTo>
                    <a:pt x="863582" y="8930"/>
                  </a:lnTo>
                  <a:lnTo>
                    <a:pt x="901740" y="8930"/>
                  </a:lnTo>
                  <a:lnTo>
                    <a:pt x="946363" y="8930"/>
                  </a:lnTo>
                  <a:lnTo>
                    <a:pt x="988032" y="8930"/>
                  </a:lnTo>
                  <a:lnTo>
                    <a:pt x="1031817" y="8930"/>
                  </a:lnTo>
                  <a:lnTo>
                    <a:pt x="1069910" y="8930"/>
                  </a:lnTo>
                  <a:lnTo>
                    <a:pt x="1070461" y="7937"/>
                  </a:lnTo>
                  <a:lnTo>
                    <a:pt x="1071073" y="4189"/>
                  </a:lnTo>
                  <a:lnTo>
                    <a:pt x="1072228" y="2793"/>
                  </a:lnTo>
                  <a:lnTo>
                    <a:pt x="1079208" y="368"/>
                  </a:lnTo>
                  <a:lnTo>
                    <a:pt x="1106007" y="0"/>
                  </a:lnTo>
                  <a:lnTo>
                    <a:pt x="1106432" y="992"/>
                  </a:lnTo>
                  <a:lnTo>
                    <a:pt x="1107281" y="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321"/>
            <p:cNvSpPr/>
            <p:nvPr>
              <p:custDataLst>
                <p:tags r:id="rId24"/>
              </p:custDataLst>
            </p:nvPr>
          </p:nvSpPr>
          <p:spPr>
            <a:xfrm>
              <a:off x="1616274" y="2036004"/>
              <a:ext cx="1428750" cy="116052"/>
            </a:xfrm>
            <a:custGeom>
              <a:avLst/>
              <a:gdLst/>
              <a:ahLst/>
              <a:cxnLst/>
              <a:rect l="0" t="0" r="0" b="0"/>
              <a:pathLst>
                <a:path w="1428750" h="116052">
                  <a:moveTo>
                    <a:pt x="0" y="116051"/>
                  </a:moveTo>
                  <a:lnTo>
                    <a:pt x="0" y="116051"/>
                  </a:lnTo>
                  <a:lnTo>
                    <a:pt x="17215" y="115059"/>
                  </a:lnTo>
                  <a:lnTo>
                    <a:pt x="54669" y="108362"/>
                  </a:lnTo>
                  <a:lnTo>
                    <a:pt x="96641" y="101229"/>
                  </a:lnTo>
                  <a:lnTo>
                    <a:pt x="132373" y="98099"/>
                  </a:lnTo>
                  <a:lnTo>
                    <a:pt x="173938" y="91329"/>
                  </a:lnTo>
                  <a:lnTo>
                    <a:pt x="202983" y="85881"/>
                  </a:lnTo>
                  <a:lnTo>
                    <a:pt x="235074" y="82798"/>
                  </a:lnTo>
                  <a:lnTo>
                    <a:pt x="269180" y="80436"/>
                  </a:lnTo>
                  <a:lnTo>
                    <a:pt x="304182" y="76079"/>
                  </a:lnTo>
                  <a:lnTo>
                    <a:pt x="336937" y="70835"/>
                  </a:lnTo>
                  <a:lnTo>
                    <a:pt x="370015" y="65197"/>
                  </a:lnTo>
                  <a:lnTo>
                    <a:pt x="407868" y="59384"/>
                  </a:lnTo>
                  <a:lnTo>
                    <a:pt x="445196" y="56139"/>
                  </a:lnTo>
                  <a:lnTo>
                    <a:pt x="482622" y="53704"/>
                  </a:lnTo>
                  <a:lnTo>
                    <a:pt x="522407" y="49315"/>
                  </a:lnTo>
                  <a:lnTo>
                    <a:pt x="563241" y="46703"/>
                  </a:lnTo>
                  <a:lnTo>
                    <a:pt x="605532" y="44550"/>
                  </a:lnTo>
                  <a:lnTo>
                    <a:pt x="627922" y="42586"/>
                  </a:lnTo>
                  <a:lnTo>
                    <a:pt x="650786" y="40285"/>
                  </a:lnTo>
                  <a:lnTo>
                    <a:pt x="694712" y="37729"/>
                  </a:lnTo>
                  <a:lnTo>
                    <a:pt x="738378" y="36592"/>
                  </a:lnTo>
                  <a:lnTo>
                    <a:pt x="761135" y="36290"/>
                  </a:lnTo>
                  <a:lnTo>
                    <a:pt x="784243" y="36088"/>
                  </a:lnTo>
                  <a:lnTo>
                    <a:pt x="807586" y="34961"/>
                  </a:lnTo>
                  <a:lnTo>
                    <a:pt x="831086" y="33217"/>
                  </a:lnTo>
                  <a:lnTo>
                    <a:pt x="854690" y="31063"/>
                  </a:lnTo>
                  <a:lnTo>
                    <a:pt x="878364" y="29627"/>
                  </a:lnTo>
                  <a:lnTo>
                    <a:pt x="902083" y="28669"/>
                  </a:lnTo>
                  <a:lnTo>
                    <a:pt x="925834" y="28030"/>
                  </a:lnTo>
                  <a:lnTo>
                    <a:pt x="948613" y="27605"/>
                  </a:lnTo>
                  <a:lnTo>
                    <a:pt x="992444" y="27132"/>
                  </a:lnTo>
                  <a:lnTo>
                    <a:pt x="1014848" y="27006"/>
                  </a:lnTo>
                  <a:lnTo>
                    <a:pt x="1037721" y="26922"/>
                  </a:lnTo>
                  <a:lnTo>
                    <a:pt x="1082319" y="25836"/>
                  </a:lnTo>
                  <a:lnTo>
                    <a:pt x="1121983" y="22047"/>
                  </a:lnTo>
                  <a:lnTo>
                    <a:pt x="1159456" y="19701"/>
                  </a:lnTo>
                  <a:lnTo>
                    <a:pt x="1195954" y="17666"/>
                  </a:lnTo>
                  <a:lnTo>
                    <a:pt x="1232019" y="13454"/>
                  </a:lnTo>
                  <a:lnTo>
                    <a:pt x="1265246" y="10921"/>
                  </a:lnTo>
                  <a:lnTo>
                    <a:pt x="1309197" y="6849"/>
                  </a:lnTo>
                  <a:lnTo>
                    <a:pt x="1344710" y="2005"/>
                  </a:lnTo>
                  <a:lnTo>
                    <a:pt x="1386410" y="233"/>
                  </a:lnTo>
                  <a:lnTo>
                    <a:pt x="1419573" y="0"/>
                  </a:lnTo>
                  <a:lnTo>
                    <a:pt x="1422632" y="980"/>
                  </a:lnTo>
                  <a:lnTo>
                    <a:pt x="1424671" y="2626"/>
                  </a:lnTo>
                  <a:lnTo>
                    <a:pt x="1428749" y="8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322"/>
            <p:cNvSpPr/>
            <p:nvPr>
              <p:custDataLst>
                <p:tags r:id="rId25"/>
              </p:custDataLst>
            </p:nvPr>
          </p:nvSpPr>
          <p:spPr>
            <a:xfrm>
              <a:off x="1750219" y="2473533"/>
              <a:ext cx="1053704" cy="26781"/>
            </a:xfrm>
            <a:custGeom>
              <a:avLst/>
              <a:gdLst/>
              <a:ahLst/>
              <a:cxnLst/>
              <a:rect l="0" t="0" r="0" b="0"/>
              <a:pathLst>
                <a:path w="1053704" h="26781">
                  <a:moveTo>
                    <a:pt x="0" y="26780"/>
                  </a:moveTo>
                  <a:lnTo>
                    <a:pt x="0" y="26780"/>
                  </a:lnTo>
                  <a:lnTo>
                    <a:pt x="4740" y="22039"/>
                  </a:lnTo>
                  <a:lnTo>
                    <a:pt x="9713" y="19712"/>
                  </a:lnTo>
                  <a:lnTo>
                    <a:pt x="46285" y="15367"/>
                  </a:lnTo>
                  <a:lnTo>
                    <a:pt x="85431" y="10194"/>
                  </a:lnTo>
                  <a:lnTo>
                    <a:pt x="124421" y="9297"/>
                  </a:lnTo>
                  <a:lnTo>
                    <a:pt x="167393" y="4291"/>
                  </a:lnTo>
                  <a:lnTo>
                    <a:pt x="202058" y="1902"/>
                  </a:lnTo>
                  <a:lnTo>
                    <a:pt x="240616" y="840"/>
                  </a:lnTo>
                  <a:lnTo>
                    <a:pt x="280904" y="368"/>
                  </a:lnTo>
                  <a:lnTo>
                    <a:pt x="319315" y="158"/>
                  </a:lnTo>
                  <a:lnTo>
                    <a:pt x="358215" y="65"/>
                  </a:lnTo>
                  <a:lnTo>
                    <a:pt x="401962" y="24"/>
                  </a:lnTo>
                  <a:lnTo>
                    <a:pt x="424740" y="13"/>
                  </a:lnTo>
                  <a:lnTo>
                    <a:pt x="447863" y="5"/>
                  </a:lnTo>
                  <a:lnTo>
                    <a:pt x="471216" y="0"/>
                  </a:lnTo>
                  <a:lnTo>
                    <a:pt x="494722" y="989"/>
                  </a:lnTo>
                  <a:lnTo>
                    <a:pt x="518330" y="2641"/>
                  </a:lnTo>
                  <a:lnTo>
                    <a:pt x="542007" y="4734"/>
                  </a:lnTo>
                  <a:lnTo>
                    <a:pt x="565728" y="6129"/>
                  </a:lnTo>
                  <a:lnTo>
                    <a:pt x="589480" y="7059"/>
                  </a:lnTo>
                  <a:lnTo>
                    <a:pt x="613252" y="7680"/>
                  </a:lnTo>
                  <a:lnTo>
                    <a:pt x="637038" y="9085"/>
                  </a:lnTo>
                  <a:lnTo>
                    <a:pt x="660832" y="11015"/>
                  </a:lnTo>
                  <a:lnTo>
                    <a:pt x="684633" y="13293"/>
                  </a:lnTo>
                  <a:lnTo>
                    <a:pt x="708438" y="14812"/>
                  </a:lnTo>
                  <a:lnTo>
                    <a:pt x="732245" y="15824"/>
                  </a:lnTo>
                  <a:lnTo>
                    <a:pt x="756054" y="16500"/>
                  </a:lnTo>
                  <a:lnTo>
                    <a:pt x="798383" y="17250"/>
                  </a:lnTo>
                  <a:lnTo>
                    <a:pt x="837040" y="17583"/>
                  </a:lnTo>
                  <a:lnTo>
                    <a:pt x="874064" y="17731"/>
                  </a:lnTo>
                  <a:lnTo>
                    <a:pt x="907718" y="17797"/>
                  </a:lnTo>
                  <a:lnTo>
                    <a:pt x="951909" y="17834"/>
                  </a:lnTo>
                  <a:lnTo>
                    <a:pt x="987492" y="17845"/>
                  </a:lnTo>
                  <a:lnTo>
                    <a:pt x="1032026" y="17849"/>
                  </a:lnTo>
                  <a:lnTo>
                    <a:pt x="1042898" y="17850"/>
                  </a:lnTo>
                  <a:lnTo>
                    <a:pt x="1053703" y="26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4323"/>
          <p:cNvSpPr/>
          <p:nvPr>
            <p:custDataLst>
              <p:tags r:id="rId1"/>
            </p:custDataLst>
          </p:nvPr>
        </p:nvSpPr>
        <p:spPr>
          <a:xfrm>
            <a:off x="4714875" y="1723430"/>
            <a:ext cx="2518173" cy="35719"/>
          </a:xfrm>
          <a:custGeom>
            <a:avLst/>
            <a:gdLst/>
            <a:ahLst/>
            <a:cxnLst/>
            <a:rect l="0" t="0" r="0" b="0"/>
            <a:pathLst>
              <a:path w="2518173" h="35719">
                <a:moveTo>
                  <a:pt x="0" y="0"/>
                </a:moveTo>
                <a:lnTo>
                  <a:pt x="0" y="0"/>
                </a:lnTo>
                <a:lnTo>
                  <a:pt x="43449" y="0"/>
                </a:lnTo>
                <a:lnTo>
                  <a:pt x="85420" y="0"/>
                </a:lnTo>
                <a:lnTo>
                  <a:pt x="91873" y="0"/>
                </a:lnTo>
                <a:lnTo>
                  <a:pt x="132354" y="8562"/>
                </a:lnTo>
                <a:lnTo>
                  <a:pt x="176895" y="8920"/>
                </a:lnTo>
                <a:lnTo>
                  <a:pt x="220646" y="8929"/>
                </a:lnTo>
                <a:lnTo>
                  <a:pt x="262185" y="8929"/>
                </a:lnTo>
                <a:lnTo>
                  <a:pt x="303624" y="8929"/>
                </a:lnTo>
                <a:lnTo>
                  <a:pt x="345282" y="8929"/>
                </a:lnTo>
                <a:lnTo>
                  <a:pt x="386953" y="8929"/>
                </a:lnTo>
                <a:lnTo>
                  <a:pt x="429838" y="8929"/>
                </a:lnTo>
                <a:lnTo>
                  <a:pt x="470791" y="8929"/>
                </a:lnTo>
                <a:lnTo>
                  <a:pt x="512221" y="8929"/>
                </a:lnTo>
                <a:lnTo>
                  <a:pt x="553656" y="8929"/>
                </a:lnTo>
                <a:lnTo>
                  <a:pt x="595314" y="8929"/>
                </a:lnTo>
                <a:lnTo>
                  <a:pt x="635772" y="8929"/>
                </a:lnTo>
                <a:lnTo>
                  <a:pt x="675311" y="8929"/>
                </a:lnTo>
                <a:lnTo>
                  <a:pt x="718322" y="8929"/>
                </a:lnTo>
                <a:lnTo>
                  <a:pt x="762163" y="8929"/>
                </a:lnTo>
                <a:lnTo>
                  <a:pt x="785750" y="9922"/>
                </a:lnTo>
                <a:lnTo>
                  <a:pt x="830378" y="17032"/>
                </a:lnTo>
                <a:lnTo>
                  <a:pt x="869880" y="17786"/>
                </a:lnTo>
                <a:lnTo>
                  <a:pt x="893073" y="18830"/>
                </a:lnTo>
                <a:lnTo>
                  <a:pt x="932404" y="25959"/>
                </a:lnTo>
                <a:lnTo>
                  <a:pt x="976455" y="26716"/>
                </a:lnTo>
                <a:lnTo>
                  <a:pt x="1020059" y="26782"/>
                </a:lnTo>
                <a:lnTo>
                  <a:pt x="1057592" y="26788"/>
                </a:lnTo>
                <a:lnTo>
                  <a:pt x="1080652" y="27781"/>
                </a:lnTo>
                <a:lnTo>
                  <a:pt x="1124976" y="35167"/>
                </a:lnTo>
                <a:lnTo>
                  <a:pt x="1166802" y="35686"/>
                </a:lnTo>
                <a:lnTo>
                  <a:pt x="1210218" y="35716"/>
                </a:lnTo>
                <a:lnTo>
                  <a:pt x="1254052" y="35718"/>
                </a:lnTo>
                <a:lnTo>
                  <a:pt x="1296947" y="35718"/>
                </a:lnTo>
                <a:lnTo>
                  <a:pt x="1339404" y="35718"/>
                </a:lnTo>
                <a:lnTo>
                  <a:pt x="1381122" y="35718"/>
                </a:lnTo>
                <a:lnTo>
                  <a:pt x="1424762" y="35718"/>
                </a:lnTo>
                <a:lnTo>
                  <a:pt x="1467230" y="35718"/>
                </a:lnTo>
                <a:lnTo>
                  <a:pt x="1509969" y="35718"/>
                </a:lnTo>
                <a:lnTo>
                  <a:pt x="1541900" y="34726"/>
                </a:lnTo>
                <a:lnTo>
                  <a:pt x="1569045" y="28030"/>
                </a:lnTo>
                <a:lnTo>
                  <a:pt x="1609221" y="26837"/>
                </a:lnTo>
                <a:lnTo>
                  <a:pt x="1648905" y="26791"/>
                </a:lnTo>
                <a:lnTo>
                  <a:pt x="1689035" y="26789"/>
                </a:lnTo>
                <a:lnTo>
                  <a:pt x="1733684" y="26789"/>
                </a:lnTo>
                <a:lnTo>
                  <a:pt x="1778332" y="26789"/>
                </a:lnTo>
                <a:lnTo>
                  <a:pt x="1820033" y="26789"/>
                </a:lnTo>
                <a:lnTo>
                  <a:pt x="1849777" y="26789"/>
                </a:lnTo>
                <a:lnTo>
                  <a:pt x="1856643" y="24143"/>
                </a:lnTo>
                <a:lnTo>
                  <a:pt x="1859865" y="22048"/>
                </a:lnTo>
                <a:lnTo>
                  <a:pt x="1873877" y="19100"/>
                </a:lnTo>
                <a:lnTo>
                  <a:pt x="1917316" y="17891"/>
                </a:lnTo>
                <a:lnTo>
                  <a:pt x="1961623" y="17859"/>
                </a:lnTo>
                <a:lnTo>
                  <a:pt x="2004133" y="17859"/>
                </a:lnTo>
                <a:lnTo>
                  <a:pt x="2046146" y="17859"/>
                </a:lnTo>
                <a:lnTo>
                  <a:pt x="2065577" y="18851"/>
                </a:lnTo>
                <a:lnTo>
                  <a:pt x="2082643" y="24927"/>
                </a:lnTo>
                <a:lnTo>
                  <a:pt x="2125364" y="26716"/>
                </a:lnTo>
                <a:lnTo>
                  <a:pt x="2167232" y="26786"/>
                </a:lnTo>
                <a:lnTo>
                  <a:pt x="2199532" y="25796"/>
                </a:lnTo>
                <a:lnTo>
                  <a:pt x="2216592" y="19721"/>
                </a:lnTo>
                <a:lnTo>
                  <a:pt x="2260826" y="17891"/>
                </a:lnTo>
                <a:lnTo>
                  <a:pt x="2289080" y="16869"/>
                </a:lnTo>
                <a:lnTo>
                  <a:pt x="2306458" y="10171"/>
                </a:lnTo>
                <a:lnTo>
                  <a:pt x="2348340" y="8944"/>
                </a:lnTo>
                <a:lnTo>
                  <a:pt x="2351373" y="8939"/>
                </a:lnTo>
                <a:lnTo>
                  <a:pt x="2357388" y="11580"/>
                </a:lnTo>
                <a:lnTo>
                  <a:pt x="2360381" y="13673"/>
                </a:lnTo>
                <a:lnTo>
                  <a:pt x="2374075" y="16619"/>
                </a:lnTo>
                <a:lnTo>
                  <a:pt x="2417939" y="17853"/>
                </a:lnTo>
                <a:lnTo>
                  <a:pt x="2462097" y="17859"/>
                </a:lnTo>
                <a:lnTo>
                  <a:pt x="2468841" y="17859"/>
                </a:lnTo>
                <a:lnTo>
                  <a:pt x="2474089" y="15213"/>
                </a:lnTo>
                <a:lnTo>
                  <a:pt x="2480801" y="10171"/>
                </a:lnTo>
                <a:lnTo>
                  <a:pt x="2490972" y="8962"/>
                </a:lnTo>
                <a:lnTo>
                  <a:pt x="2509207" y="8929"/>
                </a:lnTo>
                <a:lnTo>
                  <a:pt x="2518172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1311"/>
          <p:cNvGrpSpPr/>
          <p:nvPr/>
        </p:nvGrpSpPr>
        <p:grpSpPr>
          <a:xfrm>
            <a:off x="4455914" y="1946672"/>
            <a:ext cx="3295056" cy="276821"/>
            <a:chOff x="4455914" y="1946672"/>
            <a:chExt cx="3295056" cy="276821"/>
          </a:xfrm>
        </p:grpSpPr>
        <p:sp>
          <p:nvSpPr>
            <p:cNvPr id="9" name="SMARTInkShape-4324"/>
            <p:cNvSpPr/>
            <p:nvPr>
              <p:custDataLst>
                <p:tags r:id="rId21"/>
              </p:custDataLst>
            </p:nvPr>
          </p:nvSpPr>
          <p:spPr>
            <a:xfrm>
              <a:off x="4973836" y="1982391"/>
              <a:ext cx="2777134" cy="53579"/>
            </a:xfrm>
            <a:custGeom>
              <a:avLst/>
              <a:gdLst/>
              <a:ahLst/>
              <a:cxnLst/>
              <a:rect l="0" t="0" r="0" b="0"/>
              <a:pathLst>
                <a:path w="2777134" h="53579">
                  <a:moveTo>
                    <a:pt x="0" y="0"/>
                  </a:moveTo>
                  <a:lnTo>
                    <a:pt x="0" y="0"/>
                  </a:lnTo>
                  <a:lnTo>
                    <a:pt x="39147" y="0"/>
                  </a:lnTo>
                  <a:lnTo>
                    <a:pt x="81583" y="0"/>
                  </a:lnTo>
                  <a:lnTo>
                    <a:pt x="120435" y="0"/>
                  </a:lnTo>
                  <a:lnTo>
                    <a:pt x="157808" y="992"/>
                  </a:lnTo>
                  <a:lnTo>
                    <a:pt x="202180" y="7688"/>
                  </a:lnTo>
                  <a:lnTo>
                    <a:pt x="240469" y="8684"/>
                  </a:lnTo>
                  <a:lnTo>
                    <a:pt x="276695" y="8881"/>
                  </a:lnTo>
                  <a:lnTo>
                    <a:pt x="303573" y="11561"/>
                  </a:lnTo>
                  <a:lnTo>
                    <a:pt x="339320" y="16615"/>
                  </a:lnTo>
                  <a:lnTo>
                    <a:pt x="381182" y="17613"/>
                  </a:lnTo>
                  <a:lnTo>
                    <a:pt x="419143" y="17810"/>
                  </a:lnTo>
                  <a:lnTo>
                    <a:pt x="446321" y="20490"/>
                  </a:lnTo>
                  <a:lnTo>
                    <a:pt x="482171" y="25545"/>
                  </a:lnTo>
                  <a:lnTo>
                    <a:pt x="523060" y="26543"/>
                  </a:lnTo>
                  <a:lnTo>
                    <a:pt x="557595" y="26740"/>
                  </a:lnTo>
                  <a:lnTo>
                    <a:pt x="597306" y="31519"/>
                  </a:lnTo>
                  <a:lnTo>
                    <a:pt x="633814" y="34889"/>
                  </a:lnTo>
                  <a:lnTo>
                    <a:pt x="672334" y="35554"/>
                  </a:lnTo>
                  <a:lnTo>
                    <a:pt x="713126" y="35686"/>
                  </a:lnTo>
                  <a:lnTo>
                    <a:pt x="750839" y="36704"/>
                  </a:lnTo>
                  <a:lnTo>
                    <a:pt x="792831" y="42785"/>
                  </a:lnTo>
                  <a:lnTo>
                    <a:pt x="834824" y="44280"/>
                  </a:lnTo>
                  <a:lnTo>
                    <a:pt x="869567" y="44539"/>
                  </a:lnTo>
                  <a:lnTo>
                    <a:pt x="909734" y="44626"/>
                  </a:lnTo>
                  <a:lnTo>
                    <a:pt x="948976" y="44644"/>
                  </a:lnTo>
                  <a:lnTo>
                    <a:pt x="989912" y="44647"/>
                  </a:lnTo>
                  <a:lnTo>
                    <a:pt x="1027652" y="50785"/>
                  </a:lnTo>
                  <a:lnTo>
                    <a:pt x="1072296" y="53026"/>
                  </a:lnTo>
                  <a:lnTo>
                    <a:pt x="1114592" y="53469"/>
                  </a:lnTo>
                  <a:lnTo>
                    <a:pt x="1157747" y="53556"/>
                  </a:lnTo>
                  <a:lnTo>
                    <a:pt x="1198609" y="53573"/>
                  </a:lnTo>
                  <a:lnTo>
                    <a:pt x="1239864" y="53577"/>
                  </a:lnTo>
                  <a:lnTo>
                    <a:pt x="1282813" y="53578"/>
                  </a:lnTo>
                  <a:lnTo>
                    <a:pt x="1320988" y="53578"/>
                  </a:lnTo>
                  <a:lnTo>
                    <a:pt x="1361933" y="53578"/>
                  </a:lnTo>
                  <a:lnTo>
                    <a:pt x="1402102" y="53578"/>
                  </a:lnTo>
                  <a:lnTo>
                    <a:pt x="1444579" y="53578"/>
                  </a:lnTo>
                  <a:lnTo>
                    <a:pt x="1486667" y="53578"/>
                  </a:lnTo>
                  <a:lnTo>
                    <a:pt x="1521427" y="53578"/>
                  </a:lnTo>
                  <a:lnTo>
                    <a:pt x="1561599" y="52586"/>
                  </a:lnTo>
                  <a:lnTo>
                    <a:pt x="1598197" y="46510"/>
                  </a:lnTo>
                  <a:lnTo>
                    <a:pt x="1634090" y="45016"/>
                  </a:lnTo>
                  <a:lnTo>
                    <a:pt x="1675980" y="44721"/>
                  </a:lnTo>
                  <a:lnTo>
                    <a:pt x="1716592" y="44662"/>
                  </a:lnTo>
                  <a:lnTo>
                    <a:pt x="1757798" y="44651"/>
                  </a:lnTo>
                  <a:lnTo>
                    <a:pt x="1800737" y="44648"/>
                  </a:lnTo>
                  <a:lnTo>
                    <a:pt x="1841557" y="44648"/>
                  </a:lnTo>
                  <a:lnTo>
                    <a:pt x="1875840" y="44648"/>
                  </a:lnTo>
                  <a:lnTo>
                    <a:pt x="1918239" y="44648"/>
                  </a:lnTo>
                  <a:lnTo>
                    <a:pt x="1961414" y="44648"/>
                  </a:lnTo>
                  <a:lnTo>
                    <a:pt x="2002280" y="42002"/>
                  </a:lnTo>
                  <a:lnTo>
                    <a:pt x="2036570" y="37580"/>
                  </a:lnTo>
                  <a:lnTo>
                    <a:pt x="2078972" y="36086"/>
                  </a:lnTo>
                  <a:lnTo>
                    <a:pt x="2123140" y="29654"/>
                  </a:lnTo>
                  <a:lnTo>
                    <a:pt x="2167437" y="27355"/>
                  </a:lnTo>
                  <a:lnTo>
                    <a:pt x="2209884" y="22160"/>
                  </a:lnTo>
                  <a:lnTo>
                    <a:pt x="2244706" y="19133"/>
                  </a:lnTo>
                  <a:lnTo>
                    <a:pt x="2280158" y="18236"/>
                  </a:lnTo>
                  <a:lnTo>
                    <a:pt x="2315799" y="17971"/>
                  </a:lnTo>
                  <a:lnTo>
                    <a:pt x="2351494" y="17892"/>
                  </a:lnTo>
                  <a:lnTo>
                    <a:pt x="2387205" y="13128"/>
                  </a:lnTo>
                  <a:lnTo>
                    <a:pt x="2428692" y="9759"/>
                  </a:lnTo>
                  <a:lnTo>
                    <a:pt x="2462445" y="9175"/>
                  </a:lnTo>
                  <a:lnTo>
                    <a:pt x="2506760" y="8978"/>
                  </a:lnTo>
                  <a:lnTo>
                    <a:pt x="2544471" y="8939"/>
                  </a:lnTo>
                  <a:lnTo>
                    <a:pt x="2586720" y="15068"/>
                  </a:lnTo>
                  <a:lnTo>
                    <a:pt x="2624758" y="17307"/>
                  </a:lnTo>
                  <a:lnTo>
                    <a:pt x="2660934" y="22491"/>
                  </a:lnTo>
                  <a:lnTo>
                    <a:pt x="2703034" y="26223"/>
                  </a:lnTo>
                  <a:lnTo>
                    <a:pt x="2746087" y="26767"/>
                  </a:lnTo>
                  <a:lnTo>
                    <a:pt x="2752751" y="26779"/>
                  </a:lnTo>
                  <a:lnTo>
                    <a:pt x="2759021" y="24138"/>
                  </a:lnTo>
                  <a:lnTo>
                    <a:pt x="2766389" y="19099"/>
                  </a:lnTo>
                  <a:lnTo>
                    <a:pt x="2777133" y="17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325"/>
            <p:cNvSpPr/>
            <p:nvPr>
              <p:custDataLst>
                <p:tags r:id="rId22"/>
              </p:custDataLst>
            </p:nvPr>
          </p:nvSpPr>
          <p:spPr>
            <a:xfrm>
              <a:off x="4455914" y="1946672"/>
              <a:ext cx="303610" cy="276821"/>
            </a:xfrm>
            <a:custGeom>
              <a:avLst/>
              <a:gdLst/>
              <a:ahLst/>
              <a:cxnLst/>
              <a:rect l="0" t="0" r="0" b="0"/>
              <a:pathLst>
                <a:path w="303610" h="276821">
                  <a:moveTo>
                    <a:pt x="303609" y="0"/>
                  </a:moveTo>
                  <a:lnTo>
                    <a:pt x="303609" y="0"/>
                  </a:lnTo>
                  <a:lnTo>
                    <a:pt x="303609" y="7688"/>
                  </a:lnTo>
                  <a:lnTo>
                    <a:pt x="302617" y="8102"/>
                  </a:lnTo>
                  <a:lnTo>
                    <a:pt x="298869" y="8562"/>
                  </a:lnTo>
                  <a:lnTo>
                    <a:pt x="297473" y="9676"/>
                  </a:lnTo>
                  <a:lnTo>
                    <a:pt x="286803" y="30276"/>
                  </a:lnTo>
                  <a:lnTo>
                    <a:pt x="247099" y="63147"/>
                  </a:lnTo>
                  <a:lnTo>
                    <a:pt x="210141" y="92357"/>
                  </a:lnTo>
                  <a:lnTo>
                    <a:pt x="170898" y="118748"/>
                  </a:lnTo>
                  <a:lnTo>
                    <a:pt x="134189" y="147590"/>
                  </a:lnTo>
                  <a:lnTo>
                    <a:pt x="98275" y="184670"/>
                  </a:lnTo>
                  <a:lnTo>
                    <a:pt x="58325" y="219498"/>
                  </a:lnTo>
                  <a:lnTo>
                    <a:pt x="15452" y="261395"/>
                  </a:lnTo>
                  <a:lnTo>
                    <a:pt x="9182" y="265003"/>
                  </a:lnTo>
                  <a:lnTo>
                    <a:pt x="6122" y="265966"/>
                  </a:lnTo>
                  <a:lnTo>
                    <a:pt x="4081" y="267599"/>
                  </a:lnTo>
                  <a:lnTo>
                    <a:pt x="9" y="276796"/>
                  </a:lnTo>
                  <a:lnTo>
                    <a:pt x="0" y="276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4326"/>
          <p:cNvSpPr/>
          <p:nvPr>
            <p:custDataLst>
              <p:tags r:id="rId2"/>
            </p:custDataLst>
          </p:nvPr>
        </p:nvSpPr>
        <p:spPr>
          <a:xfrm>
            <a:off x="2991445" y="2277070"/>
            <a:ext cx="491134" cy="598290"/>
          </a:xfrm>
          <a:custGeom>
            <a:avLst/>
            <a:gdLst/>
            <a:ahLst/>
            <a:cxnLst/>
            <a:rect l="0" t="0" r="0" b="0"/>
            <a:pathLst>
              <a:path w="491134" h="598290">
                <a:moveTo>
                  <a:pt x="0" y="0"/>
                </a:moveTo>
                <a:lnTo>
                  <a:pt x="0" y="0"/>
                </a:lnTo>
                <a:lnTo>
                  <a:pt x="0" y="7689"/>
                </a:lnTo>
                <a:lnTo>
                  <a:pt x="12274" y="15814"/>
                </a:lnTo>
                <a:lnTo>
                  <a:pt x="42040" y="57920"/>
                </a:lnTo>
                <a:lnTo>
                  <a:pt x="68902" y="98799"/>
                </a:lnTo>
                <a:lnTo>
                  <a:pt x="98497" y="140195"/>
                </a:lnTo>
                <a:lnTo>
                  <a:pt x="127127" y="180711"/>
                </a:lnTo>
                <a:lnTo>
                  <a:pt x="155077" y="217585"/>
                </a:lnTo>
                <a:lnTo>
                  <a:pt x="185847" y="257285"/>
                </a:lnTo>
                <a:lnTo>
                  <a:pt x="216462" y="296829"/>
                </a:lnTo>
                <a:lnTo>
                  <a:pt x="250668" y="339965"/>
                </a:lnTo>
                <a:lnTo>
                  <a:pt x="285939" y="384166"/>
                </a:lnTo>
                <a:lnTo>
                  <a:pt x="321525" y="426035"/>
                </a:lnTo>
                <a:lnTo>
                  <a:pt x="357204" y="463577"/>
                </a:lnTo>
                <a:lnTo>
                  <a:pt x="400076" y="507077"/>
                </a:lnTo>
                <a:lnTo>
                  <a:pt x="436215" y="544333"/>
                </a:lnTo>
                <a:lnTo>
                  <a:pt x="463491" y="575063"/>
                </a:lnTo>
                <a:lnTo>
                  <a:pt x="491133" y="5982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4327"/>
          <p:cNvSpPr/>
          <p:nvPr>
            <p:custDataLst>
              <p:tags r:id="rId3"/>
            </p:custDataLst>
          </p:nvPr>
        </p:nvSpPr>
        <p:spPr>
          <a:xfrm>
            <a:off x="1955602" y="5679281"/>
            <a:ext cx="1294805" cy="62509"/>
          </a:xfrm>
          <a:custGeom>
            <a:avLst/>
            <a:gdLst/>
            <a:ahLst/>
            <a:cxnLst/>
            <a:rect l="0" t="0" r="0" b="0"/>
            <a:pathLst>
              <a:path w="1294805" h="62509">
                <a:moveTo>
                  <a:pt x="0" y="0"/>
                </a:moveTo>
                <a:lnTo>
                  <a:pt x="0" y="0"/>
                </a:lnTo>
                <a:lnTo>
                  <a:pt x="39147" y="0"/>
                </a:lnTo>
                <a:lnTo>
                  <a:pt x="81582" y="992"/>
                </a:lnTo>
                <a:lnTo>
                  <a:pt x="125175" y="7689"/>
                </a:lnTo>
                <a:lnTo>
                  <a:pt x="166903" y="14821"/>
                </a:lnTo>
                <a:lnTo>
                  <a:pt x="204837" y="19905"/>
                </a:lnTo>
                <a:lnTo>
                  <a:pt x="240993" y="25430"/>
                </a:lnTo>
                <a:lnTo>
                  <a:pt x="282935" y="26521"/>
                </a:lnTo>
                <a:lnTo>
                  <a:pt x="323558" y="26737"/>
                </a:lnTo>
                <a:lnTo>
                  <a:pt x="364766" y="26779"/>
                </a:lnTo>
                <a:lnTo>
                  <a:pt x="408698" y="25795"/>
                </a:lnTo>
                <a:lnTo>
                  <a:pt x="443777" y="21644"/>
                </a:lnTo>
                <a:lnTo>
                  <a:pt x="479306" y="24824"/>
                </a:lnTo>
                <a:lnTo>
                  <a:pt x="514969" y="26207"/>
                </a:lnTo>
                <a:lnTo>
                  <a:pt x="551663" y="26616"/>
                </a:lnTo>
                <a:lnTo>
                  <a:pt x="593514" y="26738"/>
                </a:lnTo>
                <a:lnTo>
                  <a:pt x="637333" y="26774"/>
                </a:lnTo>
                <a:lnTo>
                  <a:pt x="681736" y="27777"/>
                </a:lnTo>
                <a:lnTo>
                  <a:pt x="711444" y="31527"/>
                </a:lnTo>
                <a:lnTo>
                  <a:pt x="743830" y="33856"/>
                </a:lnTo>
                <a:lnTo>
                  <a:pt x="777075" y="35883"/>
                </a:lnTo>
                <a:lnTo>
                  <a:pt x="808387" y="40092"/>
                </a:lnTo>
                <a:lnTo>
                  <a:pt x="838841" y="42623"/>
                </a:lnTo>
                <a:lnTo>
                  <a:pt x="869904" y="44741"/>
                </a:lnTo>
                <a:lnTo>
                  <a:pt x="903553" y="48989"/>
                </a:lnTo>
                <a:lnTo>
                  <a:pt x="935707" y="51538"/>
                </a:lnTo>
                <a:lnTo>
                  <a:pt x="979053" y="52975"/>
                </a:lnTo>
                <a:lnTo>
                  <a:pt x="1019678" y="53399"/>
                </a:lnTo>
                <a:lnTo>
                  <a:pt x="1060489" y="53526"/>
                </a:lnTo>
                <a:lnTo>
                  <a:pt x="1097716" y="50917"/>
                </a:lnTo>
                <a:lnTo>
                  <a:pt x="1141110" y="45887"/>
                </a:lnTo>
                <a:lnTo>
                  <a:pt x="1178345" y="45885"/>
                </a:lnTo>
                <a:lnTo>
                  <a:pt x="1218577" y="52369"/>
                </a:lnTo>
                <a:lnTo>
                  <a:pt x="1260964" y="53507"/>
                </a:lnTo>
                <a:lnTo>
                  <a:pt x="1269181" y="53547"/>
                </a:lnTo>
                <a:lnTo>
                  <a:pt x="1276140" y="56210"/>
                </a:lnTo>
                <a:lnTo>
                  <a:pt x="1285305" y="62139"/>
                </a:lnTo>
                <a:lnTo>
                  <a:pt x="1294804" y="625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1314"/>
          <p:cNvGrpSpPr/>
          <p:nvPr/>
        </p:nvGrpSpPr>
        <p:grpSpPr>
          <a:xfrm>
            <a:off x="2339578" y="3384352"/>
            <a:ext cx="410767" cy="133946"/>
            <a:chOff x="2339578" y="3384352"/>
            <a:chExt cx="410767" cy="133946"/>
          </a:xfrm>
        </p:grpSpPr>
        <p:sp>
          <p:nvSpPr>
            <p:cNvPr id="14" name="SMARTInkShape-4328"/>
            <p:cNvSpPr/>
            <p:nvPr>
              <p:custDataLst>
                <p:tags r:id="rId18"/>
              </p:custDataLst>
            </p:nvPr>
          </p:nvSpPr>
          <p:spPr>
            <a:xfrm>
              <a:off x="2741414" y="3455789"/>
              <a:ext cx="8931" cy="17860"/>
            </a:xfrm>
            <a:custGeom>
              <a:avLst/>
              <a:gdLst/>
              <a:ahLst/>
              <a:cxnLst/>
              <a:rect l="0" t="0" r="0" b="0"/>
              <a:pathLst>
                <a:path w="8931" h="17860">
                  <a:moveTo>
                    <a:pt x="8930" y="0"/>
                  </a:moveTo>
                  <a:lnTo>
                    <a:pt x="8930" y="0"/>
                  </a:lnTo>
                  <a:lnTo>
                    <a:pt x="8930" y="4740"/>
                  </a:lnTo>
                  <a:lnTo>
                    <a:pt x="7938" y="6137"/>
                  </a:lnTo>
                  <a:lnTo>
                    <a:pt x="6284" y="7068"/>
                  </a:lnTo>
                  <a:lnTo>
                    <a:pt x="3" y="8929"/>
                  </a:lnTo>
                  <a:lnTo>
                    <a:pt x="0" y="17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329"/>
            <p:cNvSpPr/>
            <p:nvPr>
              <p:custDataLst>
                <p:tags r:id="rId19"/>
              </p:custDataLst>
            </p:nvPr>
          </p:nvSpPr>
          <p:spPr>
            <a:xfrm>
              <a:off x="2339578" y="3384352"/>
              <a:ext cx="17861" cy="17859"/>
            </a:xfrm>
            <a:custGeom>
              <a:avLst/>
              <a:gdLst/>
              <a:ahLst/>
              <a:cxnLst/>
              <a:rect l="0" t="0" r="0" b="0"/>
              <a:pathLst>
                <a:path w="17861" h="17859">
                  <a:moveTo>
                    <a:pt x="17860" y="8929"/>
                  </a:moveTo>
                  <a:lnTo>
                    <a:pt x="17860" y="8929"/>
                  </a:lnTo>
                  <a:lnTo>
                    <a:pt x="9298" y="8929"/>
                  </a:lnTo>
                  <a:lnTo>
                    <a:pt x="1" y="17858"/>
                  </a:lnTo>
                  <a:lnTo>
                    <a:pt x="8562" y="9297"/>
                  </a:lnTo>
                  <a:lnTo>
                    <a:pt x="17482" y="8939"/>
                  </a:lnTo>
                  <a:lnTo>
                    <a:pt x="1273" y="8929"/>
                  </a:lnTo>
                  <a:lnTo>
                    <a:pt x="849" y="79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330"/>
            <p:cNvSpPr/>
            <p:nvPr>
              <p:custDataLst>
                <p:tags r:id="rId20"/>
              </p:custDataLst>
            </p:nvPr>
          </p:nvSpPr>
          <p:spPr>
            <a:xfrm>
              <a:off x="2537391" y="3500440"/>
              <a:ext cx="25030" cy="17858"/>
            </a:xfrm>
            <a:custGeom>
              <a:avLst/>
              <a:gdLst/>
              <a:ahLst/>
              <a:cxnLst/>
              <a:rect l="0" t="0" r="0" b="0"/>
              <a:pathLst>
                <a:path w="25030" h="17858">
                  <a:moveTo>
                    <a:pt x="7570" y="8927"/>
                  </a:moveTo>
                  <a:lnTo>
                    <a:pt x="7570" y="8927"/>
                  </a:lnTo>
                  <a:lnTo>
                    <a:pt x="12311" y="8927"/>
                  </a:lnTo>
                  <a:lnTo>
                    <a:pt x="13707" y="9919"/>
                  </a:lnTo>
                  <a:lnTo>
                    <a:pt x="14638" y="11573"/>
                  </a:lnTo>
                  <a:lnTo>
                    <a:pt x="16497" y="17847"/>
                  </a:lnTo>
                  <a:lnTo>
                    <a:pt x="7580" y="17857"/>
                  </a:lnTo>
                  <a:lnTo>
                    <a:pt x="7573" y="13116"/>
                  </a:lnTo>
                  <a:lnTo>
                    <a:pt x="8564" y="11720"/>
                  </a:lnTo>
                  <a:lnTo>
                    <a:pt x="10217" y="10789"/>
                  </a:lnTo>
                  <a:lnTo>
                    <a:pt x="16664" y="9172"/>
                  </a:lnTo>
                  <a:lnTo>
                    <a:pt x="25029" y="8936"/>
                  </a:lnTo>
                  <a:lnTo>
                    <a:pt x="0" y="8927"/>
                  </a:lnTo>
                  <a:lnTo>
                    <a:pt x="7238" y="8927"/>
                  </a:lnTo>
                  <a:lnTo>
                    <a:pt x="7567" y="106"/>
                  </a:lnTo>
                  <a:lnTo>
                    <a:pt x="12714" y="19"/>
                  </a:lnTo>
                  <a:lnTo>
                    <a:pt x="8444" y="0"/>
                  </a:lnTo>
                  <a:lnTo>
                    <a:pt x="7621" y="810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MARTInkShape-4331"/>
          <p:cNvSpPr/>
          <p:nvPr>
            <p:custDataLst>
              <p:tags r:id="rId4"/>
            </p:custDataLst>
          </p:nvPr>
        </p:nvSpPr>
        <p:spPr>
          <a:xfrm>
            <a:off x="2366367" y="3866555"/>
            <a:ext cx="508993" cy="428626"/>
          </a:xfrm>
          <a:custGeom>
            <a:avLst/>
            <a:gdLst/>
            <a:ahLst/>
            <a:cxnLst/>
            <a:rect l="0" t="0" r="0" b="0"/>
            <a:pathLst>
              <a:path w="508993" h="428626">
                <a:moveTo>
                  <a:pt x="0" y="428625"/>
                </a:moveTo>
                <a:lnTo>
                  <a:pt x="0" y="428625"/>
                </a:lnTo>
                <a:lnTo>
                  <a:pt x="0" y="420936"/>
                </a:lnTo>
                <a:lnTo>
                  <a:pt x="992" y="420522"/>
                </a:lnTo>
                <a:lnTo>
                  <a:pt x="33012" y="418703"/>
                </a:lnTo>
                <a:lnTo>
                  <a:pt x="42920" y="412007"/>
                </a:lnTo>
                <a:lnTo>
                  <a:pt x="51436" y="410018"/>
                </a:lnTo>
                <a:lnTo>
                  <a:pt x="59779" y="404701"/>
                </a:lnTo>
                <a:lnTo>
                  <a:pt x="68535" y="401692"/>
                </a:lnTo>
                <a:lnTo>
                  <a:pt x="92277" y="380878"/>
                </a:lnTo>
                <a:lnTo>
                  <a:pt x="95582" y="374992"/>
                </a:lnTo>
                <a:lnTo>
                  <a:pt x="96464" y="372034"/>
                </a:lnTo>
                <a:lnTo>
                  <a:pt x="98044" y="370062"/>
                </a:lnTo>
                <a:lnTo>
                  <a:pt x="133960" y="341925"/>
                </a:lnTo>
                <a:lnTo>
                  <a:pt x="139905" y="339490"/>
                </a:lnTo>
                <a:lnTo>
                  <a:pt x="145855" y="335100"/>
                </a:lnTo>
                <a:lnTo>
                  <a:pt x="149160" y="329842"/>
                </a:lnTo>
                <a:lnTo>
                  <a:pt x="151622" y="324198"/>
                </a:lnTo>
                <a:lnTo>
                  <a:pt x="181603" y="291700"/>
                </a:lnTo>
                <a:lnTo>
                  <a:pt x="187538" y="288394"/>
                </a:lnTo>
                <a:lnTo>
                  <a:pt x="190510" y="287513"/>
                </a:lnTo>
                <a:lnTo>
                  <a:pt x="192491" y="285933"/>
                </a:lnTo>
                <a:lnTo>
                  <a:pt x="202242" y="270622"/>
                </a:lnTo>
                <a:lnTo>
                  <a:pt x="203987" y="264805"/>
                </a:lnTo>
                <a:lnTo>
                  <a:pt x="205445" y="262857"/>
                </a:lnTo>
                <a:lnTo>
                  <a:pt x="207408" y="261558"/>
                </a:lnTo>
                <a:lnTo>
                  <a:pt x="212236" y="259123"/>
                </a:lnTo>
                <a:lnTo>
                  <a:pt x="235184" y="238015"/>
                </a:lnTo>
                <a:lnTo>
                  <a:pt x="238472" y="232122"/>
                </a:lnTo>
                <a:lnTo>
                  <a:pt x="239348" y="229162"/>
                </a:lnTo>
                <a:lnTo>
                  <a:pt x="240925" y="227189"/>
                </a:lnTo>
                <a:lnTo>
                  <a:pt x="267939" y="207865"/>
                </a:lnTo>
                <a:lnTo>
                  <a:pt x="273865" y="205493"/>
                </a:lnTo>
                <a:lnTo>
                  <a:pt x="317522" y="164679"/>
                </a:lnTo>
                <a:lnTo>
                  <a:pt x="343579" y="138625"/>
                </a:lnTo>
                <a:lnTo>
                  <a:pt x="348824" y="136025"/>
                </a:lnTo>
                <a:lnTo>
                  <a:pt x="351612" y="135332"/>
                </a:lnTo>
                <a:lnTo>
                  <a:pt x="360276" y="129615"/>
                </a:lnTo>
                <a:lnTo>
                  <a:pt x="369127" y="121638"/>
                </a:lnTo>
                <a:lnTo>
                  <a:pt x="372416" y="115907"/>
                </a:lnTo>
                <a:lnTo>
                  <a:pt x="373293" y="112990"/>
                </a:lnTo>
                <a:lnTo>
                  <a:pt x="374870" y="111045"/>
                </a:lnTo>
                <a:lnTo>
                  <a:pt x="393070" y="100316"/>
                </a:lnTo>
                <a:lnTo>
                  <a:pt x="395992" y="99619"/>
                </a:lnTo>
                <a:lnTo>
                  <a:pt x="404845" y="93898"/>
                </a:lnTo>
                <a:lnTo>
                  <a:pt x="413752" y="85919"/>
                </a:lnTo>
                <a:lnTo>
                  <a:pt x="417054" y="80189"/>
                </a:lnTo>
                <a:lnTo>
                  <a:pt x="417935" y="77271"/>
                </a:lnTo>
                <a:lnTo>
                  <a:pt x="419514" y="75327"/>
                </a:lnTo>
                <a:lnTo>
                  <a:pt x="455970" y="46728"/>
                </a:lnTo>
                <a:lnTo>
                  <a:pt x="458761" y="46034"/>
                </a:lnTo>
                <a:lnTo>
                  <a:pt x="460622" y="44580"/>
                </a:lnTo>
                <a:lnTo>
                  <a:pt x="462690" y="40319"/>
                </a:lnTo>
                <a:lnTo>
                  <a:pt x="464233" y="38785"/>
                </a:lnTo>
                <a:lnTo>
                  <a:pt x="468594" y="37081"/>
                </a:lnTo>
                <a:lnTo>
                  <a:pt x="470154" y="35635"/>
                </a:lnTo>
                <a:lnTo>
                  <a:pt x="471887" y="31382"/>
                </a:lnTo>
                <a:lnTo>
                  <a:pt x="473342" y="29851"/>
                </a:lnTo>
                <a:lnTo>
                  <a:pt x="482287" y="26065"/>
                </a:lnTo>
                <a:lnTo>
                  <a:pt x="491098" y="17892"/>
                </a:lnTo>
                <a:lnTo>
                  <a:pt x="499954" y="17859"/>
                </a:lnTo>
                <a:lnTo>
                  <a:pt x="500063" y="8962"/>
                </a:lnTo>
                <a:lnTo>
                  <a:pt x="508883" y="8929"/>
                </a:lnTo>
                <a:lnTo>
                  <a:pt x="508992" y="0"/>
                </a:lnTo>
                <a:lnTo>
                  <a:pt x="508992" y="892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1316"/>
          <p:cNvGrpSpPr/>
          <p:nvPr/>
        </p:nvGrpSpPr>
        <p:grpSpPr>
          <a:xfrm>
            <a:off x="2911078" y="3312914"/>
            <a:ext cx="330400" cy="160725"/>
            <a:chOff x="2911078" y="3312914"/>
            <a:chExt cx="330400" cy="160725"/>
          </a:xfrm>
        </p:grpSpPr>
        <p:sp>
          <p:nvSpPr>
            <p:cNvPr id="19" name="SMARTInkShape-4332"/>
            <p:cNvSpPr/>
            <p:nvPr>
              <p:custDataLst>
                <p:tags r:id="rId15"/>
              </p:custDataLst>
            </p:nvPr>
          </p:nvSpPr>
          <p:spPr>
            <a:xfrm>
              <a:off x="3071921" y="3312914"/>
              <a:ext cx="169557" cy="17860"/>
            </a:xfrm>
            <a:custGeom>
              <a:avLst/>
              <a:gdLst/>
              <a:ahLst/>
              <a:cxnLst/>
              <a:rect l="0" t="0" r="0" b="0"/>
              <a:pathLst>
                <a:path w="169557" h="17860">
                  <a:moveTo>
                    <a:pt x="8821" y="0"/>
                  </a:moveTo>
                  <a:lnTo>
                    <a:pt x="8821" y="0"/>
                  </a:lnTo>
                  <a:lnTo>
                    <a:pt x="0" y="0"/>
                  </a:lnTo>
                  <a:lnTo>
                    <a:pt x="38928" y="0"/>
                  </a:lnTo>
                  <a:lnTo>
                    <a:pt x="81791" y="7689"/>
                  </a:lnTo>
                  <a:lnTo>
                    <a:pt x="115395" y="11412"/>
                  </a:lnTo>
                  <a:lnTo>
                    <a:pt x="133664" y="15949"/>
                  </a:lnTo>
                  <a:lnTo>
                    <a:pt x="169556" y="17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333"/>
            <p:cNvSpPr/>
            <p:nvPr>
              <p:custDataLst>
                <p:tags r:id="rId16"/>
              </p:custDataLst>
            </p:nvPr>
          </p:nvSpPr>
          <p:spPr>
            <a:xfrm>
              <a:off x="3116461" y="3321844"/>
              <a:ext cx="35720" cy="80368"/>
            </a:xfrm>
            <a:custGeom>
              <a:avLst/>
              <a:gdLst/>
              <a:ahLst/>
              <a:cxnLst/>
              <a:rect l="0" t="0" r="0" b="0"/>
              <a:pathLst>
                <a:path w="35720" h="80368">
                  <a:moveTo>
                    <a:pt x="0" y="0"/>
                  </a:moveTo>
                  <a:lnTo>
                    <a:pt x="0" y="0"/>
                  </a:lnTo>
                  <a:lnTo>
                    <a:pt x="0" y="12428"/>
                  </a:lnTo>
                  <a:lnTo>
                    <a:pt x="2646" y="18091"/>
                  </a:lnTo>
                  <a:lnTo>
                    <a:pt x="7688" y="25071"/>
                  </a:lnTo>
                  <a:lnTo>
                    <a:pt x="8684" y="33578"/>
                  </a:lnTo>
                  <a:lnTo>
                    <a:pt x="8821" y="39067"/>
                  </a:lnTo>
                  <a:lnTo>
                    <a:pt x="11527" y="44813"/>
                  </a:lnTo>
                  <a:lnTo>
                    <a:pt x="16609" y="51847"/>
                  </a:lnTo>
                  <a:lnTo>
                    <a:pt x="18604" y="60365"/>
                  </a:lnTo>
                  <a:lnTo>
                    <a:pt x="26412" y="70947"/>
                  </a:lnTo>
                  <a:lnTo>
                    <a:pt x="26756" y="79083"/>
                  </a:lnTo>
                  <a:lnTo>
                    <a:pt x="27759" y="79510"/>
                  </a:lnTo>
                  <a:lnTo>
                    <a:pt x="35719" y="80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334"/>
            <p:cNvSpPr/>
            <p:nvPr>
              <p:custDataLst>
                <p:tags r:id="rId17"/>
              </p:custDataLst>
            </p:nvPr>
          </p:nvSpPr>
          <p:spPr>
            <a:xfrm>
              <a:off x="2911078" y="3312914"/>
              <a:ext cx="151434" cy="160725"/>
            </a:xfrm>
            <a:custGeom>
              <a:avLst/>
              <a:gdLst/>
              <a:ahLst/>
              <a:cxnLst/>
              <a:rect l="0" t="0" r="0" b="0"/>
              <a:pathLst>
                <a:path w="151434" h="160725">
                  <a:moveTo>
                    <a:pt x="0" y="35719"/>
                  </a:moveTo>
                  <a:lnTo>
                    <a:pt x="0" y="35719"/>
                  </a:lnTo>
                  <a:lnTo>
                    <a:pt x="0" y="66762"/>
                  </a:lnTo>
                  <a:lnTo>
                    <a:pt x="8562" y="100869"/>
                  </a:lnTo>
                  <a:lnTo>
                    <a:pt x="11661" y="103957"/>
                  </a:lnTo>
                  <a:lnTo>
                    <a:pt x="27268" y="113043"/>
                  </a:lnTo>
                  <a:lnTo>
                    <a:pt x="41114" y="130963"/>
                  </a:lnTo>
                  <a:lnTo>
                    <a:pt x="43601" y="139897"/>
                  </a:lnTo>
                  <a:lnTo>
                    <a:pt x="44183" y="145851"/>
                  </a:lnTo>
                  <a:lnTo>
                    <a:pt x="45330" y="147835"/>
                  </a:lnTo>
                  <a:lnTo>
                    <a:pt x="47087" y="149158"/>
                  </a:lnTo>
                  <a:lnTo>
                    <a:pt x="49251" y="150041"/>
                  </a:lnTo>
                  <a:lnTo>
                    <a:pt x="50694" y="151621"/>
                  </a:lnTo>
                  <a:lnTo>
                    <a:pt x="53575" y="160724"/>
                  </a:lnTo>
                  <a:lnTo>
                    <a:pt x="53578" y="153045"/>
                  </a:lnTo>
                  <a:lnTo>
                    <a:pt x="47441" y="144921"/>
                  </a:lnTo>
                  <a:lnTo>
                    <a:pt x="45017" y="135586"/>
                  </a:lnTo>
                  <a:lnTo>
                    <a:pt x="44681" y="121660"/>
                  </a:lnTo>
                  <a:lnTo>
                    <a:pt x="34079" y="115917"/>
                  </a:lnTo>
                  <a:lnTo>
                    <a:pt x="20108" y="110058"/>
                  </a:lnTo>
                  <a:lnTo>
                    <a:pt x="13898" y="104146"/>
                  </a:lnTo>
                  <a:lnTo>
                    <a:pt x="11137" y="98212"/>
                  </a:lnTo>
                  <a:lnTo>
                    <a:pt x="9124" y="73298"/>
                  </a:lnTo>
                  <a:lnTo>
                    <a:pt x="8968" y="59899"/>
                  </a:lnTo>
                  <a:lnTo>
                    <a:pt x="6301" y="53741"/>
                  </a:lnTo>
                  <a:lnTo>
                    <a:pt x="2801" y="47698"/>
                  </a:lnTo>
                  <a:lnTo>
                    <a:pt x="554" y="35733"/>
                  </a:lnTo>
                  <a:lnTo>
                    <a:pt x="10" y="13642"/>
                  </a:lnTo>
                  <a:lnTo>
                    <a:pt x="999" y="12071"/>
                  </a:lnTo>
                  <a:lnTo>
                    <a:pt x="2650" y="11024"/>
                  </a:lnTo>
                  <a:lnTo>
                    <a:pt x="8898" y="8941"/>
                  </a:lnTo>
                  <a:lnTo>
                    <a:pt x="8920" y="13673"/>
                  </a:lnTo>
                  <a:lnTo>
                    <a:pt x="9916" y="15069"/>
                  </a:lnTo>
                  <a:lnTo>
                    <a:pt x="11572" y="15999"/>
                  </a:lnTo>
                  <a:lnTo>
                    <a:pt x="13668" y="16619"/>
                  </a:lnTo>
                  <a:lnTo>
                    <a:pt x="15065" y="18025"/>
                  </a:lnTo>
                  <a:lnTo>
                    <a:pt x="19954" y="27410"/>
                  </a:lnTo>
                  <a:lnTo>
                    <a:pt x="23751" y="33018"/>
                  </a:lnTo>
                  <a:lnTo>
                    <a:pt x="26881" y="41754"/>
                  </a:lnTo>
                  <a:lnTo>
                    <a:pt x="40949" y="60530"/>
                  </a:lnTo>
                  <a:lnTo>
                    <a:pt x="46564" y="78507"/>
                  </a:lnTo>
                  <a:lnTo>
                    <a:pt x="48902" y="82104"/>
                  </a:lnTo>
                  <a:lnTo>
                    <a:pt x="54146" y="86100"/>
                  </a:lnTo>
                  <a:lnTo>
                    <a:pt x="59784" y="88868"/>
                  </a:lnTo>
                  <a:lnTo>
                    <a:pt x="65597" y="93406"/>
                  </a:lnTo>
                  <a:lnTo>
                    <a:pt x="68841" y="98730"/>
                  </a:lnTo>
                  <a:lnTo>
                    <a:pt x="69707" y="101539"/>
                  </a:lnTo>
                  <a:lnTo>
                    <a:pt x="81252" y="107306"/>
                  </a:lnTo>
                  <a:lnTo>
                    <a:pt x="114596" y="117961"/>
                  </a:lnTo>
                  <a:lnTo>
                    <a:pt x="121377" y="121880"/>
                  </a:lnTo>
                  <a:lnTo>
                    <a:pt x="133815" y="124396"/>
                  </a:lnTo>
                  <a:lnTo>
                    <a:pt x="147569" y="125013"/>
                  </a:lnTo>
                  <a:lnTo>
                    <a:pt x="148981" y="124021"/>
                  </a:lnTo>
                  <a:lnTo>
                    <a:pt x="149922" y="122368"/>
                  </a:lnTo>
                  <a:lnTo>
                    <a:pt x="151433" y="117327"/>
                  </a:lnTo>
                  <a:lnTo>
                    <a:pt x="139458" y="109202"/>
                  </a:lnTo>
                  <a:lnTo>
                    <a:pt x="134671" y="99868"/>
                  </a:lnTo>
                  <a:lnTo>
                    <a:pt x="134009" y="85942"/>
                  </a:lnTo>
                  <a:lnTo>
                    <a:pt x="136620" y="80199"/>
                  </a:lnTo>
                  <a:lnTo>
                    <a:pt x="140095" y="74339"/>
                  </a:lnTo>
                  <a:lnTo>
                    <a:pt x="142326" y="62493"/>
                  </a:lnTo>
                  <a:lnTo>
                    <a:pt x="142875" y="2000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4335"/>
          <p:cNvSpPr/>
          <p:nvPr>
            <p:custDataLst>
              <p:tags r:id="rId5"/>
            </p:custDataLst>
          </p:nvPr>
        </p:nvSpPr>
        <p:spPr>
          <a:xfrm>
            <a:off x="5956102" y="4714875"/>
            <a:ext cx="759024" cy="35720"/>
          </a:xfrm>
          <a:custGeom>
            <a:avLst/>
            <a:gdLst/>
            <a:ahLst/>
            <a:cxnLst/>
            <a:rect l="0" t="0" r="0" b="0"/>
            <a:pathLst>
              <a:path w="759024" h="35720">
                <a:moveTo>
                  <a:pt x="17859" y="35719"/>
                </a:moveTo>
                <a:lnTo>
                  <a:pt x="17859" y="35719"/>
                </a:lnTo>
                <a:lnTo>
                  <a:pt x="377" y="35719"/>
                </a:lnTo>
                <a:lnTo>
                  <a:pt x="0" y="26790"/>
                </a:lnTo>
                <a:lnTo>
                  <a:pt x="38731" y="26789"/>
                </a:lnTo>
                <a:lnTo>
                  <a:pt x="44664" y="24143"/>
                </a:lnTo>
                <a:lnTo>
                  <a:pt x="47635" y="22049"/>
                </a:lnTo>
                <a:lnTo>
                  <a:pt x="61297" y="19100"/>
                </a:lnTo>
                <a:lnTo>
                  <a:pt x="76563" y="17112"/>
                </a:lnTo>
                <a:lnTo>
                  <a:pt x="87423" y="10203"/>
                </a:lnTo>
                <a:lnTo>
                  <a:pt x="97048" y="9181"/>
                </a:lnTo>
                <a:lnTo>
                  <a:pt x="140824" y="8931"/>
                </a:lnTo>
                <a:lnTo>
                  <a:pt x="183472" y="8930"/>
                </a:lnTo>
                <a:lnTo>
                  <a:pt x="225317" y="8930"/>
                </a:lnTo>
                <a:lnTo>
                  <a:pt x="269506" y="8930"/>
                </a:lnTo>
                <a:lnTo>
                  <a:pt x="310661" y="8930"/>
                </a:lnTo>
                <a:lnTo>
                  <a:pt x="314263" y="8930"/>
                </a:lnTo>
                <a:lnTo>
                  <a:pt x="320912" y="6284"/>
                </a:lnTo>
                <a:lnTo>
                  <a:pt x="324074" y="4189"/>
                </a:lnTo>
                <a:lnTo>
                  <a:pt x="338005" y="1241"/>
                </a:lnTo>
                <a:lnTo>
                  <a:pt x="380977" y="6"/>
                </a:lnTo>
                <a:lnTo>
                  <a:pt x="422854" y="0"/>
                </a:lnTo>
                <a:lnTo>
                  <a:pt x="467426" y="0"/>
                </a:lnTo>
                <a:lnTo>
                  <a:pt x="511968" y="0"/>
                </a:lnTo>
                <a:lnTo>
                  <a:pt x="555550" y="0"/>
                </a:lnTo>
                <a:lnTo>
                  <a:pt x="598841" y="0"/>
                </a:lnTo>
                <a:lnTo>
                  <a:pt x="601634" y="0"/>
                </a:lnTo>
                <a:lnTo>
                  <a:pt x="603495" y="992"/>
                </a:lnTo>
                <a:lnTo>
                  <a:pt x="604736" y="2646"/>
                </a:lnTo>
                <a:lnTo>
                  <a:pt x="605564" y="4740"/>
                </a:lnTo>
                <a:lnTo>
                  <a:pt x="607107" y="6136"/>
                </a:lnTo>
                <a:lnTo>
                  <a:pt x="611468" y="7689"/>
                </a:lnTo>
                <a:lnTo>
                  <a:pt x="632621" y="8920"/>
                </a:lnTo>
                <a:lnTo>
                  <a:pt x="640863" y="15065"/>
                </a:lnTo>
                <a:lnTo>
                  <a:pt x="650222" y="17491"/>
                </a:lnTo>
                <a:lnTo>
                  <a:pt x="673977" y="17856"/>
                </a:lnTo>
                <a:lnTo>
                  <a:pt x="679222" y="20504"/>
                </a:lnTo>
                <a:lnTo>
                  <a:pt x="685933" y="25547"/>
                </a:lnTo>
                <a:lnTo>
                  <a:pt x="695128" y="26680"/>
                </a:lnTo>
                <a:lnTo>
                  <a:pt x="722020" y="26789"/>
                </a:lnTo>
                <a:lnTo>
                  <a:pt x="722448" y="27781"/>
                </a:lnTo>
                <a:lnTo>
                  <a:pt x="722924" y="31529"/>
                </a:lnTo>
                <a:lnTo>
                  <a:pt x="724042" y="32926"/>
                </a:lnTo>
                <a:lnTo>
                  <a:pt x="731856" y="35610"/>
                </a:lnTo>
                <a:lnTo>
                  <a:pt x="759023" y="357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Shape-4336"/>
          <p:cNvSpPr/>
          <p:nvPr>
            <p:custDataLst>
              <p:tags r:id="rId6"/>
            </p:custDataLst>
          </p:nvPr>
        </p:nvSpPr>
        <p:spPr>
          <a:xfrm>
            <a:off x="4143375" y="2634258"/>
            <a:ext cx="133937" cy="107157"/>
          </a:xfrm>
          <a:custGeom>
            <a:avLst/>
            <a:gdLst/>
            <a:ahLst/>
            <a:cxnLst/>
            <a:rect l="0" t="0" r="0" b="0"/>
            <a:pathLst>
              <a:path w="133937" h="107157">
                <a:moveTo>
                  <a:pt x="35719" y="8930"/>
                </a:moveTo>
                <a:lnTo>
                  <a:pt x="35719" y="8930"/>
                </a:lnTo>
                <a:lnTo>
                  <a:pt x="30978" y="8930"/>
                </a:lnTo>
                <a:lnTo>
                  <a:pt x="29582" y="7937"/>
                </a:lnTo>
                <a:lnTo>
                  <a:pt x="28651" y="6284"/>
                </a:lnTo>
                <a:lnTo>
                  <a:pt x="26898" y="368"/>
                </a:lnTo>
                <a:lnTo>
                  <a:pt x="71069" y="0"/>
                </a:lnTo>
                <a:lnTo>
                  <a:pt x="87512" y="0"/>
                </a:lnTo>
                <a:lnTo>
                  <a:pt x="96828" y="7688"/>
                </a:lnTo>
                <a:lnTo>
                  <a:pt x="105080" y="9677"/>
                </a:lnTo>
                <a:lnTo>
                  <a:pt x="115598" y="17482"/>
                </a:lnTo>
                <a:lnTo>
                  <a:pt x="115941" y="22488"/>
                </a:lnTo>
                <a:lnTo>
                  <a:pt x="116982" y="23921"/>
                </a:lnTo>
                <a:lnTo>
                  <a:pt x="120784" y="25514"/>
                </a:lnTo>
                <a:lnTo>
                  <a:pt x="122194" y="26931"/>
                </a:lnTo>
                <a:lnTo>
                  <a:pt x="124906" y="35317"/>
                </a:lnTo>
                <a:lnTo>
                  <a:pt x="132695" y="43372"/>
                </a:lnTo>
                <a:lnTo>
                  <a:pt x="133835" y="52225"/>
                </a:lnTo>
                <a:lnTo>
                  <a:pt x="133936" y="61148"/>
                </a:lnTo>
                <a:lnTo>
                  <a:pt x="117360" y="79090"/>
                </a:lnTo>
                <a:lnTo>
                  <a:pt x="116463" y="84729"/>
                </a:lnTo>
                <a:lnTo>
                  <a:pt x="115345" y="86252"/>
                </a:lnTo>
                <a:lnTo>
                  <a:pt x="105077" y="91764"/>
                </a:lnTo>
                <a:lnTo>
                  <a:pt x="99580" y="96950"/>
                </a:lnTo>
                <a:lnTo>
                  <a:pt x="93887" y="97848"/>
                </a:lnTo>
                <a:lnTo>
                  <a:pt x="85916" y="98114"/>
                </a:lnTo>
                <a:lnTo>
                  <a:pt x="84067" y="99144"/>
                </a:lnTo>
                <a:lnTo>
                  <a:pt x="82834" y="100822"/>
                </a:lnTo>
                <a:lnTo>
                  <a:pt x="82012" y="102934"/>
                </a:lnTo>
                <a:lnTo>
                  <a:pt x="80471" y="104341"/>
                </a:lnTo>
                <a:lnTo>
                  <a:pt x="72823" y="106786"/>
                </a:lnTo>
                <a:lnTo>
                  <a:pt x="28443" y="107156"/>
                </a:lnTo>
                <a:lnTo>
                  <a:pt x="27279" y="107156"/>
                </a:lnTo>
                <a:lnTo>
                  <a:pt x="4301" y="84668"/>
                </a:lnTo>
                <a:lnTo>
                  <a:pt x="1912" y="79633"/>
                </a:lnTo>
                <a:lnTo>
                  <a:pt x="22" y="62437"/>
                </a:lnTo>
                <a:lnTo>
                  <a:pt x="0" y="28433"/>
                </a:lnTo>
                <a:lnTo>
                  <a:pt x="25429" y="1361"/>
                </a:lnTo>
                <a:lnTo>
                  <a:pt x="31127" y="403"/>
                </a:lnTo>
                <a:lnTo>
                  <a:pt x="71438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Shape-4337"/>
          <p:cNvSpPr/>
          <p:nvPr>
            <p:custDataLst>
              <p:tags r:id="rId7"/>
            </p:custDataLst>
          </p:nvPr>
        </p:nvSpPr>
        <p:spPr>
          <a:xfrm>
            <a:off x="4241638" y="2598539"/>
            <a:ext cx="294641" cy="250029"/>
          </a:xfrm>
          <a:custGeom>
            <a:avLst/>
            <a:gdLst/>
            <a:ahLst/>
            <a:cxnLst/>
            <a:rect l="0" t="0" r="0" b="0"/>
            <a:pathLst>
              <a:path w="294641" h="250029">
                <a:moveTo>
                  <a:pt x="8893" y="17859"/>
                </a:moveTo>
                <a:lnTo>
                  <a:pt x="8893" y="17859"/>
                </a:lnTo>
                <a:lnTo>
                  <a:pt x="22196" y="17859"/>
                </a:lnTo>
                <a:lnTo>
                  <a:pt x="60113" y="9481"/>
                </a:lnTo>
                <a:lnTo>
                  <a:pt x="84173" y="8010"/>
                </a:lnTo>
                <a:lnTo>
                  <a:pt x="112965" y="834"/>
                </a:lnTo>
                <a:lnTo>
                  <a:pt x="157612" y="22"/>
                </a:lnTo>
                <a:lnTo>
                  <a:pt x="199272" y="0"/>
                </a:lnTo>
                <a:lnTo>
                  <a:pt x="235111" y="0"/>
                </a:lnTo>
                <a:lnTo>
                  <a:pt x="241064" y="2646"/>
                </a:lnTo>
                <a:lnTo>
                  <a:pt x="248231" y="7689"/>
                </a:lnTo>
                <a:lnTo>
                  <a:pt x="256775" y="9677"/>
                </a:lnTo>
                <a:lnTo>
                  <a:pt x="265123" y="14994"/>
                </a:lnTo>
                <a:lnTo>
                  <a:pt x="275052" y="17482"/>
                </a:lnTo>
                <a:lnTo>
                  <a:pt x="275630" y="18600"/>
                </a:lnTo>
                <a:lnTo>
                  <a:pt x="276271" y="22488"/>
                </a:lnTo>
                <a:lnTo>
                  <a:pt x="277434" y="23921"/>
                </a:lnTo>
                <a:lnTo>
                  <a:pt x="284427" y="26412"/>
                </a:lnTo>
                <a:lnTo>
                  <a:pt x="285142" y="29267"/>
                </a:lnTo>
                <a:lnTo>
                  <a:pt x="285600" y="34444"/>
                </a:lnTo>
                <a:lnTo>
                  <a:pt x="284646" y="34869"/>
                </a:lnTo>
                <a:lnTo>
                  <a:pt x="280940" y="35341"/>
                </a:lnTo>
                <a:lnTo>
                  <a:pt x="279554" y="36459"/>
                </a:lnTo>
                <a:lnTo>
                  <a:pt x="278015" y="40347"/>
                </a:lnTo>
                <a:lnTo>
                  <a:pt x="276613" y="41781"/>
                </a:lnTo>
                <a:lnTo>
                  <a:pt x="267232" y="46728"/>
                </a:lnTo>
                <a:lnTo>
                  <a:pt x="260565" y="52225"/>
                </a:lnTo>
                <a:lnTo>
                  <a:pt x="254670" y="53177"/>
                </a:lnTo>
                <a:lnTo>
                  <a:pt x="246640" y="53459"/>
                </a:lnTo>
                <a:lnTo>
                  <a:pt x="244782" y="54491"/>
                </a:lnTo>
                <a:lnTo>
                  <a:pt x="243542" y="56171"/>
                </a:lnTo>
                <a:lnTo>
                  <a:pt x="241554" y="61256"/>
                </a:lnTo>
                <a:lnTo>
                  <a:pt x="238637" y="61952"/>
                </a:lnTo>
                <a:lnTo>
                  <a:pt x="232516" y="62475"/>
                </a:lnTo>
                <a:lnTo>
                  <a:pt x="232136" y="71405"/>
                </a:lnTo>
                <a:lnTo>
                  <a:pt x="240697" y="79998"/>
                </a:lnTo>
                <a:lnTo>
                  <a:pt x="254358" y="80358"/>
                </a:lnTo>
                <a:lnTo>
                  <a:pt x="259541" y="83009"/>
                </a:lnTo>
                <a:lnTo>
                  <a:pt x="265151" y="86502"/>
                </a:lnTo>
                <a:lnTo>
                  <a:pt x="276838" y="88745"/>
                </a:lnTo>
                <a:lnTo>
                  <a:pt x="279796" y="88929"/>
                </a:lnTo>
                <a:lnTo>
                  <a:pt x="281769" y="90044"/>
                </a:lnTo>
                <a:lnTo>
                  <a:pt x="283084" y="91779"/>
                </a:lnTo>
                <a:lnTo>
                  <a:pt x="285194" y="96953"/>
                </a:lnTo>
                <a:lnTo>
                  <a:pt x="294262" y="106755"/>
                </a:lnTo>
                <a:lnTo>
                  <a:pt x="294640" y="123662"/>
                </a:lnTo>
                <a:lnTo>
                  <a:pt x="288506" y="131877"/>
                </a:lnTo>
                <a:lnTo>
                  <a:pt x="286081" y="141231"/>
                </a:lnTo>
                <a:lnTo>
                  <a:pt x="278057" y="150419"/>
                </a:lnTo>
                <a:lnTo>
                  <a:pt x="274704" y="151189"/>
                </a:lnTo>
                <a:lnTo>
                  <a:pt x="272421" y="151394"/>
                </a:lnTo>
                <a:lnTo>
                  <a:pt x="267238" y="154268"/>
                </a:lnTo>
                <a:lnTo>
                  <a:pt x="260567" y="159457"/>
                </a:lnTo>
                <a:lnTo>
                  <a:pt x="259654" y="162813"/>
                </a:lnTo>
                <a:lnTo>
                  <a:pt x="259411" y="165096"/>
                </a:lnTo>
                <a:lnTo>
                  <a:pt x="258256" y="166619"/>
                </a:lnTo>
                <a:lnTo>
                  <a:pt x="254328" y="168311"/>
                </a:lnTo>
                <a:lnTo>
                  <a:pt x="252884" y="169754"/>
                </a:lnTo>
                <a:lnTo>
                  <a:pt x="251279" y="174003"/>
                </a:lnTo>
                <a:lnTo>
                  <a:pt x="249858" y="175534"/>
                </a:lnTo>
                <a:lnTo>
                  <a:pt x="245635" y="177234"/>
                </a:lnTo>
                <a:lnTo>
                  <a:pt x="244111" y="178679"/>
                </a:lnTo>
                <a:lnTo>
                  <a:pt x="241466" y="186163"/>
                </a:lnTo>
                <a:lnTo>
                  <a:pt x="238598" y="186918"/>
                </a:lnTo>
                <a:lnTo>
                  <a:pt x="236444" y="187120"/>
                </a:lnTo>
                <a:lnTo>
                  <a:pt x="231404" y="189990"/>
                </a:lnTo>
                <a:lnTo>
                  <a:pt x="215659" y="204029"/>
                </a:lnTo>
                <a:lnTo>
                  <a:pt x="206709" y="205264"/>
                </a:lnTo>
                <a:lnTo>
                  <a:pt x="198487" y="211496"/>
                </a:lnTo>
                <a:lnTo>
                  <a:pt x="190195" y="214470"/>
                </a:lnTo>
                <a:lnTo>
                  <a:pt x="180286" y="221891"/>
                </a:lnTo>
                <a:lnTo>
                  <a:pt x="171770" y="223967"/>
                </a:lnTo>
                <a:lnTo>
                  <a:pt x="163427" y="229300"/>
                </a:lnTo>
                <a:lnTo>
                  <a:pt x="151719" y="231605"/>
                </a:lnTo>
                <a:lnTo>
                  <a:pt x="148759" y="231794"/>
                </a:lnTo>
                <a:lnTo>
                  <a:pt x="142824" y="234650"/>
                </a:lnTo>
                <a:lnTo>
                  <a:pt x="136879" y="238234"/>
                </a:lnTo>
                <a:lnTo>
                  <a:pt x="124978" y="240535"/>
                </a:lnTo>
                <a:lnTo>
                  <a:pt x="104143" y="241068"/>
                </a:lnTo>
                <a:lnTo>
                  <a:pt x="98190" y="243732"/>
                </a:lnTo>
                <a:lnTo>
                  <a:pt x="92237" y="247232"/>
                </a:lnTo>
                <a:lnTo>
                  <a:pt x="80331" y="249478"/>
                </a:lnTo>
                <a:lnTo>
                  <a:pt x="41635" y="250028"/>
                </a:lnTo>
                <a:lnTo>
                  <a:pt x="35682" y="247384"/>
                </a:lnTo>
                <a:lnTo>
                  <a:pt x="28516" y="242343"/>
                </a:lnTo>
                <a:lnTo>
                  <a:pt x="19972" y="241347"/>
                </a:lnTo>
                <a:lnTo>
                  <a:pt x="10548" y="241134"/>
                </a:lnTo>
                <a:lnTo>
                  <a:pt x="1350" y="233416"/>
                </a:lnTo>
                <a:lnTo>
                  <a:pt x="580" y="230079"/>
                </a:lnTo>
                <a:lnTo>
                  <a:pt x="0" y="218902"/>
                </a:lnTo>
                <a:lnTo>
                  <a:pt x="980" y="217372"/>
                </a:lnTo>
                <a:lnTo>
                  <a:pt x="2625" y="216352"/>
                </a:lnTo>
                <a:lnTo>
                  <a:pt x="7655" y="214715"/>
                </a:lnTo>
                <a:lnTo>
                  <a:pt x="8343" y="211846"/>
                </a:lnTo>
                <a:lnTo>
                  <a:pt x="8527" y="209691"/>
                </a:lnTo>
                <a:lnTo>
                  <a:pt x="11376" y="204652"/>
                </a:lnTo>
                <a:lnTo>
                  <a:pt x="16549" y="198072"/>
                </a:lnTo>
                <a:lnTo>
                  <a:pt x="17445" y="192192"/>
                </a:lnTo>
                <a:lnTo>
                  <a:pt x="18564" y="190636"/>
                </a:lnTo>
                <a:lnTo>
                  <a:pt x="20301" y="189599"/>
                </a:lnTo>
                <a:lnTo>
                  <a:pt x="22451" y="188907"/>
                </a:lnTo>
                <a:lnTo>
                  <a:pt x="23885" y="187453"/>
                </a:lnTo>
                <a:lnTo>
                  <a:pt x="27493" y="178510"/>
                </a:lnTo>
                <a:lnTo>
                  <a:pt x="34408" y="171025"/>
                </a:lnTo>
                <a:lnTo>
                  <a:pt x="43259" y="169783"/>
                </a:lnTo>
                <a:lnTo>
                  <a:pt x="43710" y="168751"/>
                </a:lnTo>
                <a:lnTo>
                  <a:pt x="44612" y="147173"/>
                </a:lnTo>
                <a:lnTo>
                  <a:pt x="43620" y="145741"/>
                </a:lnTo>
                <a:lnTo>
                  <a:pt x="41966" y="144785"/>
                </a:lnTo>
                <a:lnTo>
                  <a:pt x="36923" y="143252"/>
                </a:lnTo>
                <a:lnTo>
                  <a:pt x="36234" y="140397"/>
                </a:lnTo>
                <a:lnTo>
                  <a:pt x="36051" y="138246"/>
                </a:lnTo>
                <a:lnTo>
                  <a:pt x="34935" y="136813"/>
                </a:lnTo>
                <a:lnTo>
                  <a:pt x="31051" y="135220"/>
                </a:lnTo>
                <a:lnTo>
                  <a:pt x="30610" y="133803"/>
                </a:lnTo>
                <a:lnTo>
                  <a:pt x="32767" y="129582"/>
                </a:lnTo>
                <a:lnTo>
                  <a:pt x="32746" y="128060"/>
                </a:lnTo>
                <a:lnTo>
                  <a:pt x="31741" y="127045"/>
                </a:lnTo>
                <a:lnTo>
                  <a:pt x="30078" y="126369"/>
                </a:lnTo>
                <a:lnTo>
                  <a:pt x="28970" y="124926"/>
                </a:lnTo>
                <a:lnTo>
                  <a:pt x="27738" y="120676"/>
                </a:lnTo>
                <a:lnTo>
                  <a:pt x="26417" y="119146"/>
                </a:lnTo>
                <a:lnTo>
                  <a:pt x="22304" y="117446"/>
                </a:lnTo>
                <a:lnTo>
                  <a:pt x="20810" y="116001"/>
                </a:lnTo>
                <a:lnTo>
                  <a:pt x="18216" y="108517"/>
                </a:lnTo>
                <a:lnTo>
                  <a:pt x="24943" y="97622"/>
                </a:lnTo>
                <a:lnTo>
                  <a:pt x="26721" y="81753"/>
                </a:lnTo>
                <a:lnTo>
                  <a:pt x="32883" y="73512"/>
                </a:lnTo>
                <a:lnTo>
                  <a:pt x="35314" y="64153"/>
                </a:lnTo>
                <a:lnTo>
                  <a:pt x="44612" y="535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1320"/>
          <p:cNvGrpSpPr/>
          <p:nvPr/>
        </p:nvGrpSpPr>
        <p:grpSpPr>
          <a:xfrm>
            <a:off x="4134445" y="2330648"/>
            <a:ext cx="1116212" cy="482205"/>
            <a:chOff x="4134445" y="2330648"/>
            <a:chExt cx="1116212" cy="482205"/>
          </a:xfrm>
        </p:grpSpPr>
        <p:sp>
          <p:nvSpPr>
            <p:cNvPr id="26" name="SMARTInkShape-4338"/>
            <p:cNvSpPr/>
            <p:nvPr>
              <p:custDataLst>
                <p:tags r:id="rId12"/>
              </p:custDataLst>
            </p:nvPr>
          </p:nvSpPr>
          <p:spPr>
            <a:xfrm>
              <a:off x="4965274" y="2375300"/>
              <a:ext cx="285383" cy="35717"/>
            </a:xfrm>
            <a:custGeom>
              <a:avLst/>
              <a:gdLst/>
              <a:ahLst/>
              <a:cxnLst/>
              <a:rect l="0" t="0" r="0" b="0"/>
              <a:pathLst>
                <a:path w="285383" h="35717">
                  <a:moveTo>
                    <a:pt x="8562" y="8927"/>
                  </a:moveTo>
                  <a:lnTo>
                    <a:pt x="8562" y="8927"/>
                  </a:lnTo>
                  <a:lnTo>
                    <a:pt x="0" y="8927"/>
                  </a:lnTo>
                  <a:lnTo>
                    <a:pt x="38054" y="8927"/>
                  </a:lnTo>
                  <a:lnTo>
                    <a:pt x="80355" y="1859"/>
                  </a:lnTo>
                  <a:lnTo>
                    <a:pt x="120529" y="365"/>
                  </a:lnTo>
                  <a:lnTo>
                    <a:pt x="154957" y="106"/>
                  </a:lnTo>
                  <a:lnTo>
                    <a:pt x="195017" y="18"/>
                  </a:lnTo>
                  <a:lnTo>
                    <a:pt x="235853" y="0"/>
                  </a:lnTo>
                  <a:lnTo>
                    <a:pt x="246171" y="2644"/>
                  </a:lnTo>
                  <a:lnTo>
                    <a:pt x="255057" y="6134"/>
                  </a:lnTo>
                  <a:lnTo>
                    <a:pt x="275501" y="8818"/>
                  </a:lnTo>
                  <a:lnTo>
                    <a:pt x="280911" y="13635"/>
                  </a:lnTo>
                  <a:lnTo>
                    <a:pt x="283395" y="18626"/>
                  </a:lnTo>
                  <a:lnTo>
                    <a:pt x="285382" y="357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339"/>
            <p:cNvSpPr/>
            <p:nvPr>
              <p:custDataLst>
                <p:tags r:id="rId13"/>
              </p:custDataLst>
            </p:nvPr>
          </p:nvSpPr>
          <p:spPr>
            <a:xfrm>
              <a:off x="5058011" y="2330648"/>
              <a:ext cx="22982" cy="205384"/>
            </a:xfrm>
            <a:custGeom>
              <a:avLst/>
              <a:gdLst/>
              <a:ahLst/>
              <a:cxnLst/>
              <a:rect l="0" t="0" r="0" b="0"/>
              <a:pathLst>
                <a:path w="22982" h="205384">
                  <a:moveTo>
                    <a:pt x="22981" y="0"/>
                  </a:moveTo>
                  <a:lnTo>
                    <a:pt x="22981" y="0"/>
                  </a:lnTo>
                  <a:lnTo>
                    <a:pt x="22981" y="4741"/>
                  </a:lnTo>
                  <a:lnTo>
                    <a:pt x="20336" y="9714"/>
                  </a:lnTo>
                  <a:lnTo>
                    <a:pt x="16844" y="15232"/>
                  </a:lnTo>
                  <a:lnTo>
                    <a:pt x="6472" y="51138"/>
                  </a:lnTo>
                  <a:lnTo>
                    <a:pt x="5240" y="91108"/>
                  </a:lnTo>
                  <a:lnTo>
                    <a:pt x="0" y="117253"/>
                  </a:lnTo>
                  <a:lnTo>
                    <a:pt x="4864" y="158094"/>
                  </a:lnTo>
                  <a:lnTo>
                    <a:pt x="7653" y="167168"/>
                  </a:lnTo>
                  <a:lnTo>
                    <a:pt x="11207" y="174508"/>
                  </a:lnTo>
                  <a:lnTo>
                    <a:pt x="13677" y="190354"/>
                  </a:lnTo>
                  <a:lnTo>
                    <a:pt x="14794" y="192387"/>
                  </a:lnTo>
                  <a:lnTo>
                    <a:pt x="16531" y="193743"/>
                  </a:lnTo>
                  <a:lnTo>
                    <a:pt x="18681" y="194646"/>
                  </a:lnTo>
                  <a:lnTo>
                    <a:pt x="20115" y="196241"/>
                  </a:lnTo>
                  <a:lnTo>
                    <a:pt x="22981" y="205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340"/>
            <p:cNvSpPr/>
            <p:nvPr>
              <p:custDataLst>
                <p:tags r:id="rId14"/>
              </p:custDataLst>
            </p:nvPr>
          </p:nvSpPr>
          <p:spPr>
            <a:xfrm>
              <a:off x="4134445" y="2652118"/>
              <a:ext cx="808414" cy="160735"/>
            </a:xfrm>
            <a:custGeom>
              <a:avLst/>
              <a:gdLst/>
              <a:ahLst/>
              <a:cxnLst/>
              <a:rect l="0" t="0" r="0" b="0"/>
              <a:pathLst>
                <a:path w="808414" h="160735">
                  <a:moveTo>
                    <a:pt x="0" y="160734"/>
                  </a:moveTo>
                  <a:lnTo>
                    <a:pt x="0" y="160734"/>
                  </a:lnTo>
                  <a:lnTo>
                    <a:pt x="4741" y="160734"/>
                  </a:lnTo>
                  <a:lnTo>
                    <a:pt x="9714" y="158088"/>
                  </a:lnTo>
                  <a:lnTo>
                    <a:pt x="25732" y="148305"/>
                  </a:lnTo>
                  <a:lnTo>
                    <a:pt x="62262" y="142955"/>
                  </a:lnTo>
                  <a:lnTo>
                    <a:pt x="96060" y="136063"/>
                  </a:lnTo>
                  <a:lnTo>
                    <a:pt x="131209" y="127737"/>
                  </a:lnTo>
                  <a:lnTo>
                    <a:pt x="167751" y="118986"/>
                  </a:lnTo>
                  <a:lnTo>
                    <a:pt x="208564" y="111102"/>
                  </a:lnTo>
                  <a:lnTo>
                    <a:pt x="247226" y="107333"/>
                  </a:lnTo>
                  <a:lnTo>
                    <a:pt x="290652" y="100373"/>
                  </a:lnTo>
                  <a:lnTo>
                    <a:pt x="323647" y="94880"/>
                  </a:lnTo>
                  <a:lnTo>
                    <a:pt x="355510" y="91778"/>
                  </a:lnTo>
                  <a:lnTo>
                    <a:pt x="387200" y="88415"/>
                  </a:lnTo>
                  <a:lnTo>
                    <a:pt x="421128" y="80305"/>
                  </a:lnTo>
                  <a:lnTo>
                    <a:pt x="456051" y="75378"/>
                  </a:lnTo>
                  <a:lnTo>
                    <a:pt x="491416" y="73188"/>
                  </a:lnTo>
                  <a:lnTo>
                    <a:pt x="526977" y="72215"/>
                  </a:lnTo>
                  <a:lnTo>
                    <a:pt x="559981" y="71783"/>
                  </a:lnTo>
                  <a:lnTo>
                    <a:pt x="603806" y="71539"/>
                  </a:lnTo>
                  <a:lnTo>
                    <a:pt x="641927" y="74113"/>
                  </a:lnTo>
                  <a:lnTo>
                    <a:pt x="678357" y="78514"/>
                  </a:lnTo>
                  <a:lnTo>
                    <a:pt x="721482" y="80001"/>
                  </a:lnTo>
                  <a:lnTo>
                    <a:pt x="760646" y="87386"/>
                  </a:lnTo>
                  <a:lnTo>
                    <a:pt x="803301" y="89274"/>
                  </a:lnTo>
                  <a:lnTo>
                    <a:pt x="808413" y="89289"/>
                  </a:lnTo>
                  <a:lnTo>
                    <a:pt x="806441" y="89293"/>
                  </a:lnTo>
                  <a:lnTo>
                    <a:pt x="805518" y="88302"/>
                  </a:lnTo>
                  <a:lnTo>
                    <a:pt x="804492" y="84555"/>
                  </a:lnTo>
                  <a:lnTo>
                    <a:pt x="803227" y="83159"/>
                  </a:lnTo>
                  <a:lnTo>
                    <a:pt x="791316" y="75993"/>
                  </a:lnTo>
                  <a:lnTo>
                    <a:pt x="777787" y="65208"/>
                  </a:lnTo>
                  <a:lnTo>
                    <a:pt x="751154" y="50877"/>
                  </a:lnTo>
                  <a:lnTo>
                    <a:pt x="729903" y="37564"/>
                  </a:lnTo>
                  <a:lnTo>
                    <a:pt x="707401" y="29981"/>
                  </a:lnTo>
                  <a:lnTo>
                    <a:pt x="700796" y="28917"/>
                  </a:lnTo>
                  <a:lnTo>
                    <a:pt x="688166" y="22443"/>
                  </a:lnTo>
                  <a:lnTo>
                    <a:pt x="675937" y="14935"/>
                  </a:lnTo>
                  <a:lnTo>
                    <a:pt x="654564" y="7469"/>
                  </a:lnTo>
                  <a:lnTo>
                    <a:pt x="646121" y="3319"/>
                  </a:lnTo>
                  <a:lnTo>
                    <a:pt x="617668" y="38"/>
                  </a:lnTo>
                  <a:lnTo>
                    <a:pt x="645099" y="0"/>
                  </a:lnTo>
                  <a:lnTo>
                    <a:pt x="681934" y="15230"/>
                  </a:lnTo>
                  <a:lnTo>
                    <a:pt x="717378" y="31780"/>
                  </a:lnTo>
                  <a:lnTo>
                    <a:pt x="759025" y="45201"/>
                  </a:lnTo>
                  <a:lnTo>
                    <a:pt x="778096" y="56663"/>
                  </a:lnTo>
                  <a:lnTo>
                    <a:pt x="801862" y="78605"/>
                  </a:lnTo>
                  <a:lnTo>
                    <a:pt x="801473" y="80184"/>
                  </a:lnTo>
                  <a:lnTo>
                    <a:pt x="797178" y="87148"/>
                  </a:lnTo>
                  <a:lnTo>
                    <a:pt x="795825" y="92641"/>
                  </a:lnTo>
                  <a:lnTo>
                    <a:pt x="789932" y="98389"/>
                  </a:lnTo>
                  <a:lnTo>
                    <a:pt x="745989" y="130970"/>
                  </a:lnTo>
                  <a:lnTo>
                    <a:pt x="717436" y="147835"/>
                  </a:lnTo>
                  <a:lnTo>
                    <a:pt x="696516" y="151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4341"/>
          <p:cNvSpPr/>
          <p:nvPr>
            <p:custDataLst>
              <p:tags r:id="rId8"/>
            </p:custDataLst>
          </p:nvPr>
        </p:nvSpPr>
        <p:spPr>
          <a:xfrm>
            <a:off x="4931357" y="3062883"/>
            <a:ext cx="420202" cy="53579"/>
          </a:xfrm>
          <a:custGeom>
            <a:avLst/>
            <a:gdLst/>
            <a:ahLst/>
            <a:cxnLst/>
            <a:rect l="0" t="0" r="0" b="0"/>
            <a:pathLst>
              <a:path w="420202" h="53579">
                <a:moveTo>
                  <a:pt x="15690" y="0"/>
                </a:moveTo>
                <a:lnTo>
                  <a:pt x="15690" y="0"/>
                </a:lnTo>
                <a:lnTo>
                  <a:pt x="57553" y="0"/>
                </a:lnTo>
                <a:lnTo>
                  <a:pt x="91593" y="0"/>
                </a:lnTo>
                <a:lnTo>
                  <a:pt x="135745" y="2646"/>
                </a:lnTo>
                <a:lnTo>
                  <a:pt x="169258" y="6137"/>
                </a:lnTo>
                <a:lnTo>
                  <a:pt x="203998" y="7688"/>
                </a:lnTo>
                <a:lnTo>
                  <a:pt x="239280" y="11024"/>
                </a:lnTo>
                <a:lnTo>
                  <a:pt x="274805" y="15813"/>
                </a:lnTo>
                <a:lnTo>
                  <a:pt x="310438" y="21249"/>
                </a:lnTo>
                <a:lnTo>
                  <a:pt x="354487" y="25148"/>
                </a:lnTo>
                <a:lnTo>
                  <a:pt x="397636" y="33640"/>
                </a:lnTo>
                <a:lnTo>
                  <a:pt x="420051" y="35445"/>
                </a:lnTo>
                <a:lnTo>
                  <a:pt x="420201" y="35536"/>
                </a:lnTo>
                <a:lnTo>
                  <a:pt x="377431" y="35714"/>
                </a:lnTo>
                <a:lnTo>
                  <a:pt x="342146" y="35717"/>
                </a:lnTo>
                <a:lnTo>
                  <a:pt x="312586" y="35718"/>
                </a:lnTo>
                <a:lnTo>
                  <a:pt x="276297" y="35718"/>
                </a:lnTo>
                <a:lnTo>
                  <a:pt x="239664" y="35718"/>
                </a:lnTo>
                <a:lnTo>
                  <a:pt x="203539" y="35718"/>
                </a:lnTo>
                <a:lnTo>
                  <a:pt x="167640" y="35719"/>
                </a:lnTo>
                <a:lnTo>
                  <a:pt x="134486" y="35719"/>
                </a:lnTo>
                <a:lnTo>
                  <a:pt x="103215" y="35719"/>
                </a:lnTo>
                <a:lnTo>
                  <a:pt x="59703" y="35719"/>
                </a:lnTo>
                <a:lnTo>
                  <a:pt x="17333" y="35719"/>
                </a:lnTo>
                <a:lnTo>
                  <a:pt x="5153" y="35719"/>
                </a:lnTo>
                <a:lnTo>
                  <a:pt x="2712" y="36711"/>
                </a:lnTo>
                <a:lnTo>
                  <a:pt x="1085" y="38364"/>
                </a:lnTo>
                <a:lnTo>
                  <a:pt x="0" y="40459"/>
                </a:lnTo>
                <a:lnTo>
                  <a:pt x="1261" y="41855"/>
                </a:lnTo>
                <a:lnTo>
                  <a:pt x="7954" y="43407"/>
                </a:lnTo>
                <a:lnTo>
                  <a:pt x="49103" y="44485"/>
                </a:lnTo>
                <a:lnTo>
                  <a:pt x="89091" y="47246"/>
                </a:lnTo>
                <a:lnTo>
                  <a:pt x="129712" y="51702"/>
                </a:lnTo>
                <a:lnTo>
                  <a:pt x="167495" y="535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Shape-4342"/>
          <p:cNvSpPr/>
          <p:nvPr>
            <p:custDataLst>
              <p:tags r:id="rId9"/>
            </p:custDataLst>
          </p:nvPr>
        </p:nvSpPr>
        <p:spPr>
          <a:xfrm>
            <a:off x="4840569" y="2179701"/>
            <a:ext cx="619110" cy="445628"/>
          </a:xfrm>
          <a:custGeom>
            <a:avLst/>
            <a:gdLst/>
            <a:ahLst/>
            <a:cxnLst/>
            <a:rect l="0" t="0" r="0" b="0"/>
            <a:pathLst>
              <a:path w="619110" h="445628">
                <a:moveTo>
                  <a:pt x="356509" y="445627"/>
                </a:moveTo>
                <a:lnTo>
                  <a:pt x="356509" y="445627"/>
                </a:lnTo>
                <a:lnTo>
                  <a:pt x="365623" y="444635"/>
                </a:lnTo>
                <a:lnTo>
                  <a:pt x="402357" y="437939"/>
                </a:lnTo>
                <a:lnTo>
                  <a:pt x="444242" y="423677"/>
                </a:lnTo>
                <a:lnTo>
                  <a:pt x="488088" y="407630"/>
                </a:lnTo>
                <a:lnTo>
                  <a:pt x="530446" y="385646"/>
                </a:lnTo>
                <a:lnTo>
                  <a:pt x="568909" y="361202"/>
                </a:lnTo>
                <a:lnTo>
                  <a:pt x="602920" y="320077"/>
                </a:lnTo>
                <a:lnTo>
                  <a:pt x="609892" y="302515"/>
                </a:lnTo>
                <a:lnTo>
                  <a:pt x="619109" y="262246"/>
                </a:lnTo>
                <a:lnTo>
                  <a:pt x="617218" y="223203"/>
                </a:lnTo>
                <a:lnTo>
                  <a:pt x="614003" y="195838"/>
                </a:lnTo>
                <a:lnTo>
                  <a:pt x="596145" y="157279"/>
                </a:lnTo>
                <a:lnTo>
                  <a:pt x="573509" y="116479"/>
                </a:lnTo>
                <a:lnTo>
                  <a:pt x="531635" y="77813"/>
                </a:lnTo>
                <a:lnTo>
                  <a:pt x="498356" y="54864"/>
                </a:lnTo>
                <a:lnTo>
                  <a:pt x="463362" y="35496"/>
                </a:lnTo>
                <a:lnTo>
                  <a:pt x="425211" y="19836"/>
                </a:lnTo>
                <a:lnTo>
                  <a:pt x="387779" y="8912"/>
                </a:lnTo>
                <a:lnTo>
                  <a:pt x="352545" y="2037"/>
                </a:lnTo>
                <a:lnTo>
                  <a:pt x="315978" y="0"/>
                </a:lnTo>
                <a:lnTo>
                  <a:pt x="286291" y="2043"/>
                </a:lnTo>
                <a:lnTo>
                  <a:pt x="244854" y="11622"/>
                </a:lnTo>
                <a:lnTo>
                  <a:pt x="210206" y="20148"/>
                </a:lnTo>
                <a:lnTo>
                  <a:pt x="179546" y="33699"/>
                </a:lnTo>
                <a:lnTo>
                  <a:pt x="141526" y="63185"/>
                </a:lnTo>
                <a:lnTo>
                  <a:pt x="102119" y="97672"/>
                </a:lnTo>
                <a:lnTo>
                  <a:pt x="68385" y="142058"/>
                </a:lnTo>
                <a:lnTo>
                  <a:pt x="44089" y="180390"/>
                </a:lnTo>
                <a:lnTo>
                  <a:pt x="20181" y="221145"/>
                </a:lnTo>
                <a:lnTo>
                  <a:pt x="4471" y="257859"/>
                </a:lnTo>
                <a:lnTo>
                  <a:pt x="0" y="297980"/>
                </a:lnTo>
                <a:lnTo>
                  <a:pt x="4263" y="321843"/>
                </a:lnTo>
                <a:lnTo>
                  <a:pt x="11770" y="333727"/>
                </a:lnTo>
                <a:lnTo>
                  <a:pt x="50129" y="366717"/>
                </a:lnTo>
                <a:lnTo>
                  <a:pt x="80906" y="384987"/>
                </a:lnTo>
                <a:lnTo>
                  <a:pt x="118293" y="393300"/>
                </a:lnTo>
                <a:lnTo>
                  <a:pt x="151981" y="401349"/>
                </a:lnTo>
                <a:lnTo>
                  <a:pt x="187099" y="407372"/>
                </a:lnTo>
                <a:lnTo>
                  <a:pt x="222639" y="409157"/>
                </a:lnTo>
                <a:lnTo>
                  <a:pt x="258305" y="409686"/>
                </a:lnTo>
                <a:lnTo>
                  <a:pt x="294008" y="409842"/>
                </a:lnTo>
                <a:lnTo>
                  <a:pt x="336887" y="409895"/>
                </a:lnTo>
                <a:lnTo>
                  <a:pt x="380157" y="402777"/>
                </a:lnTo>
                <a:lnTo>
                  <a:pt x="421042" y="391816"/>
                </a:lnTo>
                <a:lnTo>
                  <a:pt x="462302" y="380097"/>
                </a:lnTo>
                <a:lnTo>
                  <a:pt x="499115" y="374364"/>
                </a:lnTo>
                <a:lnTo>
                  <a:pt x="529758" y="364706"/>
                </a:lnTo>
                <a:lnTo>
                  <a:pt x="542449" y="358812"/>
                </a:lnTo>
                <a:lnTo>
                  <a:pt x="552962" y="35633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Shape-4343"/>
          <p:cNvSpPr/>
          <p:nvPr>
            <p:custDataLst>
              <p:tags r:id="rId10"/>
            </p:custDataLst>
          </p:nvPr>
        </p:nvSpPr>
        <p:spPr>
          <a:xfrm>
            <a:off x="4880101" y="2912108"/>
            <a:ext cx="707916" cy="400562"/>
          </a:xfrm>
          <a:custGeom>
            <a:avLst/>
            <a:gdLst/>
            <a:ahLst/>
            <a:cxnLst/>
            <a:rect l="0" t="0" r="0" b="0"/>
            <a:pathLst>
              <a:path w="707916" h="400562">
                <a:moveTo>
                  <a:pt x="102665" y="391876"/>
                </a:moveTo>
                <a:lnTo>
                  <a:pt x="102665" y="391876"/>
                </a:lnTo>
                <a:lnTo>
                  <a:pt x="140824" y="391876"/>
                </a:lnTo>
                <a:lnTo>
                  <a:pt x="182705" y="392869"/>
                </a:lnTo>
                <a:lnTo>
                  <a:pt x="222402" y="398013"/>
                </a:lnTo>
                <a:lnTo>
                  <a:pt x="260733" y="399979"/>
                </a:lnTo>
                <a:lnTo>
                  <a:pt x="303068" y="400561"/>
                </a:lnTo>
                <a:lnTo>
                  <a:pt x="346039" y="399741"/>
                </a:lnTo>
                <a:lnTo>
                  <a:pt x="384347" y="393655"/>
                </a:lnTo>
                <a:lnTo>
                  <a:pt x="421826" y="385568"/>
                </a:lnTo>
                <a:lnTo>
                  <a:pt x="462916" y="376888"/>
                </a:lnTo>
                <a:lnTo>
                  <a:pt x="500668" y="367040"/>
                </a:lnTo>
                <a:lnTo>
                  <a:pt x="536989" y="351996"/>
                </a:lnTo>
                <a:lnTo>
                  <a:pt x="572886" y="334971"/>
                </a:lnTo>
                <a:lnTo>
                  <a:pt x="607666" y="317358"/>
                </a:lnTo>
                <a:lnTo>
                  <a:pt x="646587" y="290983"/>
                </a:lnTo>
                <a:lnTo>
                  <a:pt x="683799" y="254787"/>
                </a:lnTo>
                <a:lnTo>
                  <a:pt x="703239" y="212868"/>
                </a:lnTo>
                <a:lnTo>
                  <a:pt x="707915" y="186371"/>
                </a:lnTo>
                <a:lnTo>
                  <a:pt x="703716" y="168580"/>
                </a:lnTo>
                <a:lnTo>
                  <a:pt x="685442" y="130115"/>
                </a:lnTo>
                <a:lnTo>
                  <a:pt x="669128" y="106289"/>
                </a:lnTo>
                <a:lnTo>
                  <a:pt x="628853" y="69057"/>
                </a:lnTo>
                <a:lnTo>
                  <a:pt x="592674" y="47688"/>
                </a:lnTo>
                <a:lnTo>
                  <a:pt x="548339" y="25387"/>
                </a:lnTo>
                <a:lnTo>
                  <a:pt x="524977" y="15672"/>
                </a:lnTo>
                <a:lnTo>
                  <a:pt x="488519" y="9211"/>
                </a:lnTo>
                <a:lnTo>
                  <a:pt x="446738" y="2445"/>
                </a:lnTo>
                <a:lnTo>
                  <a:pt x="402939" y="0"/>
                </a:lnTo>
                <a:lnTo>
                  <a:pt x="358543" y="267"/>
                </a:lnTo>
                <a:lnTo>
                  <a:pt x="313969" y="6189"/>
                </a:lnTo>
                <a:lnTo>
                  <a:pt x="270335" y="14228"/>
                </a:lnTo>
                <a:lnTo>
                  <a:pt x="231830" y="23886"/>
                </a:lnTo>
                <a:lnTo>
                  <a:pt x="195286" y="38874"/>
                </a:lnTo>
                <a:lnTo>
                  <a:pt x="159322" y="55883"/>
                </a:lnTo>
                <a:lnTo>
                  <a:pt x="124523" y="73490"/>
                </a:lnTo>
                <a:lnTo>
                  <a:pt x="85595" y="99863"/>
                </a:lnTo>
                <a:lnTo>
                  <a:pt x="47390" y="142196"/>
                </a:lnTo>
                <a:lnTo>
                  <a:pt x="16513" y="186540"/>
                </a:lnTo>
                <a:lnTo>
                  <a:pt x="9804" y="204373"/>
                </a:lnTo>
                <a:lnTo>
                  <a:pt x="0" y="248012"/>
                </a:lnTo>
                <a:lnTo>
                  <a:pt x="3658" y="285962"/>
                </a:lnTo>
                <a:lnTo>
                  <a:pt x="8947" y="311877"/>
                </a:lnTo>
                <a:lnTo>
                  <a:pt x="19341" y="326886"/>
                </a:lnTo>
                <a:lnTo>
                  <a:pt x="63796" y="370895"/>
                </a:lnTo>
                <a:lnTo>
                  <a:pt x="84805" y="39187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ARTInkShape-4344"/>
          <p:cNvSpPr/>
          <p:nvPr>
            <p:custDataLst>
              <p:tags r:id="rId11"/>
            </p:custDataLst>
          </p:nvPr>
        </p:nvSpPr>
        <p:spPr>
          <a:xfrm>
            <a:off x="5013904" y="3071834"/>
            <a:ext cx="432514" cy="53525"/>
          </a:xfrm>
          <a:custGeom>
            <a:avLst/>
            <a:gdLst/>
            <a:ahLst/>
            <a:cxnLst/>
            <a:rect l="0" t="0" r="0" b="0"/>
            <a:pathLst>
              <a:path w="432514" h="53525">
                <a:moveTo>
                  <a:pt x="31369" y="8908"/>
                </a:moveTo>
                <a:lnTo>
                  <a:pt x="31369" y="8908"/>
                </a:lnTo>
                <a:lnTo>
                  <a:pt x="36110" y="8908"/>
                </a:lnTo>
                <a:lnTo>
                  <a:pt x="37506" y="7916"/>
                </a:lnTo>
                <a:lnTo>
                  <a:pt x="38437" y="6262"/>
                </a:lnTo>
                <a:lnTo>
                  <a:pt x="39058" y="4167"/>
                </a:lnTo>
                <a:lnTo>
                  <a:pt x="40463" y="2771"/>
                </a:lnTo>
                <a:lnTo>
                  <a:pt x="44672" y="1220"/>
                </a:lnTo>
                <a:lnTo>
                  <a:pt x="86116" y="87"/>
                </a:lnTo>
                <a:lnTo>
                  <a:pt x="129018" y="0"/>
                </a:lnTo>
                <a:lnTo>
                  <a:pt x="169884" y="977"/>
                </a:lnTo>
                <a:lnTo>
                  <a:pt x="213412" y="6117"/>
                </a:lnTo>
                <a:lnTo>
                  <a:pt x="257728" y="8081"/>
                </a:lnTo>
                <a:lnTo>
                  <a:pt x="301286" y="8663"/>
                </a:lnTo>
                <a:lnTo>
                  <a:pt x="339768" y="9828"/>
                </a:lnTo>
                <a:lnTo>
                  <a:pt x="383035" y="15962"/>
                </a:lnTo>
                <a:lnTo>
                  <a:pt x="422261" y="17805"/>
                </a:lnTo>
                <a:lnTo>
                  <a:pt x="418938" y="17828"/>
                </a:lnTo>
                <a:lnTo>
                  <a:pt x="386063" y="10148"/>
                </a:lnTo>
                <a:lnTo>
                  <a:pt x="344224" y="10145"/>
                </a:lnTo>
                <a:lnTo>
                  <a:pt x="303543" y="15118"/>
                </a:lnTo>
                <a:lnTo>
                  <a:pt x="260070" y="17032"/>
                </a:lnTo>
                <a:lnTo>
                  <a:pt x="216762" y="18591"/>
                </a:lnTo>
                <a:lnTo>
                  <a:pt x="177361" y="23904"/>
                </a:lnTo>
                <a:lnTo>
                  <a:pt x="136693" y="25919"/>
                </a:lnTo>
                <a:lnTo>
                  <a:pt x="95279" y="26600"/>
                </a:lnTo>
                <a:lnTo>
                  <a:pt x="57535" y="27738"/>
                </a:lnTo>
                <a:lnTo>
                  <a:pt x="40515" y="35588"/>
                </a:lnTo>
                <a:lnTo>
                  <a:pt x="78465" y="35694"/>
                </a:lnTo>
                <a:lnTo>
                  <a:pt x="122122" y="35697"/>
                </a:lnTo>
                <a:lnTo>
                  <a:pt x="163802" y="35697"/>
                </a:lnTo>
                <a:lnTo>
                  <a:pt x="207606" y="35697"/>
                </a:lnTo>
                <a:lnTo>
                  <a:pt x="249957" y="40438"/>
                </a:lnTo>
                <a:lnTo>
                  <a:pt x="284762" y="43386"/>
                </a:lnTo>
                <a:lnTo>
                  <a:pt x="324949" y="44382"/>
                </a:lnTo>
                <a:lnTo>
                  <a:pt x="358904" y="47224"/>
                </a:lnTo>
                <a:lnTo>
                  <a:pt x="393792" y="53186"/>
                </a:lnTo>
                <a:lnTo>
                  <a:pt x="401901" y="53483"/>
                </a:lnTo>
                <a:lnTo>
                  <a:pt x="400110" y="53524"/>
                </a:lnTo>
                <a:lnTo>
                  <a:pt x="389884" y="47413"/>
                </a:lnTo>
                <a:lnTo>
                  <a:pt x="351256" y="43879"/>
                </a:lnTo>
                <a:lnTo>
                  <a:pt x="311515" y="37607"/>
                </a:lnTo>
                <a:lnTo>
                  <a:pt x="273456" y="36263"/>
                </a:lnTo>
                <a:lnTo>
                  <a:pt x="234398" y="33219"/>
                </a:lnTo>
                <a:lnTo>
                  <a:pt x="191406" y="28679"/>
                </a:lnTo>
                <a:lnTo>
                  <a:pt x="149895" y="27334"/>
                </a:lnTo>
                <a:lnTo>
                  <a:pt x="115105" y="26935"/>
                </a:lnTo>
                <a:lnTo>
                  <a:pt x="71943" y="22060"/>
                </a:lnTo>
                <a:lnTo>
                  <a:pt x="31106" y="18208"/>
                </a:lnTo>
                <a:lnTo>
                  <a:pt x="9700" y="17859"/>
                </a:lnTo>
                <a:lnTo>
                  <a:pt x="12812" y="17841"/>
                </a:lnTo>
                <a:lnTo>
                  <a:pt x="27630" y="11702"/>
                </a:lnTo>
                <a:lnTo>
                  <a:pt x="68459" y="9153"/>
                </a:lnTo>
                <a:lnTo>
                  <a:pt x="105724" y="8956"/>
                </a:lnTo>
                <a:lnTo>
                  <a:pt x="142036" y="8923"/>
                </a:lnTo>
                <a:lnTo>
                  <a:pt x="181568" y="8912"/>
                </a:lnTo>
                <a:lnTo>
                  <a:pt x="221063" y="11555"/>
                </a:lnTo>
                <a:lnTo>
                  <a:pt x="261538" y="15976"/>
                </a:lnTo>
                <a:lnTo>
                  <a:pt x="298666" y="17286"/>
                </a:lnTo>
                <a:lnTo>
                  <a:pt x="342027" y="22469"/>
                </a:lnTo>
                <a:lnTo>
                  <a:pt x="385663" y="26201"/>
                </a:lnTo>
                <a:lnTo>
                  <a:pt x="399177" y="27508"/>
                </a:lnTo>
                <a:lnTo>
                  <a:pt x="432513" y="35585"/>
                </a:lnTo>
                <a:lnTo>
                  <a:pt x="391703" y="35693"/>
                </a:lnTo>
                <a:lnTo>
                  <a:pt x="348719" y="30956"/>
                </a:lnTo>
                <a:lnTo>
                  <a:pt x="309064" y="28009"/>
                </a:lnTo>
                <a:lnTo>
                  <a:pt x="265895" y="27135"/>
                </a:lnTo>
                <a:lnTo>
                  <a:pt x="233829" y="26931"/>
                </a:lnTo>
                <a:lnTo>
                  <a:pt x="200727" y="25848"/>
                </a:lnTo>
                <a:lnTo>
                  <a:pt x="169478" y="22059"/>
                </a:lnTo>
                <a:lnTo>
                  <a:pt x="128735" y="19088"/>
                </a:lnTo>
                <a:lnTo>
                  <a:pt x="91527" y="22949"/>
                </a:lnTo>
                <a:lnTo>
                  <a:pt x="50529" y="26013"/>
                </a:lnTo>
                <a:lnTo>
                  <a:pt x="7440" y="26738"/>
                </a:lnTo>
                <a:lnTo>
                  <a:pt x="0" y="26762"/>
                </a:lnTo>
                <a:lnTo>
                  <a:pt x="43379" y="26768"/>
                </a:lnTo>
                <a:lnTo>
                  <a:pt x="68001" y="24122"/>
                </a:lnTo>
                <a:lnTo>
                  <a:pt x="107728" y="19079"/>
                </a:lnTo>
                <a:lnTo>
                  <a:pt x="142078" y="22946"/>
                </a:lnTo>
                <a:lnTo>
                  <a:pt x="177392" y="25635"/>
                </a:lnTo>
                <a:lnTo>
                  <a:pt x="218743" y="26544"/>
                </a:lnTo>
                <a:lnTo>
                  <a:pt x="258808" y="26723"/>
                </a:lnTo>
                <a:lnTo>
                  <a:pt x="282644" y="29400"/>
                </a:lnTo>
                <a:lnTo>
                  <a:pt x="325374" y="35144"/>
                </a:lnTo>
                <a:lnTo>
                  <a:pt x="352149" y="35688"/>
                </a:lnTo>
                <a:lnTo>
                  <a:pt x="352838" y="267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49C4-FC2D-4EDA-99C2-AA891519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Synaptic Vesicle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20DFC2-09AD-40FD-8BE6-EF182532D8A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0"/>
            <a:ext cx="53340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43C1F-7D67-470C-BCFC-B1D9FE052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228600"/>
            <a:ext cx="7962900" cy="167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Excitatory post-synaptic potential (EPSP) – </a:t>
            </a:r>
          </a:p>
          <a:p>
            <a:pPr marL="0" indent="0">
              <a:buNone/>
            </a:pPr>
            <a:r>
              <a:rPr lang="en-US" dirty="0"/>
              <a:t>	example neurotransmitter: glutamate</a:t>
            </a:r>
          </a:p>
          <a:p>
            <a:r>
              <a:rPr lang="en-US" dirty="0"/>
              <a:t>Inhibitory post-synaptic potential (IPSP) </a:t>
            </a:r>
          </a:p>
          <a:p>
            <a:pPr marL="0" indent="0">
              <a:buNone/>
            </a:pPr>
            <a:r>
              <a:rPr lang="en-US" dirty="0"/>
              <a:t>	example neurotransmitter: GABA</a:t>
            </a:r>
          </a:p>
        </p:txBody>
      </p:sp>
      <p:pic>
        <p:nvPicPr>
          <p:cNvPr id="4" name="Picture 3" descr="Image result for graded depolarization and hyperpolarization">
            <a:extLst>
              <a:ext uri="{FF2B5EF4-FFF2-40B4-BE49-F238E27FC236}">
                <a16:creationId xmlns:a16="http://schemas.microsoft.com/office/drawing/2014/main" id="{F4B56E11-247C-4E90-A6A8-548E595BFFD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5410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54ABF-0416-49C1-9165-061A5FB41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228600"/>
            <a:ext cx="8610600" cy="4525963"/>
          </a:xfrm>
        </p:spPr>
        <p:txBody>
          <a:bodyPr/>
          <a:lstStyle/>
          <a:p>
            <a:r>
              <a:rPr lang="en-US" dirty="0"/>
              <a:t>Multiple pre-synaptic inputs may be needed to bring the post-synaptic cell to threshold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61548-42B8-44EE-80B7-7E25D0B74C6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39" y="1676400"/>
            <a:ext cx="62983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22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428C8-5FB3-4F8E-A308-5CA39DAFC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7747"/>
            <a:ext cx="8229600" cy="1143000"/>
          </a:xfrm>
        </p:spPr>
        <p:txBody>
          <a:bodyPr/>
          <a:lstStyle/>
          <a:p>
            <a:r>
              <a:rPr lang="en-US" dirty="0"/>
              <a:t>End of synaptic transmission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DF351-A0C1-47D8-B794-1691AA922A6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1104631"/>
            <a:ext cx="5105400" cy="493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51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7A62-351E-4ED3-AE00-52CE89AF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Spatial Summation of Pre-synaptic Inputs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4C742-02EE-4762-8A4B-D753E6F1C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18810"/>
            <a:ext cx="5258190" cy="479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92A1-7075-4BA8-8134-B8E7AD505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Temporal Summation of Pre-synaptic inputs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DA6AB-1761-49CF-BA0D-93B936D7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17638"/>
            <a:ext cx="2609850" cy="45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A12BA-F6C2-4A2C-AFF6-B011FFC7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Neurotransmitters with Opposing Effects in the Body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621846-1359-427E-810D-AE7114983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86570"/>
              </p:ext>
            </p:extLst>
          </p:nvPr>
        </p:nvGraphicFramePr>
        <p:xfrm>
          <a:off x="228600" y="1828800"/>
          <a:ext cx="8686800" cy="3785616"/>
        </p:xfrm>
        <a:graphic>
          <a:graphicData uri="http://schemas.openxmlformats.org/drawingml/2006/table">
            <a:tbl>
              <a:tblPr firstRow="1" firstCol="1" bandRow="1"/>
              <a:tblGrid>
                <a:gridCol w="2895600">
                  <a:extLst>
                    <a:ext uri="{9D8B030D-6E8A-4147-A177-3AD203B41FA5}">
                      <a16:colId xmlns:a16="http://schemas.microsoft.com/office/drawing/2014/main" val="177750864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98719566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171471901"/>
                    </a:ext>
                  </a:extLst>
                </a:gridCol>
              </a:tblGrid>
              <a:tr h="542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Which division of the nervous system does this neurotransmitter act on?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Sympathetic (active during times of stress / emergencies)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Parasympathetic (active during times of relaxation / everyday life)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922638"/>
                  </a:ext>
                </a:extLst>
              </a:tr>
              <a:tr h="542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it affect the digestive system?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Slows it down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Speeds it up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880076"/>
                  </a:ext>
                </a:extLst>
              </a:tr>
              <a:tr h="5429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it affect the pupils of the eye?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Dilates them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Constricts them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62427"/>
                  </a:ext>
                </a:extLst>
              </a:tr>
              <a:tr h="271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it affect the heart rate?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Speeds it up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Slows it down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947252"/>
                  </a:ext>
                </a:extLst>
              </a:tr>
              <a:tr h="271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does it affect the breathing rate?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Speeds it up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Slows it down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9883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417638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Effect			   Norepinephrine	</a:t>
            </a:r>
            <a:r>
              <a:rPr lang="en-US" sz="2200" b="1" dirty="0"/>
              <a:t> </a:t>
            </a:r>
            <a:r>
              <a:rPr lang="en-US" sz="2200" b="1" dirty="0" smtClean="0"/>
              <a:t>    Acetylcholine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5584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409F-F3ED-46F4-9C24-C297C091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caffeine on the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8D90-8306-48AE-AFA1-2EA8163A9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90B9-34EA-40EE-A148-9D14B36D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parts of the brain control different activities</a:t>
            </a:r>
          </a:p>
        </p:txBody>
      </p:sp>
      <p:pic>
        <p:nvPicPr>
          <p:cNvPr id="4" name="irc_mi" descr="http://www.daviddarling.info/images/brainstem.jpg">
            <a:extLst>
              <a:ext uri="{FF2B5EF4-FFF2-40B4-BE49-F238E27FC236}">
                <a16:creationId xmlns:a16="http://schemas.microsoft.com/office/drawing/2014/main" id="{3615A6B3-1655-4B80-995E-B4E7957AB44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1905000"/>
            <a:ext cx="4953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91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91439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Wingdings" pitchFamily="2" charset="2"/>
              </a:rPr>
              <a:t>Schwann cells (myelin sheath) and Nodes of </a:t>
            </a:r>
            <a:r>
              <a:rPr lang="en-US" dirty="0" err="1">
                <a:sym typeface="Wingdings" pitchFamily="2" charset="2"/>
              </a:rPr>
              <a:t>Ranvier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saltatory</a:t>
            </a:r>
            <a:r>
              <a:rPr lang="en-US" dirty="0">
                <a:sym typeface="Wingdings" pitchFamily="2" charset="2"/>
              </a:rPr>
              <a:t> conduction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Image result for axon hillock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1295400"/>
            <a:ext cx="464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saltatory conduction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81400" y="3810000"/>
            <a:ext cx="5257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SMARTInkShape-Group1134"/>
          <p:cNvGrpSpPr/>
          <p:nvPr/>
        </p:nvGrpSpPr>
        <p:grpSpPr>
          <a:xfrm>
            <a:off x="4814500" y="4233075"/>
            <a:ext cx="659354" cy="310744"/>
            <a:chOff x="4814500" y="4233075"/>
            <a:chExt cx="659354" cy="310744"/>
          </a:xfrm>
        </p:grpSpPr>
        <p:sp>
          <p:nvSpPr>
            <p:cNvPr id="2" name="SMARTInkShape-3519"/>
            <p:cNvSpPr/>
            <p:nvPr>
              <p:custDataLst>
                <p:tags r:id="rId10"/>
              </p:custDataLst>
            </p:nvPr>
          </p:nvSpPr>
          <p:spPr>
            <a:xfrm>
              <a:off x="5404115" y="4475156"/>
              <a:ext cx="69739" cy="68663"/>
            </a:xfrm>
            <a:custGeom>
              <a:avLst/>
              <a:gdLst/>
              <a:ahLst/>
              <a:cxnLst/>
              <a:rect l="0" t="0" r="0" b="0"/>
              <a:pathLst>
                <a:path w="69739" h="68663">
                  <a:moveTo>
                    <a:pt x="51924" y="25407"/>
                  </a:moveTo>
                  <a:lnTo>
                    <a:pt x="51924" y="25407"/>
                  </a:lnTo>
                  <a:lnTo>
                    <a:pt x="36693" y="11167"/>
                  </a:lnTo>
                  <a:lnTo>
                    <a:pt x="25066" y="5616"/>
                  </a:lnTo>
                  <a:lnTo>
                    <a:pt x="17956" y="0"/>
                  </a:lnTo>
                  <a:lnTo>
                    <a:pt x="16380" y="531"/>
                  </a:lnTo>
                  <a:lnTo>
                    <a:pt x="9422" y="5027"/>
                  </a:lnTo>
                  <a:lnTo>
                    <a:pt x="3930" y="6427"/>
                  </a:lnTo>
                  <a:lnTo>
                    <a:pt x="2068" y="7793"/>
                  </a:lnTo>
                  <a:lnTo>
                    <a:pt x="828" y="9695"/>
                  </a:lnTo>
                  <a:lnTo>
                    <a:pt x="0" y="11955"/>
                  </a:lnTo>
                  <a:lnTo>
                    <a:pt x="441" y="14455"/>
                  </a:lnTo>
                  <a:lnTo>
                    <a:pt x="5802" y="22713"/>
                  </a:lnTo>
                  <a:lnTo>
                    <a:pt x="28170" y="46253"/>
                  </a:lnTo>
                  <a:lnTo>
                    <a:pt x="34091" y="49555"/>
                  </a:lnTo>
                  <a:lnTo>
                    <a:pt x="40029" y="52014"/>
                  </a:lnTo>
                  <a:lnTo>
                    <a:pt x="48951" y="57984"/>
                  </a:lnTo>
                  <a:lnTo>
                    <a:pt x="57878" y="60194"/>
                  </a:lnTo>
                  <a:lnTo>
                    <a:pt x="63831" y="60711"/>
                  </a:lnTo>
                  <a:lnTo>
                    <a:pt x="65815" y="59857"/>
                  </a:lnTo>
                  <a:lnTo>
                    <a:pt x="67138" y="58296"/>
                  </a:lnTo>
                  <a:lnTo>
                    <a:pt x="69261" y="53401"/>
                  </a:lnTo>
                  <a:lnTo>
                    <a:pt x="69738" y="39872"/>
                  </a:lnTo>
                  <a:lnTo>
                    <a:pt x="67117" y="34151"/>
                  </a:lnTo>
                  <a:lnTo>
                    <a:pt x="65029" y="31236"/>
                  </a:lnTo>
                  <a:lnTo>
                    <a:pt x="60064" y="27997"/>
                  </a:lnTo>
                  <a:lnTo>
                    <a:pt x="45867" y="24755"/>
                  </a:lnTo>
                  <a:lnTo>
                    <a:pt x="37010" y="19370"/>
                  </a:lnTo>
                  <a:lnTo>
                    <a:pt x="31075" y="17763"/>
                  </a:lnTo>
                  <a:lnTo>
                    <a:pt x="28102" y="18326"/>
                  </a:lnTo>
                  <a:lnTo>
                    <a:pt x="17968" y="24278"/>
                  </a:lnTo>
                  <a:lnTo>
                    <a:pt x="16988" y="27551"/>
                  </a:lnTo>
                  <a:lnTo>
                    <a:pt x="16251" y="38679"/>
                  </a:lnTo>
                  <a:lnTo>
                    <a:pt x="18871" y="43874"/>
                  </a:lnTo>
                  <a:lnTo>
                    <a:pt x="28638" y="55292"/>
                  </a:lnTo>
                  <a:lnTo>
                    <a:pt x="34298" y="58533"/>
                  </a:lnTo>
                  <a:lnTo>
                    <a:pt x="40122" y="60965"/>
                  </a:lnTo>
                  <a:lnTo>
                    <a:pt x="48979" y="66921"/>
                  </a:lnTo>
                  <a:lnTo>
                    <a:pt x="54914" y="68662"/>
                  </a:lnTo>
                  <a:lnTo>
                    <a:pt x="57886" y="68134"/>
                  </a:lnTo>
                  <a:lnTo>
                    <a:pt x="63834" y="64902"/>
                  </a:lnTo>
                  <a:lnTo>
                    <a:pt x="65817" y="62651"/>
                  </a:lnTo>
                  <a:lnTo>
                    <a:pt x="69261" y="53768"/>
                  </a:lnTo>
                  <a:lnTo>
                    <a:pt x="69738" y="32216"/>
                  </a:lnTo>
                  <a:lnTo>
                    <a:pt x="68761" y="29946"/>
                  </a:lnTo>
                  <a:lnTo>
                    <a:pt x="67117" y="28433"/>
                  </a:lnTo>
                  <a:lnTo>
                    <a:pt x="65029" y="27424"/>
                  </a:lnTo>
                  <a:lnTo>
                    <a:pt x="63637" y="25759"/>
                  </a:lnTo>
                  <a:lnTo>
                    <a:pt x="62091" y="21264"/>
                  </a:lnTo>
                  <a:lnTo>
                    <a:pt x="59695" y="19668"/>
                  </a:lnTo>
                  <a:lnTo>
                    <a:pt x="44235" y="14461"/>
                  </a:lnTo>
                  <a:lnTo>
                    <a:pt x="37592" y="10620"/>
                  </a:lnTo>
                  <a:lnTo>
                    <a:pt x="25244" y="8154"/>
                  </a:lnTo>
                  <a:lnTo>
                    <a:pt x="13250" y="7667"/>
                  </a:lnTo>
                  <a:lnTo>
                    <a:pt x="11258" y="8619"/>
                  </a:lnTo>
                  <a:lnTo>
                    <a:pt x="9931" y="10246"/>
                  </a:lnTo>
                  <a:lnTo>
                    <a:pt x="7800" y="15246"/>
                  </a:lnTo>
                  <a:lnTo>
                    <a:pt x="15010" y="24057"/>
                  </a:lnTo>
                  <a:lnTo>
                    <a:pt x="34065" y="3433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520"/>
            <p:cNvSpPr/>
            <p:nvPr>
              <p:custDataLst>
                <p:tags r:id="rId11"/>
              </p:custDataLst>
            </p:nvPr>
          </p:nvSpPr>
          <p:spPr>
            <a:xfrm>
              <a:off x="5242259" y="4233075"/>
              <a:ext cx="79681" cy="42970"/>
            </a:xfrm>
            <a:custGeom>
              <a:avLst/>
              <a:gdLst/>
              <a:ahLst/>
              <a:cxnLst/>
              <a:rect l="0" t="0" r="0" b="0"/>
              <a:pathLst>
                <a:path w="79681" h="42970">
                  <a:moveTo>
                    <a:pt x="17327" y="17456"/>
                  </a:moveTo>
                  <a:lnTo>
                    <a:pt x="17327" y="17456"/>
                  </a:lnTo>
                  <a:lnTo>
                    <a:pt x="9638" y="17456"/>
                  </a:lnTo>
                  <a:lnTo>
                    <a:pt x="53062" y="17456"/>
                  </a:lnTo>
                  <a:lnTo>
                    <a:pt x="56033" y="17456"/>
                  </a:lnTo>
                  <a:lnTo>
                    <a:pt x="61980" y="20102"/>
                  </a:lnTo>
                  <a:lnTo>
                    <a:pt x="67931" y="23593"/>
                  </a:lnTo>
                  <a:lnTo>
                    <a:pt x="73883" y="25145"/>
                  </a:lnTo>
                  <a:lnTo>
                    <a:pt x="75866" y="26550"/>
                  </a:lnTo>
                  <a:lnTo>
                    <a:pt x="77190" y="28480"/>
                  </a:lnTo>
                  <a:lnTo>
                    <a:pt x="79680" y="34915"/>
                  </a:lnTo>
                  <a:lnTo>
                    <a:pt x="72133" y="42969"/>
                  </a:lnTo>
                  <a:lnTo>
                    <a:pt x="28227" y="28396"/>
                  </a:lnTo>
                  <a:lnTo>
                    <a:pt x="21179" y="26287"/>
                  </a:lnTo>
                  <a:lnTo>
                    <a:pt x="8570" y="19494"/>
                  </a:lnTo>
                  <a:lnTo>
                    <a:pt x="5536" y="18815"/>
                  </a:lnTo>
                  <a:lnTo>
                    <a:pt x="3513" y="17370"/>
                  </a:lnTo>
                  <a:lnTo>
                    <a:pt x="2164" y="15414"/>
                  </a:lnTo>
                  <a:lnTo>
                    <a:pt x="0" y="9887"/>
                  </a:lnTo>
                  <a:lnTo>
                    <a:pt x="4366" y="4189"/>
                  </a:lnTo>
                  <a:lnTo>
                    <a:pt x="9251" y="1638"/>
                  </a:lnTo>
                  <a:lnTo>
                    <a:pt x="20472" y="0"/>
                  </a:lnTo>
                  <a:lnTo>
                    <a:pt x="26332" y="2422"/>
                  </a:lnTo>
                  <a:lnTo>
                    <a:pt x="32243" y="5813"/>
                  </a:lnTo>
                  <a:lnTo>
                    <a:pt x="41150" y="8715"/>
                  </a:lnTo>
                  <a:lnTo>
                    <a:pt x="50072" y="14425"/>
                  </a:lnTo>
                  <a:lnTo>
                    <a:pt x="60212" y="17057"/>
                  </a:lnTo>
                  <a:lnTo>
                    <a:pt x="60800" y="18182"/>
                  </a:lnTo>
                  <a:lnTo>
                    <a:pt x="61453" y="22078"/>
                  </a:lnTo>
                  <a:lnTo>
                    <a:pt x="60635" y="23514"/>
                  </a:lnTo>
                  <a:lnTo>
                    <a:pt x="59097" y="24471"/>
                  </a:lnTo>
                  <a:lnTo>
                    <a:pt x="52193" y="25819"/>
                  </a:lnTo>
                  <a:lnTo>
                    <a:pt x="40971" y="26274"/>
                  </a:lnTo>
                  <a:lnTo>
                    <a:pt x="35112" y="23690"/>
                  </a:lnTo>
                  <a:lnTo>
                    <a:pt x="29200" y="20227"/>
                  </a:lnTo>
                  <a:lnTo>
                    <a:pt x="17320" y="18004"/>
                  </a:lnTo>
                  <a:lnTo>
                    <a:pt x="10160" y="17564"/>
                  </a:lnTo>
                  <a:lnTo>
                    <a:pt x="9572" y="16536"/>
                  </a:lnTo>
                  <a:lnTo>
                    <a:pt x="8443" y="8897"/>
                  </a:lnTo>
                  <a:lnTo>
                    <a:pt x="38209" y="8530"/>
                  </a:lnTo>
                  <a:lnTo>
                    <a:pt x="44136" y="11174"/>
                  </a:lnTo>
                  <a:lnTo>
                    <a:pt x="51286" y="16215"/>
                  </a:lnTo>
                  <a:lnTo>
                    <a:pt x="52263" y="19551"/>
                  </a:lnTo>
                  <a:lnTo>
                    <a:pt x="52524" y="21829"/>
                  </a:lnTo>
                  <a:lnTo>
                    <a:pt x="51705" y="23348"/>
                  </a:lnTo>
                  <a:lnTo>
                    <a:pt x="50168" y="24361"/>
                  </a:lnTo>
                  <a:lnTo>
                    <a:pt x="48151" y="25036"/>
                  </a:lnTo>
                  <a:lnTo>
                    <a:pt x="35186" y="353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521"/>
            <p:cNvSpPr/>
            <p:nvPr>
              <p:custDataLst>
                <p:tags r:id="rId12"/>
              </p:custDataLst>
            </p:nvPr>
          </p:nvSpPr>
          <p:spPr>
            <a:xfrm>
              <a:off x="4814500" y="4281179"/>
              <a:ext cx="78847" cy="31490"/>
            </a:xfrm>
            <a:custGeom>
              <a:avLst/>
              <a:gdLst/>
              <a:ahLst/>
              <a:cxnLst/>
              <a:rect l="0" t="0" r="0" b="0"/>
              <a:pathLst>
                <a:path w="78847" h="31490">
                  <a:moveTo>
                    <a:pt x="25391" y="5071"/>
                  </a:moveTo>
                  <a:lnTo>
                    <a:pt x="25391" y="5071"/>
                  </a:lnTo>
                  <a:lnTo>
                    <a:pt x="46381" y="5071"/>
                  </a:lnTo>
                  <a:lnTo>
                    <a:pt x="52249" y="7717"/>
                  </a:lnTo>
                  <a:lnTo>
                    <a:pt x="59359" y="12760"/>
                  </a:lnTo>
                  <a:lnTo>
                    <a:pt x="65331" y="13632"/>
                  </a:lnTo>
                  <a:lnTo>
                    <a:pt x="66900" y="14748"/>
                  </a:lnTo>
                  <a:lnTo>
                    <a:pt x="67947" y="16483"/>
                  </a:lnTo>
                  <a:lnTo>
                    <a:pt x="69917" y="22553"/>
                  </a:lnTo>
                  <a:lnTo>
                    <a:pt x="62340" y="30585"/>
                  </a:lnTo>
                  <a:lnTo>
                    <a:pt x="60938" y="30018"/>
                  </a:lnTo>
                  <a:lnTo>
                    <a:pt x="54223" y="25471"/>
                  </a:lnTo>
                  <a:lnTo>
                    <a:pt x="44891" y="23265"/>
                  </a:lnTo>
                  <a:lnTo>
                    <a:pt x="38996" y="23030"/>
                  </a:lnTo>
                  <a:lnTo>
                    <a:pt x="37437" y="22004"/>
                  </a:lnTo>
                  <a:lnTo>
                    <a:pt x="36398" y="20329"/>
                  </a:lnTo>
                  <a:lnTo>
                    <a:pt x="35705" y="18219"/>
                  </a:lnTo>
                  <a:lnTo>
                    <a:pt x="34252" y="16813"/>
                  </a:lnTo>
                  <a:lnTo>
                    <a:pt x="25794" y="14110"/>
                  </a:lnTo>
                  <a:lnTo>
                    <a:pt x="33115" y="6322"/>
                  </a:lnTo>
                  <a:lnTo>
                    <a:pt x="41211" y="4326"/>
                  </a:lnTo>
                  <a:lnTo>
                    <a:pt x="46643" y="440"/>
                  </a:lnTo>
                  <a:lnTo>
                    <a:pt x="49481" y="0"/>
                  </a:lnTo>
                  <a:lnTo>
                    <a:pt x="52365" y="698"/>
                  </a:lnTo>
                  <a:lnTo>
                    <a:pt x="58215" y="3127"/>
                  </a:lnTo>
                  <a:lnTo>
                    <a:pt x="74261" y="4995"/>
                  </a:lnTo>
                  <a:lnTo>
                    <a:pt x="75829" y="6012"/>
                  </a:lnTo>
                  <a:lnTo>
                    <a:pt x="76876" y="7683"/>
                  </a:lnTo>
                  <a:lnTo>
                    <a:pt x="78846" y="13631"/>
                  </a:lnTo>
                  <a:lnTo>
                    <a:pt x="71270" y="21656"/>
                  </a:lnTo>
                  <a:lnTo>
                    <a:pt x="63153" y="23671"/>
                  </a:lnTo>
                  <a:lnTo>
                    <a:pt x="53888" y="28992"/>
                  </a:lnTo>
                  <a:lnTo>
                    <a:pt x="44340" y="30585"/>
                  </a:lnTo>
                  <a:lnTo>
                    <a:pt x="36128" y="28647"/>
                  </a:lnTo>
                  <a:lnTo>
                    <a:pt x="29170" y="25471"/>
                  </a:lnTo>
                  <a:lnTo>
                    <a:pt x="9326" y="23030"/>
                  </a:lnTo>
                  <a:lnTo>
                    <a:pt x="0" y="22939"/>
                  </a:lnTo>
                  <a:lnTo>
                    <a:pt x="1870" y="20288"/>
                  </a:lnTo>
                  <a:lnTo>
                    <a:pt x="3756" y="18193"/>
                  </a:lnTo>
                  <a:lnTo>
                    <a:pt x="8500" y="15864"/>
                  </a:lnTo>
                  <a:lnTo>
                    <a:pt x="41414" y="14049"/>
                  </a:lnTo>
                  <a:lnTo>
                    <a:pt x="72984" y="14001"/>
                  </a:lnTo>
                  <a:lnTo>
                    <a:pt x="74979" y="14993"/>
                  </a:lnTo>
                  <a:lnTo>
                    <a:pt x="76308" y="16647"/>
                  </a:lnTo>
                  <a:lnTo>
                    <a:pt x="78443" y="21689"/>
                  </a:lnTo>
                  <a:lnTo>
                    <a:pt x="77626" y="22103"/>
                  </a:lnTo>
                  <a:lnTo>
                    <a:pt x="63707" y="23850"/>
                  </a:lnTo>
                  <a:lnTo>
                    <a:pt x="52104" y="29984"/>
                  </a:lnTo>
                  <a:lnTo>
                    <a:pt x="35518" y="31489"/>
                  </a:lnTo>
                  <a:lnTo>
                    <a:pt x="32142" y="30621"/>
                  </a:lnTo>
                  <a:lnTo>
                    <a:pt x="29892" y="29049"/>
                  </a:lnTo>
                  <a:lnTo>
                    <a:pt x="28391" y="27010"/>
                  </a:lnTo>
                  <a:lnTo>
                    <a:pt x="26399" y="25650"/>
                  </a:lnTo>
                  <a:lnTo>
                    <a:pt x="16593" y="22961"/>
                  </a:lnTo>
                  <a:lnTo>
                    <a:pt x="21240" y="18199"/>
                  </a:lnTo>
                  <a:lnTo>
                    <a:pt x="26192" y="15867"/>
                  </a:lnTo>
                  <a:lnTo>
                    <a:pt x="59350" y="14010"/>
                  </a:lnTo>
                  <a:lnTo>
                    <a:pt x="59936" y="14999"/>
                  </a:lnTo>
                  <a:lnTo>
                    <a:pt x="61109" y="22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3522"/>
          <p:cNvSpPr/>
          <p:nvPr>
            <p:custDataLst>
              <p:tags r:id="rId1"/>
            </p:custDataLst>
          </p:nvPr>
        </p:nvSpPr>
        <p:spPr>
          <a:xfrm>
            <a:off x="6090064" y="4804184"/>
            <a:ext cx="71234" cy="44227"/>
          </a:xfrm>
          <a:custGeom>
            <a:avLst/>
            <a:gdLst/>
            <a:ahLst/>
            <a:cxnLst/>
            <a:rect l="0" t="0" r="0" b="0"/>
            <a:pathLst>
              <a:path w="71234" h="44227">
                <a:moveTo>
                  <a:pt x="35702" y="8918"/>
                </a:moveTo>
                <a:lnTo>
                  <a:pt x="35702" y="8918"/>
                </a:lnTo>
                <a:lnTo>
                  <a:pt x="35702" y="16606"/>
                </a:lnTo>
                <a:lnTo>
                  <a:pt x="36694" y="17020"/>
                </a:lnTo>
                <a:lnTo>
                  <a:pt x="40442" y="17479"/>
                </a:lnTo>
                <a:lnTo>
                  <a:pt x="45415" y="20330"/>
                </a:lnTo>
                <a:lnTo>
                  <a:pt x="70028" y="43253"/>
                </a:lnTo>
                <a:lnTo>
                  <a:pt x="69500" y="43714"/>
                </a:lnTo>
                <a:lnTo>
                  <a:pt x="66268" y="44226"/>
                </a:lnTo>
                <a:lnTo>
                  <a:pt x="61524" y="41808"/>
                </a:lnTo>
                <a:lnTo>
                  <a:pt x="56108" y="38418"/>
                </a:lnTo>
                <a:lnTo>
                  <a:pt x="47481" y="35518"/>
                </a:lnTo>
                <a:lnTo>
                  <a:pt x="26764" y="20308"/>
                </a:lnTo>
                <a:lnTo>
                  <a:pt x="20815" y="17948"/>
                </a:lnTo>
                <a:lnTo>
                  <a:pt x="505" y="477"/>
                </a:lnTo>
                <a:lnTo>
                  <a:pt x="28676" y="0"/>
                </a:lnTo>
                <a:lnTo>
                  <a:pt x="35225" y="2639"/>
                </a:lnTo>
                <a:lnTo>
                  <a:pt x="56658" y="14228"/>
                </a:lnTo>
                <a:lnTo>
                  <a:pt x="64198" y="16238"/>
                </a:lnTo>
                <a:lnTo>
                  <a:pt x="66606" y="17767"/>
                </a:lnTo>
                <a:lnTo>
                  <a:pt x="68210" y="19778"/>
                </a:lnTo>
                <a:lnTo>
                  <a:pt x="71233" y="26367"/>
                </a:lnTo>
                <a:lnTo>
                  <a:pt x="58975" y="26741"/>
                </a:lnTo>
                <a:lnTo>
                  <a:pt x="53321" y="24115"/>
                </a:lnTo>
                <a:lnTo>
                  <a:pt x="50425" y="22026"/>
                </a:lnTo>
                <a:lnTo>
                  <a:pt x="36867" y="19085"/>
                </a:lnTo>
                <a:lnTo>
                  <a:pt x="15500" y="17100"/>
                </a:lnTo>
                <a:lnTo>
                  <a:pt x="0" y="8928"/>
                </a:lnTo>
                <a:lnTo>
                  <a:pt x="4728" y="8921"/>
                </a:lnTo>
                <a:lnTo>
                  <a:pt x="35219" y="17296"/>
                </a:lnTo>
                <a:lnTo>
                  <a:pt x="38357" y="17479"/>
                </a:lnTo>
                <a:lnTo>
                  <a:pt x="44488" y="20330"/>
                </a:lnTo>
                <a:lnTo>
                  <a:pt x="50521" y="23911"/>
                </a:lnTo>
                <a:lnTo>
                  <a:pt x="56510" y="25503"/>
                </a:lnTo>
                <a:lnTo>
                  <a:pt x="58503" y="26920"/>
                </a:lnTo>
                <a:lnTo>
                  <a:pt x="59832" y="28857"/>
                </a:lnTo>
                <a:lnTo>
                  <a:pt x="61966" y="34354"/>
                </a:lnTo>
                <a:lnTo>
                  <a:pt x="61148" y="34805"/>
                </a:lnTo>
                <a:lnTo>
                  <a:pt x="35702" y="3570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3523"/>
          <p:cNvSpPr/>
          <p:nvPr>
            <p:custDataLst>
              <p:tags r:id="rId2"/>
            </p:custDataLst>
          </p:nvPr>
        </p:nvSpPr>
        <p:spPr>
          <a:xfrm>
            <a:off x="6894243" y="5125686"/>
            <a:ext cx="142352" cy="71379"/>
          </a:xfrm>
          <a:custGeom>
            <a:avLst/>
            <a:gdLst/>
            <a:ahLst/>
            <a:cxnLst/>
            <a:rect l="0" t="0" r="0" b="0"/>
            <a:pathLst>
              <a:path w="142352" h="71379">
                <a:moveTo>
                  <a:pt x="142351" y="44603"/>
                </a:moveTo>
                <a:lnTo>
                  <a:pt x="142351" y="44603"/>
                </a:lnTo>
                <a:lnTo>
                  <a:pt x="134661" y="44603"/>
                </a:lnTo>
                <a:lnTo>
                  <a:pt x="117629" y="29781"/>
                </a:lnTo>
                <a:lnTo>
                  <a:pt x="109340" y="26651"/>
                </a:lnTo>
                <a:lnTo>
                  <a:pt x="100599" y="20873"/>
                </a:lnTo>
                <a:lnTo>
                  <a:pt x="91725" y="17728"/>
                </a:lnTo>
                <a:lnTo>
                  <a:pt x="81820" y="11946"/>
                </a:lnTo>
                <a:lnTo>
                  <a:pt x="42756" y="9004"/>
                </a:lnTo>
                <a:lnTo>
                  <a:pt x="35909" y="11583"/>
                </a:lnTo>
                <a:lnTo>
                  <a:pt x="29559" y="15044"/>
                </a:lnTo>
                <a:lnTo>
                  <a:pt x="20406" y="17985"/>
                </a:lnTo>
                <a:lnTo>
                  <a:pt x="5441" y="30135"/>
                </a:lnTo>
                <a:lnTo>
                  <a:pt x="2128" y="35857"/>
                </a:lnTo>
                <a:lnTo>
                  <a:pt x="0" y="47616"/>
                </a:lnTo>
                <a:lnTo>
                  <a:pt x="2355" y="53548"/>
                </a:lnTo>
                <a:lnTo>
                  <a:pt x="4372" y="56520"/>
                </a:lnTo>
                <a:lnTo>
                  <a:pt x="6709" y="58501"/>
                </a:lnTo>
                <a:lnTo>
                  <a:pt x="26340" y="69298"/>
                </a:lnTo>
                <a:lnTo>
                  <a:pt x="56217" y="71310"/>
                </a:lnTo>
                <a:lnTo>
                  <a:pt x="63720" y="71356"/>
                </a:lnTo>
                <a:lnTo>
                  <a:pt x="70362" y="68730"/>
                </a:lnTo>
                <a:lnTo>
                  <a:pt x="76621" y="65248"/>
                </a:lnTo>
                <a:lnTo>
                  <a:pt x="96457" y="58088"/>
                </a:lnTo>
                <a:lnTo>
                  <a:pt x="99849" y="55578"/>
                </a:lnTo>
                <a:lnTo>
                  <a:pt x="105615" y="48296"/>
                </a:lnTo>
                <a:lnTo>
                  <a:pt x="122805" y="37059"/>
                </a:lnTo>
                <a:lnTo>
                  <a:pt x="123741" y="33642"/>
                </a:lnTo>
                <a:lnTo>
                  <a:pt x="123991" y="31343"/>
                </a:lnTo>
                <a:lnTo>
                  <a:pt x="121623" y="26142"/>
                </a:lnTo>
                <a:lnTo>
                  <a:pt x="103487" y="5872"/>
                </a:lnTo>
                <a:lnTo>
                  <a:pt x="94982" y="2585"/>
                </a:lnTo>
                <a:lnTo>
                  <a:pt x="51426" y="0"/>
                </a:lnTo>
                <a:lnTo>
                  <a:pt x="44724" y="2621"/>
                </a:lnTo>
                <a:lnTo>
                  <a:pt x="23323" y="20946"/>
                </a:lnTo>
                <a:lnTo>
                  <a:pt x="22319" y="23871"/>
                </a:lnTo>
                <a:lnTo>
                  <a:pt x="22643" y="26813"/>
                </a:lnTo>
                <a:lnTo>
                  <a:pt x="25192" y="35694"/>
                </a:lnTo>
                <a:lnTo>
                  <a:pt x="25549" y="38663"/>
                </a:lnTo>
                <a:lnTo>
                  <a:pt x="28593" y="44609"/>
                </a:lnTo>
                <a:lnTo>
                  <a:pt x="38631" y="56510"/>
                </a:lnTo>
                <a:lnTo>
                  <a:pt x="51977" y="65439"/>
                </a:lnTo>
                <a:lnTo>
                  <a:pt x="68499" y="69628"/>
                </a:lnTo>
                <a:lnTo>
                  <a:pt x="109567" y="71378"/>
                </a:lnTo>
                <a:lnTo>
                  <a:pt x="115543" y="68740"/>
                </a:lnTo>
                <a:lnTo>
                  <a:pt x="118526" y="66647"/>
                </a:lnTo>
                <a:lnTo>
                  <a:pt x="121840" y="61676"/>
                </a:lnTo>
                <a:lnTo>
                  <a:pt x="123705" y="53299"/>
                </a:lnTo>
                <a:lnTo>
                  <a:pt x="124336" y="41580"/>
                </a:lnTo>
                <a:lnTo>
                  <a:pt x="123395" y="39611"/>
                </a:lnTo>
                <a:lnTo>
                  <a:pt x="121777" y="38299"/>
                </a:lnTo>
                <a:lnTo>
                  <a:pt x="99326" y="26189"/>
                </a:lnTo>
                <a:lnTo>
                  <a:pt x="92471" y="21536"/>
                </a:lnTo>
                <a:lnTo>
                  <a:pt x="83033" y="18917"/>
                </a:lnTo>
                <a:lnTo>
                  <a:pt x="70913" y="1781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3524"/>
          <p:cNvSpPr/>
          <p:nvPr>
            <p:custDataLst>
              <p:tags r:id="rId3"/>
            </p:custDataLst>
          </p:nvPr>
        </p:nvSpPr>
        <p:spPr>
          <a:xfrm>
            <a:off x="7929608" y="5277476"/>
            <a:ext cx="160527" cy="71285"/>
          </a:xfrm>
          <a:custGeom>
            <a:avLst/>
            <a:gdLst/>
            <a:ahLst/>
            <a:cxnLst/>
            <a:rect l="0" t="0" r="0" b="0"/>
            <a:pathLst>
              <a:path w="160527" h="71285">
                <a:moveTo>
                  <a:pt x="89251" y="8899"/>
                </a:moveTo>
                <a:lnTo>
                  <a:pt x="89251" y="8899"/>
                </a:lnTo>
                <a:lnTo>
                  <a:pt x="47570" y="8899"/>
                </a:lnTo>
                <a:lnTo>
                  <a:pt x="41622" y="8899"/>
                </a:lnTo>
                <a:lnTo>
                  <a:pt x="35671" y="11545"/>
                </a:lnTo>
                <a:lnTo>
                  <a:pt x="29719" y="15036"/>
                </a:lnTo>
                <a:lnTo>
                  <a:pt x="20790" y="17993"/>
                </a:lnTo>
                <a:lnTo>
                  <a:pt x="11861" y="23720"/>
                </a:lnTo>
                <a:lnTo>
                  <a:pt x="5908" y="25408"/>
                </a:lnTo>
                <a:lnTo>
                  <a:pt x="3923" y="26850"/>
                </a:lnTo>
                <a:lnTo>
                  <a:pt x="2600" y="28804"/>
                </a:lnTo>
                <a:lnTo>
                  <a:pt x="477" y="34328"/>
                </a:lnTo>
                <a:lnTo>
                  <a:pt x="0" y="43257"/>
                </a:lnTo>
                <a:lnTo>
                  <a:pt x="977" y="43710"/>
                </a:lnTo>
                <a:lnTo>
                  <a:pt x="43405" y="44614"/>
                </a:lnTo>
                <a:lnTo>
                  <a:pt x="83402" y="43626"/>
                </a:lnTo>
                <a:lnTo>
                  <a:pt x="127385" y="33206"/>
                </a:lnTo>
                <a:lnTo>
                  <a:pt x="149614" y="27136"/>
                </a:lnTo>
                <a:lnTo>
                  <a:pt x="155864" y="26870"/>
                </a:lnTo>
                <a:lnTo>
                  <a:pt x="157472" y="25841"/>
                </a:lnTo>
                <a:lnTo>
                  <a:pt x="158544" y="24162"/>
                </a:lnTo>
                <a:lnTo>
                  <a:pt x="159260" y="22051"/>
                </a:lnTo>
                <a:lnTo>
                  <a:pt x="158743" y="20644"/>
                </a:lnTo>
                <a:lnTo>
                  <a:pt x="157408" y="19705"/>
                </a:lnTo>
                <a:lnTo>
                  <a:pt x="150787" y="18384"/>
                </a:lnTo>
                <a:lnTo>
                  <a:pt x="144381" y="17083"/>
                </a:lnTo>
                <a:lnTo>
                  <a:pt x="123177" y="10173"/>
                </a:lnTo>
                <a:lnTo>
                  <a:pt x="99497" y="9011"/>
                </a:lnTo>
                <a:lnTo>
                  <a:pt x="66517" y="18000"/>
                </a:lnTo>
                <a:lnTo>
                  <a:pt x="53811" y="26851"/>
                </a:lnTo>
                <a:lnTo>
                  <a:pt x="49358" y="31099"/>
                </a:lnTo>
                <a:lnTo>
                  <a:pt x="46716" y="36294"/>
                </a:lnTo>
                <a:lnTo>
                  <a:pt x="45020" y="47714"/>
                </a:lnTo>
                <a:lnTo>
                  <a:pt x="47434" y="53600"/>
                </a:lnTo>
                <a:lnTo>
                  <a:pt x="57916" y="66698"/>
                </a:lnTo>
                <a:lnTo>
                  <a:pt x="63087" y="69314"/>
                </a:lnTo>
                <a:lnTo>
                  <a:pt x="87444" y="71223"/>
                </a:lnTo>
                <a:lnTo>
                  <a:pt x="91023" y="71284"/>
                </a:lnTo>
                <a:lnTo>
                  <a:pt x="97645" y="68706"/>
                </a:lnTo>
                <a:lnTo>
                  <a:pt x="141352" y="44045"/>
                </a:lnTo>
                <a:lnTo>
                  <a:pt x="158838" y="28489"/>
                </a:lnTo>
                <a:lnTo>
                  <a:pt x="159866" y="24881"/>
                </a:lnTo>
                <a:lnTo>
                  <a:pt x="160526" y="14481"/>
                </a:lnTo>
                <a:lnTo>
                  <a:pt x="157971" y="8734"/>
                </a:lnTo>
                <a:lnTo>
                  <a:pt x="155900" y="5812"/>
                </a:lnTo>
                <a:lnTo>
                  <a:pt x="150954" y="2566"/>
                </a:lnTo>
                <a:lnTo>
                  <a:pt x="144456" y="1124"/>
                </a:lnTo>
                <a:lnTo>
                  <a:pt x="103194" y="0"/>
                </a:lnTo>
                <a:lnTo>
                  <a:pt x="69325" y="964"/>
                </a:lnTo>
                <a:lnTo>
                  <a:pt x="57661" y="7099"/>
                </a:lnTo>
                <a:lnTo>
                  <a:pt x="51068" y="12398"/>
                </a:lnTo>
                <a:lnTo>
                  <a:pt x="47476" y="18061"/>
                </a:lnTo>
                <a:lnTo>
                  <a:pt x="44981" y="26605"/>
                </a:lnTo>
                <a:lnTo>
                  <a:pt x="44653" y="39036"/>
                </a:lnTo>
                <a:lnTo>
                  <a:pt x="47270" y="44783"/>
                </a:lnTo>
                <a:lnTo>
                  <a:pt x="49358" y="47704"/>
                </a:lnTo>
                <a:lnTo>
                  <a:pt x="54323" y="50951"/>
                </a:lnTo>
                <a:lnTo>
                  <a:pt x="65595" y="53035"/>
                </a:lnTo>
                <a:lnTo>
                  <a:pt x="110028" y="53539"/>
                </a:lnTo>
                <a:lnTo>
                  <a:pt x="136794" y="52554"/>
                </a:lnTo>
                <a:lnTo>
                  <a:pt x="149593" y="45859"/>
                </a:lnTo>
                <a:lnTo>
                  <a:pt x="155858" y="40245"/>
                </a:lnTo>
                <a:lnTo>
                  <a:pt x="158542" y="35067"/>
                </a:lnTo>
                <a:lnTo>
                  <a:pt x="160264" y="28399"/>
                </a:lnTo>
                <a:lnTo>
                  <a:pt x="159413" y="27852"/>
                </a:lnTo>
                <a:lnTo>
                  <a:pt x="155823" y="27244"/>
                </a:lnTo>
                <a:lnTo>
                  <a:pt x="142580" y="19754"/>
                </a:lnTo>
                <a:lnTo>
                  <a:pt x="113059" y="17862"/>
                </a:lnTo>
                <a:lnTo>
                  <a:pt x="107108" y="20489"/>
                </a:lnTo>
                <a:lnTo>
                  <a:pt x="98181" y="2675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1138"/>
          <p:cNvGrpSpPr/>
          <p:nvPr/>
        </p:nvGrpSpPr>
        <p:grpSpPr>
          <a:xfrm>
            <a:off x="6304359" y="4732736"/>
            <a:ext cx="1839503" cy="357187"/>
            <a:chOff x="6304359" y="4732736"/>
            <a:chExt cx="1839503" cy="357187"/>
          </a:xfrm>
        </p:grpSpPr>
        <p:sp>
          <p:nvSpPr>
            <p:cNvPr id="12" name="SMARTInkShape-3525"/>
            <p:cNvSpPr/>
            <p:nvPr>
              <p:custDataLst>
                <p:tags r:id="rId6"/>
              </p:custDataLst>
            </p:nvPr>
          </p:nvSpPr>
          <p:spPr>
            <a:xfrm>
              <a:off x="7108031" y="4813157"/>
              <a:ext cx="1026784" cy="241047"/>
            </a:xfrm>
            <a:custGeom>
              <a:avLst/>
              <a:gdLst/>
              <a:ahLst/>
              <a:cxnLst/>
              <a:rect l="0" t="0" r="0" b="0"/>
              <a:pathLst>
                <a:path w="1026784" h="241047">
                  <a:moveTo>
                    <a:pt x="0" y="98171"/>
                  </a:moveTo>
                  <a:lnTo>
                    <a:pt x="0" y="98171"/>
                  </a:lnTo>
                  <a:lnTo>
                    <a:pt x="4741" y="98171"/>
                  </a:lnTo>
                  <a:lnTo>
                    <a:pt x="9714" y="95526"/>
                  </a:lnTo>
                  <a:lnTo>
                    <a:pt x="51723" y="62432"/>
                  </a:lnTo>
                  <a:lnTo>
                    <a:pt x="95765" y="33017"/>
                  </a:lnTo>
                  <a:lnTo>
                    <a:pt x="104078" y="23573"/>
                  </a:lnTo>
                  <a:lnTo>
                    <a:pt x="114387" y="16068"/>
                  </a:lnTo>
                  <a:lnTo>
                    <a:pt x="125584" y="12072"/>
                  </a:lnTo>
                  <a:lnTo>
                    <a:pt x="163431" y="2087"/>
                  </a:lnTo>
                  <a:lnTo>
                    <a:pt x="205738" y="227"/>
                  </a:lnTo>
                  <a:lnTo>
                    <a:pt x="243818" y="0"/>
                  </a:lnTo>
                  <a:lnTo>
                    <a:pt x="280271" y="2606"/>
                  </a:lnTo>
                  <a:lnTo>
                    <a:pt x="319845" y="9663"/>
                  </a:lnTo>
                  <a:lnTo>
                    <a:pt x="359352" y="18037"/>
                  </a:lnTo>
                  <a:lnTo>
                    <a:pt x="402477" y="26803"/>
                  </a:lnTo>
                  <a:lnTo>
                    <a:pt x="444028" y="33038"/>
                  </a:lnTo>
                  <a:lnTo>
                    <a:pt x="484122" y="40177"/>
                  </a:lnTo>
                  <a:lnTo>
                    <a:pt x="524774" y="52214"/>
                  </a:lnTo>
                  <a:lnTo>
                    <a:pt x="561955" y="62065"/>
                  </a:lnTo>
                  <a:lnTo>
                    <a:pt x="598107" y="73913"/>
                  </a:lnTo>
                  <a:lnTo>
                    <a:pt x="636600" y="87345"/>
                  </a:lnTo>
                  <a:lnTo>
                    <a:pt x="676779" y="100255"/>
                  </a:lnTo>
                  <a:lnTo>
                    <a:pt x="721170" y="117655"/>
                  </a:lnTo>
                  <a:lnTo>
                    <a:pt x="764738" y="136783"/>
                  </a:lnTo>
                  <a:lnTo>
                    <a:pt x="800391" y="153790"/>
                  </a:lnTo>
                  <a:lnTo>
                    <a:pt x="823204" y="167568"/>
                  </a:lnTo>
                  <a:lnTo>
                    <a:pt x="864020" y="190325"/>
                  </a:lnTo>
                  <a:lnTo>
                    <a:pt x="901147" y="219984"/>
                  </a:lnTo>
                  <a:lnTo>
                    <a:pt x="907518" y="222755"/>
                  </a:lnTo>
                  <a:lnTo>
                    <a:pt x="916682" y="228902"/>
                  </a:lnTo>
                  <a:lnTo>
                    <a:pt x="925682" y="232156"/>
                  </a:lnTo>
                  <a:lnTo>
                    <a:pt x="934632" y="237971"/>
                  </a:lnTo>
                  <a:lnTo>
                    <a:pt x="940590" y="239680"/>
                  </a:lnTo>
                  <a:lnTo>
                    <a:pt x="942576" y="239143"/>
                  </a:lnTo>
                  <a:lnTo>
                    <a:pt x="943899" y="237793"/>
                  </a:lnTo>
                  <a:lnTo>
                    <a:pt x="946392" y="232448"/>
                  </a:lnTo>
                  <a:lnTo>
                    <a:pt x="946546" y="189311"/>
                  </a:lnTo>
                  <a:lnTo>
                    <a:pt x="946546" y="185720"/>
                  </a:lnTo>
                  <a:lnTo>
                    <a:pt x="943901" y="179084"/>
                  </a:lnTo>
                  <a:lnTo>
                    <a:pt x="941806" y="175926"/>
                  </a:lnTo>
                  <a:lnTo>
                    <a:pt x="938858" y="161999"/>
                  </a:lnTo>
                  <a:lnTo>
                    <a:pt x="937618" y="117429"/>
                  </a:lnTo>
                  <a:lnTo>
                    <a:pt x="937617" y="116445"/>
                  </a:lnTo>
                  <a:lnTo>
                    <a:pt x="946180" y="116041"/>
                  </a:lnTo>
                  <a:lnTo>
                    <a:pt x="946515" y="123720"/>
                  </a:lnTo>
                  <a:lnTo>
                    <a:pt x="951279" y="129333"/>
                  </a:lnTo>
                  <a:lnTo>
                    <a:pt x="953610" y="137156"/>
                  </a:lnTo>
                  <a:lnTo>
                    <a:pt x="955640" y="146255"/>
                  </a:lnTo>
                  <a:lnTo>
                    <a:pt x="965027" y="160182"/>
                  </a:lnTo>
                  <a:lnTo>
                    <a:pt x="994183" y="203738"/>
                  </a:lnTo>
                  <a:lnTo>
                    <a:pt x="1013478" y="222586"/>
                  </a:lnTo>
                  <a:lnTo>
                    <a:pt x="1014980" y="225762"/>
                  </a:lnTo>
                  <a:lnTo>
                    <a:pt x="1016974" y="227880"/>
                  </a:lnTo>
                  <a:lnTo>
                    <a:pt x="1023528" y="231854"/>
                  </a:lnTo>
                  <a:lnTo>
                    <a:pt x="1026783" y="240629"/>
                  </a:lnTo>
                  <a:lnTo>
                    <a:pt x="997101" y="241043"/>
                  </a:lnTo>
                  <a:lnTo>
                    <a:pt x="955243" y="232668"/>
                  </a:lnTo>
                  <a:lnTo>
                    <a:pt x="913791" y="232148"/>
                  </a:lnTo>
                  <a:lnTo>
                    <a:pt x="870397" y="232120"/>
                  </a:lnTo>
                  <a:lnTo>
                    <a:pt x="830461" y="2410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526"/>
            <p:cNvSpPr/>
            <p:nvPr>
              <p:custDataLst>
                <p:tags r:id="rId7"/>
              </p:custDataLst>
            </p:nvPr>
          </p:nvSpPr>
          <p:spPr>
            <a:xfrm>
              <a:off x="6983016" y="4884539"/>
              <a:ext cx="107157" cy="17860"/>
            </a:xfrm>
            <a:custGeom>
              <a:avLst/>
              <a:gdLst/>
              <a:ahLst/>
              <a:cxnLst/>
              <a:rect l="0" t="0" r="0" b="0"/>
              <a:pathLst>
                <a:path w="107157" h="17860">
                  <a:moveTo>
                    <a:pt x="107156" y="17859"/>
                  </a:moveTo>
                  <a:lnTo>
                    <a:pt x="107156" y="17859"/>
                  </a:lnTo>
                  <a:lnTo>
                    <a:pt x="102415" y="13119"/>
                  </a:lnTo>
                  <a:lnTo>
                    <a:pt x="97443" y="10791"/>
                  </a:lnTo>
                  <a:lnTo>
                    <a:pt x="55433" y="1876"/>
                  </a:lnTo>
                  <a:lnTo>
                    <a:pt x="12755" y="2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527"/>
            <p:cNvSpPr/>
            <p:nvPr>
              <p:custDataLst>
                <p:tags r:id="rId8"/>
              </p:custDataLst>
            </p:nvPr>
          </p:nvSpPr>
          <p:spPr>
            <a:xfrm>
              <a:off x="6304359" y="4732736"/>
              <a:ext cx="754326" cy="168300"/>
            </a:xfrm>
            <a:custGeom>
              <a:avLst/>
              <a:gdLst/>
              <a:ahLst/>
              <a:cxnLst/>
              <a:rect l="0" t="0" r="0" b="0"/>
              <a:pathLst>
                <a:path w="754326" h="168300">
                  <a:moveTo>
                    <a:pt x="0" y="80366"/>
                  </a:moveTo>
                  <a:lnTo>
                    <a:pt x="0" y="80366"/>
                  </a:lnTo>
                  <a:lnTo>
                    <a:pt x="0" y="75625"/>
                  </a:lnTo>
                  <a:lnTo>
                    <a:pt x="993" y="74229"/>
                  </a:lnTo>
                  <a:lnTo>
                    <a:pt x="2646" y="73298"/>
                  </a:lnTo>
                  <a:lnTo>
                    <a:pt x="4741" y="72677"/>
                  </a:lnTo>
                  <a:lnTo>
                    <a:pt x="6137" y="71271"/>
                  </a:lnTo>
                  <a:lnTo>
                    <a:pt x="7689" y="67063"/>
                  </a:lnTo>
                  <a:lnTo>
                    <a:pt x="9094" y="65544"/>
                  </a:lnTo>
                  <a:lnTo>
                    <a:pt x="51161" y="41550"/>
                  </a:lnTo>
                  <a:lnTo>
                    <a:pt x="92306" y="28929"/>
                  </a:lnTo>
                  <a:lnTo>
                    <a:pt x="135125" y="12824"/>
                  </a:lnTo>
                  <a:lnTo>
                    <a:pt x="178749" y="4700"/>
                  </a:lnTo>
                  <a:lnTo>
                    <a:pt x="220617" y="618"/>
                  </a:lnTo>
                  <a:lnTo>
                    <a:pt x="259791" y="80"/>
                  </a:lnTo>
                  <a:lnTo>
                    <a:pt x="303719" y="9"/>
                  </a:lnTo>
                  <a:lnTo>
                    <a:pt x="345487" y="0"/>
                  </a:lnTo>
                  <a:lnTo>
                    <a:pt x="386076" y="2644"/>
                  </a:lnTo>
                  <a:lnTo>
                    <a:pt x="420317" y="9712"/>
                  </a:lnTo>
                  <a:lnTo>
                    <a:pt x="455599" y="18090"/>
                  </a:lnTo>
                  <a:lnTo>
                    <a:pt x="498335" y="29810"/>
                  </a:lnTo>
                  <a:lnTo>
                    <a:pt x="541577" y="41679"/>
                  </a:lnTo>
                  <a:lnTo>
                    <a:pt x="579811" y="56224"/>
                  </a:lnTo>
                  <a:lnTo>
                    <a:pt x="624005" y="82698"/>
                  </a:lnTo>
                  <a:lnTo>
                    <a:pt x="662028" y="105465"/>
                  </a:lnTo>
                  <a:lnTo>
                    <a:pt x="702054" y="127581"/>
                  </a:lnTo>
                  <a:lnTo>
                    <a:pt x="731987" y="149141"/>
                  </a:lnTo>
                  <a:lnTo>
                    <a:pt x="735045" y="150029"/>
                  </a:lnTo>
                  <a:lnTo>
                    <a:pt x="737086" y="151612"/>
                  </a:lnTo>
                  <a:lnTo>
                    <a:pt x="740947" y="157590"/>
                  </a:lnTo>
                  <a:lnTo>
                    <a:pt x="745367" y="159335"/>
                  </a:lnTo>
                  <a:lnTo>
                    <a:pt x="746943" y="160793"/>
                  </a:lnTo>
                  <a:lnTo>
                    <a:pt x="749679" y="168299"/>
                  </a:lnTo>
                  <a:lnTo>
                    <a:pt x="750058" y="161854"/>
                  </a:lnTo>
                  <a:lnTo>
                    <a:pt x="750093" y="139771"/>
                  </a:lnTo>
                  <a:lnTo>
                    <a:pt x="747448" y="133888"/>
                  </a:lnTo>
                  <a:lnTo>
                    <a:pt x="725882" y="107153"/>
                  </a:lnTo>
                  <a:lnTo>
                    <a:pt x="723459" y="101201"/>
                  </a:lnTo>
                  <a:lnTo>
                    <a:pt x="717507" y="92271"/>
                  </a:lnTo>
                  <a:lnTo>
                    <a:pt x="715303" y="83342"/>
                  </a:lnTo>
                  <a:lnTo>
                    <a:pt x="714376" y="53990"/>
                  </a:lnTo>
                  <a:lnTo>
                    <a:pt x="722064" y="61301"/>
                  </a:lnTo>
                  <a:lnTo>
                    <a:pt x="722938" y="66890"/>
                  </a:lnTo>
                  <a:lnTo>
                    <a:pt x="724052" y="68405"/>
                  </a:lnTo>
                  <a:lnTo>
                    <a:pt x="741382" y="80972"/>
                  </a:lnTo>
                  <a:lnTo>
                    <a:pt x="746222" y="86588"/>
                  </a:lnTo>
                  <a:lnTo>
                    <a:pt x="751975" y="98278"/>
                  </a:lnTo>
                  <a:lnTo>
                    <a:pt x="754325" y="101237"/>
                  </a:lnTo>
                  <a:lnTo>
                    <a:pt x="753906" y="104202"/>
                  </a:lnTo>
                  <a:lnTo>
                    <a:pt x="723305" y="133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528"/>
            <p:cNvSpPr/>
            <p:nvPr>
              <p:custDataLst>
                <p:tags r:id="rId9"/>
              </p:custDataLst>
            </p:nvPr>
          </p:nvSpPr>
          <p:spPr>
            <a:xfrm>
              <a:off x="7036594" y="4808684"/>
              <a:ext cx="1107268" cy="281239"/>
            </a:xfrm>
            <a:custGeom>
              <a:avLst/>
              <a:gdLst/>
              <a:ahLst/>
              <a:cxnLst/>
              <a:rect l="0" t="0" r="0" b="0"/>
              <a:pathLst>
                <a:path w="1107268" h="281239">
                  <a:moveTo>
                    <a:pt x="0" y="111574"/>
                  </a:moveTo>
                  <a:lnTo>
                    <a:pt x="0" y="111574"/>
                  </a:lnTo>
                  <a:lnTo>
                    <a:pt x="15231" y="97334"/>
                  </a:lnTo>
                  <a:lnTo>
                    <a:pt x="26857" y="91784"/>
                  </a:lnTo>
                  <a:lnTo>
                    <a:pt x="38708" y="81427"/>
                  </a:lnTo>
                  <a:lnTo>
                    <a:pt x="47301" y="78331"/>
                  </a:lnTo>
                  <a:lnTo>
                    <a:pt x="63294" y="73943"/>
                  </a:lnTo>
                  <a:lnTo>
                    <a:pt x="104225" y="54907"/>
                  </a:lnTo>
                  <a:lnTo>
                    <a:pt x="144643" y="44838"/>
                  </a:lnTo>
                  <a:lnTo>
                    <a:pt x="188920" y="35809"/>
                  </a:lnTo>
                  <a:lnTo>
                    <a:pt x="228795" y="19182"/>
                  </a:lnTo>
                  <a:lnTo>
                    <a:pt x="268622" y="14115"/>
                  </a:lnTo>
                  <a:lnTo>
                    <a:pt x="292250" y="10929"/>
                  </a:lnTo>
                  <a:lnTo>
                    <a:pt x="317111" y="6347"/>
                  </a:lnTo>
                  <a:lnTo>
                    <a:pt x="359406" y="4672"/>
                  </a:lnTo>
                  <a:lnTo>
                    <a:pt x="402127" y="4451"/>
                  </a:lnTo>
                  <a:lnTo>
                    <a:pt x="446523" y="0"/>
                  </a:lnTo>
                  <a:lnTo>
                    <a:pt x="491138" y="4828"/>
                  </a:lnTo>
                  <a:lnTo>
                    <a:pt x="529498" y="14016"/>
                  </a:lnTo>
                  <a:lnTo>
                    <a:pt x="570259" y="25385"/>
                  </a:lnTo>
                  <a:lnTo>
                    <a:pt x="614103" y="37186"/>
                  </a:lnTo>
                  <a:lnTo>
                    <a:pt x="658335" y="49071"/>
                  </a:lnTo>
                  <a:lnTo>
                    <a:pt x="696029" y="65714"/>
                  </a:lnTo>
                  <a:lnTo>
                    <a:pt x="737283" y="81973"/>
                  </a:lnTo>
                  <a:lnTo>
                    <a:pt x="777744" y="109010"/>
                  </a:lnTo>
                  <a:lnTo>
                    <a:pt x="821644" y="131349"/>
                  </a:lnTo>
                  <a:lnTo>
                    <a:pt x="865405" y="162674"/>
                  </a:lnTo>
                  <a:lnTo>
                    <a:pt x="908898" y="189861"/>
                  </a:lnTo>
                  <a:lnTo>
                    <a:pt x="934202" y="207542"/>
                  </a:lnTo>
                  <a:lnTo>
                    <a:pt x="976187" y="248383"/>
                  </a:lnTo>
                  <a:lnTo>
                    <a:pt x="982210" y="251753"/>
                  </a:lnTo>
                  <a:lnTo>
                    <a:pt x="988194" y="254243"/>
                  </a:lnTo>
                  <a:lnTo>
                    <a:pt x="1009053" y="269824"/>
                  </a:lnTo>
                  <a:lnTo>
                    <a:pt x="1019845" y="272090"/>
                  </a:lnTo>
                  <a:lnTo>
                    <a:pt x="1034189" y="272295"/>
                  </a:lnTo>
                  <a:lnTo>
                    <a:pt x="1034740" y="271307"/>
                  </a:lnTo>
                  <a:lnTo>
                    <a:pt x="1035353" y="267564"/>
                  </a:lnTo>
                  <a:lnTo>
                    <a:pt x="1036509" y="266168"/>
                  </a:lnTo>
                  <a:lnTo>
                    <a:pt x="1040439" y="264619"/>
                  </a:lnTo>
                  <a:lnTo>
                    <a:pt x="1041883" y="263213"/>
                  </a:lnTo>
                  <a:lnTo>
                    <a:pt x="1043489" y="259006"/>
                  </a:lnTo>
                  <a:lnTo>
                    <a:pt x="1044660" y="242420"/>
                  </a:lnTo>
                  <a:lnTo>
                    <a:pt x="1042076" y="236535"/>
                  </a:lnTo>
                  <a:lnTo>
                    <a:pt x="1037074" y="229412"/>
                  </a:lnTo>
                  <a:lnTo>
                    <a:pt x="1036087" y="220877"/>
                  </a:lnTo>
                  <a:lnTo>
                    <a:pt x="1035951" y="215385"/>
                  </a:lnTo>
                  <a:lnTo>
                    <a:pt x="1033245" y="209636"/>
                  </a:lnTo>
                  <a:lnTo>
                    <a:pt x="1028164" y="202602"/>
                  </a:lnTo>
                  <a:lnTo>
                    <a:pt x="1028740" y="202025"/>
                  </a:lnTo>
                  <a:lnTo>
                    <a:pt x="1035834" y="200872"/>
                  </a:lnTo>
                  <a:lnTo>
                    <a:pt x="1077524" y="242551"/>
                  </a:lnTo>
                  <a:lnTo>
                    <a:pt x="1086447" y="250483"/>
                  </a:lnTo>
                  <a:lnTo>
                    <a:pt x="1098352" y="256311"/>
                  </a:lnTo>
                  <a:lnTo>
                    <a:pt x="1101329" y="258666"/>
                  </a:lnTo>
                  <a:lnTo>
                    <a:pt x="1104636" y="263930"/>
                  </a:lnTo>
                  <a:lnTo>
                    <a:pt x="1106933" y="272197"/>
                  </a:lnTo>
                  <a:lnTo>
                    <a:pt x="1107267" y="280827"/>
                  </a:lnTo>
                  <a:lnTo>
                    <a:pt x="1063129" y="281237"/>
                  </a:lnTo>
                  <a:lnTo>
                    <a:pt x="1017984" y="2812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3529"/>
          <p:cNvSpPr/>
          <p:nvPr>
            <p:custDataLst>
              <p:tags r:id="rId4"/>
            </p:custDataLst>
          </p:nvPr>
        </p:nvSpPr>
        <p:spPr>
          <a:xfrm>
            <a:off x="2509242" y="937617"/>
            <a:ext cx="598290" cy="53579"/>
          </a:xfrm>
          <a:custGeom>
            <a:avLst/>
            <a:gdLst/>
            <a:ahLst/>
            <a:cxnLst/>
            <a:rect l="0" t="0" r="0" b="0"/>
            <a:pathLst>
              <a:path w="598290" h="53579">
                <a:moveTo>
                  <a:pt x="0" y="53578"/>
                </a:moveTo>
                <a:lnTo>
                  <a:pt x="0" y="53578"/>
                </a:lnTo>
                <a:lnTo>
                  <a:pt x="9114" y="52586"/>
                </a:lnTo>
                <a:lnTo>
                  <a:pt x="50589" y="45890"/>
                </a:lnTo>
                <a:lnTo>
                  <a:pt x="84222" y="45016"/>
                </a:lnTo>
                <a:lnTo>
                  <a:pt x="124064" y="40017"/>
                </a:lnTo>
                <a:lnTo>
                  <a:pt x="155350" y="37629"/>
                </a:lnTo>
                <a:lnTo>
                  <a:pt x="188107" y="36568"/>
                </a:lnTo>
                <a:lnTo>
                  <a:pt x="219202" y="36096"/>
                </a:lnTo>
                <a:lnTo>
                  <a:pt x="252205" y="35887"/>
                </a:lnTo>
                <a:lnTo>
                  <a:pt x="285724" y="34801"/>
                </a:lnTo>
                <a:lnTo>
                  <a:pt x="317158" y="31012"/>
                </a:lnTo>
                <a:lnTo>
                  <a:pt x="350311" y="28666"/>
                </a:lnTo>
                <a:lnTo>
                  <a:pt x="383897" y="27623"/>
                </a:lnTo>
                <a:lnTo>
                  <a:pt x="415360" y="27160"/>
                </a:lnTo>
                <a:lnTo>
                  <a:pt x="456224" y="26899"/>
                </a:lnTo>
                <a:lnTo>
                  <a:pt x="498459" y="25819"/>
                </a:lnTo>
                <a:lnTo>
                  <a:pt x="539760" y="19104"/>
                </a:lnTo>
                <a:lnTo>
                  <a:pt x="571240" y="15378"/>
                </a:lnTo>
                <a:lnTo>
                  <a:pt x="585780" y="10203"/>
                </a:lnTo>
                <a:lnTo>
                  <a:pt x="598289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3530"/>
          <p:cNvSpPr/>
          <p:nvPr>
            <p:custDataLst>
              <p:tags r:id="rId5"/>
            </p:custDataLst>
          </p:nvPr>
        </p:nvSpPr>
        <p:spPr>
          <a:xfrm>
            <a:off x="2143125" y="2625328"/>
            <a:ext cx="1312665" cy="294680"/>
          </a:xfrm>
          <a:custGeom>
            <a:avLst/>
            <a:gdLst/>
            <a:ahLst/>
            <a:cxnLst/>
            <a:rect l="0" t="0" r="0" b="0"/>
            <a:pathLst>
              <a:path w="1312665" h="294680">
                <a:moveTo>
                  <a:pt x="0" y="107156"/>
                </a:moveTo>
                <a:lnTo>
                  <a:pt x="0" y="107156"/>
                </a:lnTo>
                <a:lnTo>
                  <a:pt x="0" y="102416"/>
                </a:lnTo>
                <a:lnTo>
                  <a:pt x="992" y="101019"/>
                </a:lnTo>
                <a:lnTo>
                  <a:pt x="2646" y="100089"/>
                </a:lnTo>
                <a:lnTo>
                  <a:pt x="4741" y="99468"/>
                </a:lnTo>
                <a:lnTo>
                  <a:pt x="25731" y="85907"/>
                </a:lnTo>
                <a:lnTo>
                  <a:pt x="63544" y="78451"/>
                </a:lnTo>
                <a:lnTo>
                  <a:pt x="103172" y="72823"/>
                </a:lnTo>
                <a:lnTo>
                  <a:pt x="137505" y="71848"/>
                </a:lnTo>
                <a:lnTo>
                  <a:pt x="172813" y="71559"/>
                </a:lnTo>
                <a:lnTo>
                  <a:pt x="208411" y="76214"/>
                </a:lnTo>
                <a:lnTo>
                  <a:pt x="244093" y="83877"/>
                </a:lnTo>
                <a:lnTo>
                  <a:pt x="283585" y="96348"/>
                </a:lnTo>
                <a:lnTo>
                  <a:pt x="323994" y="127358"/>
                </a:lnTo>
                <a:lnTo>
                  <a:pt x="341179" y="139821"/>
                </a:lnTo>
                <a:lnTo>
                  <a:pt x="372945" y="183185"/>
                </a:lnTo>
                <a:lnTo>
                  <a:pt x="376622" y="187608"/>
                </a:lnTo>
                <a:lnTo>
                  <a:pt x="380708" y="197814"/>
                </a:lnTo>
                <a:lnTo>
                  <a:pt x="392943" y="237002"/>
                </a:lnTo>
                <a:lnTo>
                  <a:pt x="399785" y="249809"/>
                </a:lnTo>
                <a:lnTo>
                  <a:pt x="401431" y="257153"/>
                </a:lnTo>
                <a:lnTo>
                  <a:pt x="410765" y="267890"/>
                </a:lnTo>
                <a:lnTo>
                  <a:pt x="410766" y="251382"/>
                </a:lnTo>
                <a:lnTo>
                  <a:pt x="416902" y="243169"/>
                </a:lnTo>
                <a:lnTo>
                  <a:pt x="419860" y="234879"/>
                </a:lnTo>
                <a:lnTo>
                  <a:pt x="449497" y="202403"/>
                </a:lnTo>
                <a:lnTo>
                  <a:pt x="463142" y="193476"/>
                </a:lnTo>
                <a:lnTo>
                  <a:pt x="504135" y="180743"/>
                </a:lnTo>
                <a:lnTo>
                  <a:pt x="536586" y="172147"/>
                </a:lnTo>
                <a:lnTo>
                  <a:pt x="580536" y="163854"/>
                </a:lnTo>
                <a:lnTo>
                  <a:pt x="625092" y="161145"/>
                </a:lnTo>
                <a:lnTo>
                  <a:pt x="669729" y="167857"/>
                </a:lnTo>
                <a:lnTo>
                  <a:pt x="714375" y="176555"/>
                </a:lnTo>
                <a:lnTo>
                  <a:pt x="754283" y="185883"/>
                </a:lnTo>
                <a:lnTo>
                  <a:pt x="797616" y="202659"/>
                </a:lnTo>
                <a:lnTo>
                  <a:pt x="814556" y="212403"/>
                </a:lnTo>
                <a:lnTo>
                  <a:pt x="836063" y="236312"/>
                </a:lnTo>
                <a:lnTo>
                  <a:pt x="844248" y="240675"/>
                </a:lnTo>
                <a:lnTo>
                  <a:pt x="855150" y="259110"/>
                </a:lnTo>
                <a:lnTo>
                  <a:pt x="855850" y="262037"/>
                </a:lnTo>
                <a:lnTo>
                  <a:pt x="857309" y="263988"/>
                </a:lnTo>
                <a:lnTo>
                  <a:pt x="859274" y="265289"/>
                </a:lnTo>
                <a:lnTo>
                  <a:pt x="861576" y="266156"/>
                </a:lnTo>
                <a:lnTo>
                  <a:pt x="863110" y="267726"/>
                </a:lnTo>
                <a:lnTo>
                  <a:pt x="865775" y="275427"/>
                </a:lnTo>
                <a:lnTo>
                  <a:pt x="866177" y="290371"/>
                </a:lnTo>
                <a:lnTo>
                  <a:pt x="867170" y="291807"/>
                </a:lnTo>
                <a:lnTo>
                  <a:pt x="868824" y="292764"/>
                </a:lnTo>
                <a:lnTo>
                  <a:pt x="875106" y="294679"/>
                </a:lnTo>
                <a:lnTo>
                  <a:pt x="875109" y="264792"/>
                </a:lnTo>
                <a:lnTo>
                  <a:pt x="877755" y="258906"/>
                </a:lnTo>
                <a:lnTo>
                  <a:pt x="889348" y="244071"/>
                </a:lnTo>
                <a:lnTo>
                  <a:pt x="894899" y="232170"/>
                </a:lnTo>
                <a:lnTo>
                  <a:pt x="913918" y="211336"/>
                </a:lnTo>
                <a:lnTo>
                  <a:pt x="957961" y="178594"/>
                </a:lnTo>
                <a:lnTo>
                  <a:pt x="985569" y="164703"/>
                </a:lnTo>
                <a:lnTo>
                  <a:pt x="1026933" y="160967"/>
                </a:lnTo>
                <a:lnTo>
                  <a:pt x="1061827" y="161757"/>
                </a:lnTo>
                <a:lnTo>
                  <a:pt x="1096094" y="171760"/>
                </a:lnTo>
                <a:lnTo>
                  <a:pt x="1119074" y="183831"/>
                </a:lnTo>
                <a:lnTo>
                  <a:pt x="1130178" y="187422"/>
                </a:lnTo>
                <a:lnTo>
                  <a:pt x="1139752" y="193336"/>
                </a:lnTo>
                <a:lnTo>
                  <a:pt x="1145856" y="195068"/>
                </a:lnTo>
                <a:lnTo>
                  <a:pt x="1147881" y="196522"/>
                </a:lnTo>
                <a:lnTo>
                  <a:pt x="1149230" y="198483"/>
                </a:lnTo>
                <a:lnTo>
                  <a:pt x="1150130" y="200783"/>
                </a:lnTo>
                <a:lnTo>
                  <a:pt x="1151722" y="202316"/>
                </a:lnTo>
                <a:lnTo>
                  <a:pt x="1160823" y="205372"/>
                </a:lnTo>
                <a:lnTo>
                  <a:pt x="1160859" y="175571"/>
                </a:lnTo>
                <a:lnTo>
                  <a:pt x="1158213" y="169644"/>
                </a:lnTo>
                <a:lnTo>
                  <a:pt x="1154723" y="163702"/>
                </a:lnTo>
                <a:lnTo>
                  <a:pt x="1152757" y="153786"/>
                </a:lnTo>
                <a:lnTo>
                  <a:pt x="1152039" y="132210"/>
                </a:lnTo>
                <a:lnTo>
                  <a:pt x="1161658" y="106536"/>
                </a:lnTo>
                <a:lnTo>
                  <a:pt x="1167380" y="91759"/>
                </a:lnTo>
                <a:lnTo>
                  <a:pt x="1174054" y="73137"/>
                </a:lnTo>
                <a:lnTo>
                  <a:pt x="1185919" y="56486"/>
                </a:lnTo>
                <a:lnTo>
                  <a:pt x="1206342" y="37763"/>
                </a:lnTo>
                <a:lnTo>
                  <a:pt x="1248368" y="18039"/>
                </a:lnTo>
                <a:lnTo>
                  <a:pt x="1290140" y="2662"/>
                </a:lnTo>
                <a:lnTo>
                  <a:pt x="1312664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1DB8-9A00-4742-9FCE-AA0BFE848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 parts of the brain control different activities</a:t>
            </a:r>
          </a:p>
        </p:txBody>
      </p:sp>
      <p:pic>
        <p:nvPicPr>
          <p:cNvPr id="4" name="Picture 2" descr="Image result for cerebral lobes">
            <a:extLst>
              <a:ext uri="{FF2B5EF4-FFF2-40B4-BE49-F238E27FC236}">
                <a16:creationId xmlns:a16="http://schemas.microsoft.com/office/drawing/2014/main" id="{4F3A8A29-3AF5-4730-BFD9-CDC002AF0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35" y="2286000"/>
            <a:ext cx="621553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B6E6-91FE-4101-8663-1B0CAA08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Communication between the right and left hemispheres of the brain</a:t>
            </a:r>
          </a:p>
        </p:txBody>
      </p:sp>
      <p:pic>
        <p:nvPicPr>
          <p:cNvPr id="5122" name="Picture 2" descr="Image result for brain hemispheres corpus callosum">
            <a:extLst>
              <a:ext uri="{FF2B5EF4-FFF2-40B4-BE49-F238E27FC236}">
                <a16:creationId xmlns:a16="http://schemas.microsoft.com/office/drawing/2014/main" id="{4E7D9714-07A9-484F-B49F-E2EB34FD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600200"/>
            <a:ext cx="5810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Sending a signal from one neuron to another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51816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Pre-synaptic neuron</a:t>
            </a:r>
          </a:p>
          <a:p>
            <a:r>
              <a:rPr lang="en-US" dirty="0"/>
              <a:t>Post-synaptic neuron</a:t>
            </a:r>
          </a:p>
          <a:p>
            <a:r>
              <a:rPr lang="en-US" dirty="0"/>
              <a:t>Synapse / synaptic cleft</a:t>
            </a:r>
          </a:p>
        </p:txBody>
      </p:sp>
      <p:pic>
        <p:nvPicPr>
          <p:cNvPr id="4" name="Picture 3" descr="Image result for axon hillock sensory neuron"/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228600" y="2667000"/>
            <a:ext cx="532617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synapse"/>
          <p:cNvPicPr/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5410200" y="1219200"/>
            <a:ext cx="335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MARTInkShape-3531"/>
          <p:cNvSpPr/>
          <p:nvPr>
            <p:custDataLst>
              <p:tags r:id="rId1"/>
            </p:custDataLst>
          </p:nvPr>
        </p:nvSpPr>
        <p:spPr>
          <a:xfrm>
            <a:off x="3340071" y="3571949"/>
            <a:ext cx="1343106" cy="892896"/>
          </a:xfrm>
          <a:custGeom>
            <a:avLst/>
            <a:gdLst/>
            <a:ahLst/>
            <a:cxnLst/>
            <a:rect l="0" t="0" r="0" b="0"/>
            <a:pathLst>
              <a:path w="1343106" h="892896">
                <a:moveTo>
                  <a:pt x="8562" y="892895"/>
                </a:moveTo>
                <a:lnTo>
                  <a:pt x="8562" y="892895"/>
                </a:lnTo>
                <a:lnTo>
                  <a:pt x="0" y="892895"/>
                </a:lnTo>
                <a:lnTo>
                  <a:pt x="5842" y="885766"/>
                </a:lnTo>
                <a:lnTo>
                  <a:pt x="8748" y="877664"/>
                </a:lnTo>
                <a:lnTo>
                  <a:pt x="12944" y="871904"/>
                </a:lnTo>
                <a:lnTo>
                  <a:pt x="18116" y="868683"/>
                </a:lnTo>
                <a:lnTo>
                  <a:pt x="20884" y="867823"/>
                </a:lnTo>
                <a:lnTo>
                  <a:pt x="22730" y="866258"/>
                </a:lnTo>
                <a:lnTo>
                  <a:pt x="24781" y="861874"/>
                </a:lnTo>
                <a:lnTo>
                  <a:pt x="27089" y="850975"/>
                </a:lnTo>
                <a:lnTo>
                  <a:pt x="31017" y="845160"/>
                </a:lnTo>
                <a:lnTo>
                  <a:pt x="36071" y="841913"/>
                </a:lnTo>
                <a:lnTo>
                  <a:pt x="41624" y="839479"/>
                </a:lnTo>
                <a:lnTo>
                  <a:pt x="71075" y="815125"/>
                </a:lnTo>
                <a:lnTo>
                  <a:pt x="109398" y="804011"/>
                </a:lnTo>
                <a:lnTo>
                  <a:pt x="151435" y="803599"/>
                </a:lnTo>
                <a:lnTo>
                  <a:pt x="154413" y="803599"/>
                </a:lnTo>
                <a:lnTo>
                  <a:pt x="192863" y="793921"/>
                </a:lnTo>
                <a:lnTo>
                  <a:pt x="202958" y="788604"/>
                </a:lnTo>
                <a:lnTo>
                  <a:pt x="217083" y="785595"/>
                </a:lnTo>
                <a:lnTo>
                  <a:pt x="227993" y="778861"/>
                </a:lnTo>
                <a:lnTo>
                  <a:pt x="237510" y="771574"/>
                </a:lnTo>
                <a:lnTo>
                  <a:pt x="249615" y="765963"/>
                </a:lnTo>
                <a:lnTo>
                  <a:pt x="255595" y="762066"/>
                </a:lnTo>
                <a:lnTo>
                  <a:pt x="261560" y="760335"/>
                </a:lnTo>
                <a:lnTo>
                  <a:pt x="267518" y="754273"/>
                </a:lnTo>
                <a:lnTo>
                  <a:pt x="273474" y="746949"/>
                </a:lnTo>
                <a:lnTo>
                  <a:pt x="288358" y="737121"/>
                </a:lnTo>
                <a:lnTo>
                  <a:pt x="291666" y="731719"/>
                </a:lnTo>
                <a:lnTo>
                  <a:pt x="294128" y="726011"/>
                </a:lnTo>
                <a:lnTo>
                  <a:pt x="333378" y="684167"/>
                </a:lnTo>
                <a:lnTo>
                  <a:pt x="336479" y="678419"/>
                </a:lnTo>
                <a:lnTo>
                  <a:pt x="337306" y="675497"/>
                </a:lnTo>
                <a:lnTo>
                  <a:pt x="343517" y="669604"/>
                </a:lnTo>
                <a:lnTo>
                  <a:pt x="377669" y="646830"/>
                </a:lnTo>
                <a:lnTo>
                  <a:pt x="416438" y="634864"/>
                </a:lnTo>
                <a:lnTo>
                  <a:pt x="432142" y="633217"/>
                </a:lnTo>
                <a:lnTo>
                  <a:pt x="459903" y="624864"/>
                </a:lnTo>
                <a:lnTo>
                  <a:pt x="470596" y="619120"/>
                </a:lnTo>
                <a:lnTo>
                  <a:pt x="514488" y="615161"/>
                </a:lnTo>
                <a:lnTo>
                  <a:pt x="541747" y="608397"/>
                </a:lnTo>
                <a:lnTo>
                  <a:pt x="571182" y="604664"/>
                </a:lnTo>
                <a:lnTo>
                  <a:pt x="599913" y="591935"/>
                </a:lnTo>
                <a:lnTo>
                  <a:pt x="642909" y="568437"/>
                </a:lnTo>
                <a:lnTo>
                  <a:pt x="683291" y="545848"/>
                </a:lnTo>
                <a:lnTo>
                  <a:pt x="724866" y="513940"/>
                </a:lnTo>
                <a:lnTo>
                  <a:pt x="747983" y="484983"/>
                </a:lnTo>
                <a:lnTo>
                  <a:pt x="781100" y="462392"/>
                </a:lnTo>
                <a:lnTo>
                  <a:pt x="801233" y="440086"/>
                </a:lnTo>
                <a:lnTo>
                  <a:pt x="843814" y="412394"/>
                </a:lnTo>
                <a:lnTo>
                  <a:pt x="885333" y="385526"/>
                </a:lnTo>
                <a:lnTo>
                  <a:pt x="929707" y="355782"/>
                </a:lnTo>
                <a:lnTo>
                  <a:pt x="970505" y="336825"/>
                </a:lnTo>
                <a:lnTo>
                  <a:pt x="992744" y="323321"/>
                </a:lnTo>
                <a:lnTo>
                  <a:pt x="1034736" y="306765"/>
                </a:lnTo>
                <a:lnTo>
                  <a:pt x="1077209" y="291662"/>
                </a:lnTo>
                <a:lnTo>
                  <a:pt x="1117321" y="276751"/>
                </a:lnTo>
                <a:lnTo>
                  <a:pt x="1156594" y="264841"/>
                </a:lnTo>
                <a:lnTo>
                  <a:pt x="1200205" y="254379"/>
                </a:lnTo>
                <a:lnTo>
                  <a:pt x="1242009" y="234664"/>
                </a:lnTo>
                <a:lnTo>
                  <a:pt x="1285400" y="205894"/>
                </a:lnTo>
                <a:lnTo>
                  <a:pt x="1296374" y="198624"/>
                </a:lnTo>
                <a:lnTo>
                  <a:pt x="1311502" y="177787"/>
                </a:lnTo>
                <a:lnTo>
                  <a:pt x="1338043" y="137003"/>
                </a:lnTo>
                <a:lnTo>
                  <a:pt x="1342921" y="126664"/>
                </a:lnTo>
                <a:lnTo>
                  <a:pt x="1343105" y="115455"/>
                </a:lnTo>
                <a:lnTo>
                  <a:pt x="1334580" y="74307"/>
                </a:lnTo>
                <a:lnTo>
                  <a:pt x="1310427" y="43359"/>
                </a:lnTo>
                <a:lnTo>
                  <a:pt x="1284869" y="19879"/>
                </a:lnTo>
                <a:lnTo>
                  <a:pt x="1261569" y="6292"/>
                </a:lnTo>
                <a:lnTo>
                  <a:pt x="1238849" y="1183"/>
                </a:lnTo>
                <a:lnTo>
                  <a:pt x="1201941" y="0"/>
                </a:lnTo>
                <a:lnTo>
                  <a:pt x="1186851" y="951"/>
                </a:lnTo>
                <a:lnTo>
                  <a:pt x="1154874" y="12359"/>
                </a:lnTo>
                <a:lnTo>
                  <a:pt x="1115304" y="35665"/>
                </a:lnTo>
                <a:lnTo>
                  <a:pt x="1073275" y="62434"/>
                </a:lnTo>
                <a:lnTo>
                  <a:pt x="1030375" y="103278"/>
                </a:lnTo>
                <a:lnTo>
                  <a:pt x="1014752" y="118880"/>
                </a:lnTo>
                <a:lnTo>
                  <a:pt x="1011382" y="127539"/>
                </a:lnTo>
                <a:lnTo>
                  <a:pt x="1008893" y="137010"/>
                </a:lnTo>
                <a:lnTo>
                  <a:pt x="999210" y="151175"/>
                </a:lnTo>
                <a:lnTo>
                  <a:pt x="978889" y="172534"/>
                </a:lnTo>
                <a:lnTo>
                  <a:pt x="975600" y="181151"/>
                </a:lnTo>
                <a:lnTo>
                  <a:pt x="973146" y="190604"/>
                </a:lnTo>
                <a:lnTo>
                  <a:pt x="963486" y="204756"/>
                </a:lnTo>
                <a:lnTo>
                  <a:pt x="919937" y="249401"/>
                </a:lnTo>
                <a:lnTo>
                  <a:pt x="907976" y="258722"/>
                </a:lnTo>
                <a:lnTo>
                  <a:pt x="863885" y="288317"/>
                </a:lnTo>
                <a:lnTo>
                  <a:pt x="831715" y="315073"/>
                </a:lnTo>
                <a:lnTo>
                  <a:pt x="788037" y="336594"/>
                </a:lnTo>
                <a:lnTo>
                  <a:pt x="758099" y="348734"/>
                </a:lnTo>
                <a:lnTo>
                  <a:pt x="725534" y="363446"/>
                </a:lnTo>
                <a:lnTo>
                  <a:pt x="721692" y="364312"/>
                </a:lnTo>
                <a:lnTo>
                  <a:pt x="698238" y="382596"/>
                </a:lnTo>
                <a:lnTo>
                  <a:pt x="691124" y="388283"/>
                </a:lnTo>
                <a:lnTo>
                  <a:pt x="678472" y="394579"/>
                </a:lnTo>
                <a:lnTo>
                  <a:pt x="657463" y="413770"/>
                </a:lnTo>
                <a:lnTo>
                  <a:pt x="654150" y="419667"/>
                </a:lnTo>
                <a:lnTo>
                  <a:pt x="652023" y="431536"/>
                </a:lnTo>
                <a:lnTo>
                  <a:pt x="651503" y="474935"/>
                </a:lnTo>
                <a:lnTo>
                  <a:pt x="651500" y="493926"/>
                </a:lnTo>
                <a:lnTo>
                  <a:pt x="648854" y="499940"/>
                </a:lnTo>
                <a:lnTo>
                  <a:pt x="639071" y="511885"/>
                </a:lnTo>
                <a:lnTo>
                  <a:pt x="608640" y="532730"/>
                </a:lnTo>
                <a:lnTo>
                  <a:pt x="567713" y="549598"/>
                </a:lnTo>
                <a:lnTo>
                  <a:pt x="523390" y="559355"/>
                </a:lnTo>
                <a:lnTo>
                  <a:pt x="481428" y="566823"/>
                </a:lnTo>
                <a:lnTo>
                  <a:pt x="444201" y="573465"/>
                </a:lnTo>
                <a:lnTo>
                  <a:pt x="402084" y="582397"/>
                </a:lnTo>
                <a:lnTo>
                  <a:pt x="383791" y="587244"/>
                </a:lnTo>
                <a:lnTo>
                  <a:pt x="365804" y="591326"/>
                </a:lnTo>
                <a:lnTo>
                  <a:pt x="350552" y="598820"/>
                </a:lnTo>
                <a:lnTo>
                  <a:pt x="346688" y="601595"/>
                </a:lnTo>
                <a:lnTo>
                  <a:pt x="337103" y="604678"/>
                </a:lnTo>
                <a:lnTo>
                  <a:pt x="327221" y="607040"/>
                </a:lnTo>
                <a:lnTo>
                  <a:pt x="283342" y="633983"/>
                </a:lnTo>
                <a:lnTo>
                  <a:pt x="262477" y="648823"/>
                </a:lnTo>
                <a:lnTo>
                  <a:pt x="220796" y="678582"/>
                </a:lnTo>
                <a:lnTo>
                  <a:pt x="181081" y="699418"/>
                </a:lnTo>
                <a:lnTo>
                  <a:pt x="158358" y="712317"/>
                </a:lnTo>
                <a:lnTo>
                  <a:pt x="140641" y="730298"/>
                </a:lnTo>
                <a:lnTo>
                  <a:pt x="100946" y="755900"/>
                </a:lnTo>
                <a:lnTo>
                  <a:pt x="71686" y="774159"/>
                </a:lnTo>
                <a:lnTo>
                  <a:pt x="65390" y="776623"/>
                </a:lnTo>
                <a:lnTo>
                  <a:pt x="59285" y="781026"/>
                </a:lnTo>
                <a:lnTo>
                  <a:pt x="55910" y="786290"/>
                </a:lnTo>
                <a:lnTo>
                  <a:pt x="55010" y="789082"/>
                </a:lnTo>
                <a:lnTo>
                  <a:pt x="53418" y="790944"/>
                </a:lnTo>
                <a:lnTo>
                  <a:pt x="49003" y="793013"/>
                </a:lnTo>
                <a:lnTo>
                  <a:pt x="47429" y="794557"/>
                </a:lnTo>
                <a:lnTo>
                  <a:pt x="43565" y="803666"/>
                </a:lnTo>
                <a:lnTo>
                  <a:pt x="36629" y="811164"/>
                </a:lnTo>
                <a:lnTo>
                  <a:pt x="35463" y="820096"/>
                </a:lnTo>
                <a:lnTo>
                  <a:pt x="29236" y="828317"/>
                </a:lnTo>
                <a:lnTo>
                  <a:pt x="26421" y="8393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3532"/>
          <p:cNvSpPr/>
          <p:nvPr>
            <p:custDataLst>
              <p:tags r:id="rId2"/>
            </p:custDataLst>
          </p:nvPr>
        </p:nvSpPr>
        <p:spPr>
          <a:xfrm>
            <a:off x="5778551" y="3233169"/>
            <a:ext cx="1835844" cy="588692"/>
          </a:xfrm>
          <a:custGeom>
            <a:avLst/>
            <a:gdLst/>
            <a:ahLst/>
            <a:cxnLst/>
            <a:rect l="0" t="0" r="0" b="0"/>
            <a:pathLst>
              <a:path w="1835844" h="588692">
                <a:moveTo>
                  <a:pt x="1749176" y="374425"/>
                </a:moveTo>
                <a:lnTo>
                  <a:pt x="1749176" y="374425"/>
                </a:lnTo>
                <a:lnTo>
                  <a:pt x="1753916" y="374425"/>
                </a:lnTo>
                <a:lnTo>
                  <a:pt x="1755312" y="375417"/>
                </a:lnTo>
                <a:lnTo>
                  <a:pt x="1756243" y="377070"/>
                </a:lnTo>
                <a:lnTo>
                  <a:pt x="1757738" y="382113"/>
                </a:lnTo>
                <a:lnTo>
                  <a:pt x="1757996" y="392467"/>
                </a:lnTo>
                <a:lnTo>
                  <a:pt x="1755411" y="399972"/>
                </a:lnTo>
                <a:lnTo>
                  <a:pt x="1751947" y="406615"/>
                </a:lnTo>
                <a:lnTo>
                  <a:pt x="1750407" y="412875"/>
                </a:lnTo>
                <a:lnTo>
                  <a:pt x="1744432" y="418964"/>
                </a:lnTo>
                <a:lnTo>
                  <a:pt x="1700373" y="442881"/>
                </a:lnTo>
                <a:lnTo>
                  <a:pt x="1667987" y="452145"/>
                </a:lnTo>
                <a:lnTo>
                  <a:pt x="1628187" y="454269"/>
                </a:lnTo>
                <a:lnTo>
                  <a:pt x="1589083" y="449896"/>
                </a:lnTo>
                <a:lnTo>
                  <a:pt x="1546078" y="447058"/>
                </a:lnTo>
                <a:lnTo>
                  <a:pt x="1506656" y="441476"/>
                </a:lnTo>
                <a:lnTo>
                  <a:pt x="1476687" y="433660"/>
                </a:lnTo>
                <a:lnTo>
                  <a:pt x="1444514" y="424564"/>
                </a:lnTo>
                <a:lnTo>
                  <a:pt x="1413679" y="417214"/>
                </a:lnTo>
                <a:lnTo>
                  <a:pt x="1380793" y="407994"/>
                </a:lnTo>
                <a:lnTo>
                  <a:pt x="1346333" y="396290"/>
                </a:lnTo>
                <a:lnTo>
                  <a:pt x="1311173" y="381166"/>
                </a:lnTo>
                <a:lnTo>
                  <a:pt x="1273057" y="367168"/>
                </a:lnTo>
                <a:lnTo>
                  <a:pt x="1233958" y="354332"/>
                </a:lnTo>
                <a:lnTo>
                  <a:pt x="1196737" y="342013"/>
                </a:lnTo>
                <a:lnTo>
                  <a:pt x="1160350" y="327277"/>
                </a:lnTo>
                <a:lnTo>
                  <a:pt x="1123342" y="310806"/>
                </a:lnTo>
                <a:lnTo>
                  <a:pt x="1083743" y="293564"/>
                </a:lnTo>
                <a:lnTo>
                  <a:pt x="1042993" y="275979"/>
                </a:lnTo>
                <a:lnTo>
                  <a:pt x="1001731" y="258241"/>
                </a:lnTo>
                <a:lnTo>
                  <a:pt x="960241" y="240436"/>
                </a:lnTo>
                <a:lnTo>
                  <a:pt x="918650" y="222601"/>
                </a:lnTo>
                <a:lnTo>
                  <a:pt x="884952" y="204752"/>
                </a:lnTo>
                <a:lnTo>
                  <a:pt x="877354" y="195825"/>
                </a:lnTo>
                <a:lnTo>
                  <a:pt x="873282" y="186897"/>
                </a:lnTo>
                <a:lnTo>
                  <a:pt x="850236" y="169040"/>
                </a:lnTo>
                <a:lnTo>
                  <a:pt x="817834" y="152174"/>
                </a:lnTo>
                <a:lnTo>
                  <a:pt x="783590" y="138063"/>
                </a:lnTo>
                <a:lnTo>
                  <a:pt x="745880" y="125177"/>
                </a:lnTo>
                <a:lnTo>
                  <a:pt x="705970" y="112835"/>
                </a:lnTo>
                <a:lnTo>
                  <a:pt x="665080" y="100736"/>
                </a:lnTo>
                <a:lnTo>
                  <a:pt x="626402" y="86097"/>
                </a:lnTo>
                <a:lnTo>
                  <a:pt x="589368" y="71654"/>
                </a:lnTo>
                <a:lnTo>
                  <a:pt x="553065" y="61928"/>
                </a:lnTo>
                <a:lnTo>
                  <a:pt x="514441" y="51652"/>
                </a:lnTo>
                <a:lnTo>
                  <a:pt x="475115" y="41462"/>
                </a:lnTo>
                <a:lnTo>
                  <a:pt x="437794" y="33626"/>
                </a:lnTo>
                <a:lnTo>
                  <a:pt x="401362" y="26836"/>
                </a:lnTo>
                <a:lnTo>
                  <a:pt x="364335" y="20511"/>
                </a:lnTo>
                <a:lnTo>
                  <a:pt x="324727" y="14393"/>
                </a:lnTo>
                <a:lnTo>
                  <a:pt x="286618" y="11012"/>
                </a:lnTo>
                <a:lnTo>
                  <a:pt x="250830" y="8517"/>
                </a:lnTo>
                <a:lnTo>
                  <a:pt x="218388" y="4101"/>
                </a:lnTo>
                <a:lnTo>
                  <a:pt x="187432" y="1477"/>
                </a:lnTo>
                <a:lnTo>
                  <a:pt x="144760" y="0"/>
                </a:lnTo>
                <a:lnTo>
                  <a:pt x="106980" y="2208"/>
                </a:lnTo>
                <a:lnTo>
                  <a:pt x="63400" y="11843"/>
                </a:lnTo>
                <a:lnTo>
                  <a:pt x="20485" y="29193"/>
                </a:lnTo>
                <a:lnTo>
                  <a:pt x="10841" y="37764"/>
                </a:lnTo>
                <a:lnTo>
                  <a:pt x="4239" y="48188"/>
                </a:lnTo>
                <a:lnTo>
                  <a:pt x="0" y="71049"/>
                </a:lnTo>
                <a:lnTo>
                  <a:pt x="413" y="82825"/>
                </a:lnTo>
                <a:lnTo>
                  <a:pt x="7215" y="101604"/>
                </a:lnTo>
                <a:lnTo>
                  <a:pt x="32394" y="142780"/>
                </a:lnTo>
                <a:lnTo>
                  <a:pt x="49764" y="169198"/>
                </a:lnTo>
                <a:lnTo>
                  <a:pt x="50688" y="178075"/>
                </a:lnTo>
                <a:lnTo>
                  <a:pt x="43776" y="195877"/>
                </a:lnTo>
                <a:lnTo>
                  <a:pt x="44711" y="204792"/>
                </a:lnTo>
                <a:lnTo>
                  <a:pt x="56334" y="222634"/>
                </a:lnTo>
                <a:lnTo>
                  <a:pt x="97125" y="252205"/>
                </a:lnTo>
                <a:lnTo>
                  <a:pt x="138617" y="277026"/>
                </a:lnTo>
                <a:lnTo>
                  <a:pt x="171161" y="294426"/>
                </a:lnTo>
                <a:lnTo>
                  <a:pt x="202823" y="309435"/>
                </a:lnTo>
                <a:lnTo>
                  <a:pt x="235416" y="323712"/>
                </a:lnTo>
                <a:lnTo>
                  <a:pt x="273052" y="339980"/>
                </a:lnTo>
                <a:lnTo>
                  <a:pt x="310285" y="357131"/>
                </a:lnTo>
                <a:lnTo>
                  <a:pt x="347669" y="373684"/>
                </a:lnTo>
                <a:lnTo>
                  <a:pt x="387435" y="387655"/>
                </a:lnTo>
                <a:lnTo>
                  <a:pt x="428260" y="400480"/>
                </a:lnTo>
                <a:lnTo>
                  <a:pt x="469555" y="412794"/>
                </a:lnTo>
                <a:lnTo>
                  <a:pt x="511059" y="424881"/>
                </a:lnTo>
                <a:lnTo>
                  <a:pt x="555303" y="439514"/>
                </a:lnTo>
                <a:lnTo>
                  <a:pt x="578213" y="447583"/>
                </a:lnTo>
                <a:lnTo>
                  <a:pt x="622190" y="461841"/>
                </a:lnTo>
                <a:lnTo>
                  <a:pt x="665880" y="474792"/>
                </a:lnTo>
                <a:lnTo>
                  <a:pt x="688642" y="481024"/>
                </a:lnTo>
                <a:lnTo>
                  <a:pt x="711754" y="487162"/>
                </a:lnTo>
                <a:lnTo>
                  <a:pt x="755956" y="499275"/>
                </a:lnTo>
                <a:lnTo>
                  <a:pt x="799745" y="511273"/>
                </a:lnTo>
                <a:lnTo>
                  <a:pt x="822534" y="517251"/>
                </a:lnTo>
                <a:lnTo>
                  <a:pt x="845665" y="523220"/>
                </a:lnTo>
                <a:lnTo>
                  <a:pt x="869022" y="529184"/>
                </a:lnTo>
                <a:lnTo>
                  <a:pt x="892532" y="535144"/>
                </a:lnTo>
                <a:lnTo>
                  <a:pt x="916142" y="541102"/>
                </a:lnTo>
                <a:lnTo>
                  <a:pt x="938828" y="546067"/>
                </a:lnTo>
                <a:lnTo>
                  <a:pt x="982555" y="554229"/>
                </a:lnTo>
                <a:lnTo>
                  <a:pt x="1004931" y="557794"/>
                </a:lnTo>
                <a:lnTo>
                  <a:pt x="1027785" y="561163"/>
                </a:lnTo>
                <a:lnTo>
                  <a:pt x="1050960" y="564401"/>
                </a:lnTo>
                <a:lnTo>
                  <a:pt x="1095230" y="570645"/>
                </a:lnTo>
                <a:lnTo>
                  <a:pt x="1138056" y="576728"/>
                </a:lnTo>
                <a:lnTo>
                  <a:pt x="1180241" y="582738"/>
                </a:lnTo>
                <a:lnTo>
                  <a:pt x="1222142" y="586071"/>
                </a:lnTo>
                <a:lnTo>
                  <a:pt x="1262923" y="587552"/>
                </a:lnTo>
                <a:lnTo>
                  <a:pt x="1300891" y="588211"/>
                </a:lnTo>
                <a:lnTo>
                  <a:pt x="1340256" y="588503"/>
                </a:lnTo>
                <a:lnTo>
                  <a:pt x="1379910" y="588633"/>
                </a:lnTo>
                <a:lnTo>
                  <a:pt x="1417378" y="588691"/>
                </a:lnTo>
                <a:lnTo>
                  <a:pt x="1453874" y="586071"/>
                </a:lnTo>
                <a:lnTo>
                  <a:pt x="1488946" y="581599"/>
                </a:lnTo>
                <a:lnTo>
                  <a:pt x="1521070" y="576304"/>
                </a:lnTo>
                <a:lnTo>
                  <a:pt x="1551884" y="573289"/>
                </a:lnTo>
                <a:lnTo>
                  <a:pt x="1583108" y="569965"/>
                </a:lnTo>
                <a:lnTo>
                  <a:pt x="1616829" y="561873"/>
                </a:lnTo>
                <a:lnTo>
                  <a:pt x="1659801" y="550902"/>
                </a:lnTo>
                <a:lnTo>
                  <a:pt x="1697669" y="541367"/>
                </a:lnTo>
                <a:lnTo>
                  <a:pt x="1734025" y="527517"/>
                </a:lnTo>
                <a:lnTo>
                  <a:pt x="1774735" y="511197"/>
                </a:lnTo>
                <a:lnTo>
                  <a:pt x="1815711" y="484146"/>
                </a:lnTo>
                <a:lnTo>
                  <a:pt x="1830185" y="466576"/>
                </a:lnTo>
                <a:lnTo>
                  <a:pt x="1834790" y="452092"/>
                </a:lnTo>
                <a:lnTo>
                  <a:pt x="1835843" y="436725"/>
                </a:lnTo>
                <a:lnTo>
                  <a:pt x="1825828" y="399815"/>
                </a:lnTo>
                <a:lnTo>
                  <a:pt x="1807936" y="374010"/>
                </a:lnTo>
                <a:lnTo>
                  <a:pt x="1769088" y="339616"/>
                </a:lnTo>
                <a:lnTo>
                  <a:pt x="1727397" y="311216"/>
                </a:lnTo>
                <a:lnTo>
                  <a:pt x="1713457" y="30298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3533"/>
          <p:cNvSpPr/>
          <p:nvPr>
            <p:custDataLst>
              <p:tags r:id="rId3"/>
            </p:custDataLst>
          </p:nvPr>
        </p:nvSpPr>
        <p:spPr>
          <a:xfrm>
            <a:off x="776883" y="1179007"/>
            <a:ext cx="596088" cy="339041"/>
          </a:xfrm>
          <a:custGeom>
            <a:avLst/>
            <a:gdLst/>
            <a:ahLst/>
            <a:cxnLst/>
            <a:rect l="0" t="0" r="0" b="0"/>
            <a:pathLst>
              <a:path w="596088" h="339041">
                <a:moveTo>
                  <a:pt x="0" y="339040"/>
                </a:moveTo>
                <a:lnTo>
                  <a:pt x="0" y="339040"/>
                </a:lnTo>
                <a:lnTo>
                  <a:pt x="41367" y="339040"/>
                </a:lnTo>
                <a:lnTo>
                  <a:pt x="78690" y="339040"/>
                </a:lnTo>
                <a:lnTo>
                  <a:pt x="121046" y="339040"/>
                </a:lnTo>
                <a:lnTo>
                  <a:pt x="162204" y="336394"/>
                </a:lnTo>
                <a:lnTo>
                  <a:pt x="203172" y="331972"/>
                </a:lnTo>
                <a:lnTo>
                  <a:pt x="243092" y="328016"/>
                </a:lnTo>
                <a:lnTo>
                  <a:pt x="286340" y="323206"/>
                </a:lnTo>
                <a:lnTo>
                  <a:pt x="327927" y="319135"/>
                </a:lnTo>
                <a:lnTo>
                  <a:pt x="368031" y="311645"/>
                </a:lnTo>
                <a:lnTo>
                  <a:pt x="408687" y="303141"/>
                </a:lnTo>
                <a:lnTo>
                  <a:pt x="445868" y="291692"/>
                </a:lnTo>
                <a:lnTo>
                  <a:pt x="489247" y="270046"/>
                </a:lnTo>
                <a:lnTo>
                  <a:pt x="532887" y="240743"/>
                </a:lnTo>
                <a:lnTo>
                  <a:pt x="564174" y="210046"/>
                </a:lnTo>
                <a:lnTo>
                  <a:pt x="582833" y="168852"/>
                </a:lnTo>
                <a:lnTo>
                  <a:pt x="595568" y="124658"/>
                </a:lnTo>
                <a:lnTo>
                  <a:pt x="596087" y="106837"/>
                </a:lnTo>
                <a:lnTo>
                  <a:pt x="593011" y="88995"/>
                </a:lnTo>
                <a:lnTo>
                  <a:pt x="580960" y="66956"/>
                </a:lnTo>
                <a:lnTo>
                  <a:pt x="551982" y="36587"/>
                </a:lnTo>
                <a:lnTo>
                  <a:pt x="514948" y="16330"/>
                </a:lnTo>
                <a:lnTo>
                  <a:pt x="490803" y="7097"/>
                </a:lnTo>
                <a:lnTo>
                  <a:pt x="460228" y="2994"/>
                </a:lnTo>
                <a:lnTo>
                  <a:pt x="426796" y="1171"/>
                </a:lnTo>
                <a:lnTo>
                  <a:pt x="391101" y="360"/>
                </a:lnTo>
                <a:lnTo>
                  <a:pt x="352086" y="0"/>
                </a:lnTo>
                <a:lnTo>
                  <a:pt x="314240" y="2486"/>
                </a:lnTo>
                <a:lnTo>
                  <a:pt x="276584" y="6898"/>
                </a:lnTo>
                <a:lnTo>
                  <a:pt x="236697" y="12166"/>
                </a:lnTo>
                <a:lnTo>
                  <a:pt x="198464" y="20460"/>
                </a:lnTo>
                <a:lnTo>
                  <a:pt x="161628" y="31754"/>
                </a:lnTo>
                <a:lnTo>
                  <a:pt x="125413" y="46695"/>
                </a:lnTo>
                <a:lnTo>
                  <a:pt x="81036" y="71841"/>
                </a:lnTo>
                <a:lnTo>
                  <a:pt x="38607" y="107005"/>
                </a:lnTo>
                <a:lnTo>
                  <a:pt x="17613" y="133697"/>
                </a:lnTo>
                <a:lnTo>
                  <a:pt x="8489" y="151534"/>
                </a:lnTo>
                <a:lnTo>
                  <a:pt x="6419" y="169384"/>
                </a:lnTo>
                <a:lnTo>
                  <a:pt x="9798" y="187239"/>
                </a:lnTo>
                <a:lnTo>
                  <a:pt x="23849" y="214025"/>
                </a:lnTo>
                <a:lnTo>
                  <a:pt x="68037" y="258673"/>
                </a:lnTo>
                <a:lnTo>
                  <a:pt x="105492" y="287262"/>
                </a:lnTo>
                <a:lnTo>
                  <a:pt x="133945" y="31225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3534"/>
          <p:cNvSpPr/>
          <p:nvPr>
            <p:custDataLst>
              <p:tags r:id="rId4"/>
            </p:custDataLst>
          </p:nvPr>
        </p:nvSpPr>
        <p:spPr>
          <a:xfrm>
            <a:off x="851684" y="1554489"/>
            <a:ext cx="553607" cy="266543"/>
          </a:xfrm>
          <a:custGeom>
            <a:avLst/>
            <a:gdLst/>
            <a:ahLst/>
            <a:cxnLst/>
            <a:rect l="0" t="0" r="0" b="0"/>
            <a:pathLst>
              <a:path w="553607" h="266543">
                <a:moveTo>
                  <a:pt x="371683" y="17136"/>
                </a:moveTo>
                <a:lnTo>
                  <a:pt x="371683" y="17136"/>
                </a:lnTo>
                <a:lnTo>
                  <a:pt x="354468" y="16144"/>
                </a:lnTo>
                <a:lnTo>
                  <a:pt x="317014" y="9448"/>
                </a:lnTo>
                <a:lnTo>
                  <a:pt x="276034" y="8451"/>
                </a:lnTo>
                <a:lnTo>
                  <a:pt x="235601" y="10901"/>
                </a:lnTo>
                <a:lnTo>
                  <a:pt x="201386" y="20580"/>
                </a:lnTo>
                <a:lnTo>
                  <a:pt x="163467" y="36016"/>
                </a:lnTo>
                <a:lnTo>
                  <a:pt x="123458" y="53157"/>
                </a:lnTo>
                <a:lnTo>
                  <a:pt x="86468" y="73449"/>
                </a:lnTo>
                <a:lnTo>
                  <a:pt x="43154" y="106973"/>
                </a:lnTo>
                <a:lnTo>
                  <a:pt x="13664" y="144085"/>
                </a:lnTo>
                <a:lnTo>
                  <a:pt x="4204" y="159878"/>
                </a:lnTo>
                <a:lnTo>
                  <a:pt x="0" y="173512"/>
                </a:lnTo>
                <a:lnTo>
                  <a:pt x="2373" y="197084"/>
                </a:lnTo>
                <a:lnTo>
                  <a:pt x="9439" y="208899"/>
                </a:lnTo>
                <a:lnTo>
                  <a:pt x="34884" y="229309"/>
                </a:lnTo>
                <a:lnTo>
                  <a:pt x="70558" y="245321"/>
                </a:lnTo>
                <a:lnTo>
                  <a:pt x="108277" y="253969"/>
                </a:lnTo>
                <a:lnTo>
                  <a:pt x="146021" y="257965"/>
                </a:lnTo>
                <a:lnTo>
                  <a:pt x="189176" y="264000"/>
                </a:lnTo>
                <a:lnTo>
                  <a:pt x="222108" y="265760"/>
                </a:lnTo>
                <a:lnTo>
                  <a:pt x="253942" y="266542"/>
                </a:lnTo>
                <a:lnTo>
                  <a:pt x="285620" y="265897"/>
                </a:lnTo>
                <a:lnTo>
                  <a:pt x="319542" y="262303"/>
                </a:lnTo>
                <a:lnTo>
                  <a:pt x="362628" y="254702"/>
                </a:lnTo>
                <a:lnTo>
                  <a:pt x="405270" y="246166"/>
                </a:lnTo>
                <a:lnTo>
                  <a:pt x="444584" y="232612"/>
                </a:lnTo>
                <a:lnTo>
                  <a:pt x="486294" y="204117"/>
                </a:lnTo>
                <a:lnTo>
                  <a:pt x="520551" y="175705"/>
                </a:lnTo>
                <a:lnTo>
                  <a:pt x="541980" y="146465"/>
                </a:lnTo>
                <a:lnTo>
                  <a:pt x="552559" y="122924"/>
                </a:lnTo>
                <a:lnTo>
                  <a:pt x="553606" y="105825"/>
                </a:lnTo>
                <a:lnTo>
                  <a:pt x="546194" y="70594"/>
                </a:lnTo>
                <a:lnTo>
                  <a:pt x="528562" y="43889"/>
                </a:lnTo>
                <a:lnTo>
                  <a:pt x="504486" y="21866"/>
                </a:lnTo>
                <a:lnTo>
                  <a:pt x="469020" y="7513"/>
                </a:lnTo>
                <a:lnTo>
                  <a:pt x="438757" y="2937"/>
                </a:lnTo>
                <a:lnTo>
                  <a:pt x="405462" y="904"/>
                </a:lnTo>
                <a:lnTo>
                  <a:pt x="370821" y="0"/>
                </a:lnTo>
                <a:lnTo>
                  <a:pt x="327644" y="4890"/>
                </a:lnTo>
                <a:lnTo>
                  <a:pt x="287618" y="11693"/>
                </a:lnTo>
                <a:lnTo>
                  <a:pt x="255597" y="1713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1145"/>
          <p:cNvGrpSpPr/>
          <p:nvPr/>
        </p:nvGrpSpPr>
        <p:grpSpPr>
          <a:xfrm>
            <a:off x="331870" y="894765"/>
            <a:ext cx="998655" cy="378006"/>
            <a:chOff x="331870" y="894765"/>
            <a:chExt cx="998655" cy="378006"/>
          </a:xfrm>
        </p:grpSpPr>
        <p:sp>
          <p:nvSpPr>
            <p:cNvPr id="10" name="SMARTInkShape-3535"/>
            <p:cNvSpPr/>
            <p:nvPr>
              <p:custDataLst>
                <p:tags r:id="rId32"/>
              </p:custDataLst>
            </p:nvPr>
          </p:nvSpPr>
          <p:spPr>
            <a:xfrm>
              <a:off x="331870" y="1026994"/>
              <a:ext cx="165866" cy="245777"/>
            </a:xfrm>
            <a:custGeom>
              <a:avLst/>
              <a:gdLst/>
              <a:ahLst/>
              <a:cxnLst/>
              <a:rect l="0" t="0" r="0" b="0"/>
              <a:pathLst>
                <a:path w="165866" h="245777">
                  <a:moveTo>
                    <a:pt x="43177" y="26709"/>
                  </a:moveTo>
                  <a:lnTo>
                    <a:pt x="43177" y="26709"/>
                  </a:lnTo>
                  <a:lnTo>
                    <a:pt x="38437" y="26709"/>
                  </a:lnTo>
                  <a:lnTo>
                    <a:pt x="37040" y="27701"/>
                  </a:lnTo>
                  <a:lnTo>
                    <a:pt x="36109" y="29355"/>
                  </a:lnTo>
                  <a:lnTo>
                    <a:pt x="34799" y="39069"/>
                  </a:lnTo>
                  <a:lnTo>
                    <a:pt x="34296" y="81372"/>
                  </a:lnTo>
                  <a:lnTo>
                    <a:pt x="34257" y="120961"/>
                  </a:lnTo>
                  <a:lnTo>
                    <a:pt x="34250" y="155287"/>
                  </a:lnTo>
                  <a:lnTo>
                    <a:pt x="40385" y="194321"/>
                  </a:lnTo>
                  <a:lnTo>
                    <a:pt x="43129" y="238056"/>
                  </a:lnTo>
                  <a:lnTo>
                    <a:pt x="43171" y="245776"/>
                  </a:lnTo>
                  <a:lnTo>
                    <a:pt x="43174" y="243796"/>
                  </a:lnTo>
                  <a:lnTo>
                    <a:pt x="42183" y="242871"/>
                  </a:lnTo>
                  <a:lnTo>
                    <a:pt x="38436" y="241844"/>
                  </a:lnTo>
                  <a:lnTo>
                    <a:pt x="33463" y="236095"/>
                  </a:lnTo>
                  <a:lnTo>
                    <a:pt x="28938" y="226926"/>
                  </a:lnTo>
                  <a:lnTo>
                    <a:pt x="24406" y="209615"/>
                  </a:lnTo>
                  <a:lnTo>
                    <a:pt x="13362" y="185083"/>
                  </a:lnTo>
                  <a:lnTo>
                    <a:pt x="5979" y="141741"/>
                  </a:lnTo>
                  <a:lnTo>
                    <a:pt x="0" y="99702"/>
                  </a:lnTo>
                  <a:lnTo>
                    <a:pt x="5948" y="63727"/>
                  </a:lnTo>
                  <a:lnTo>
                    <a:pt x="16678" y="39129"/>
                  </a:lnTo>
                  <a:lnTo>
                    <a:pt x="23462" y="31237"/>
                  </a:lnTo>
                  <a:lnTo>
                    <a:pt x="55443" y="6818"/>
                  </a:lnTo>
                  <a:lnTo>
                    <a:pt x="73049" y="1964"/>
                  </a:lnTo>
                  <a:lnTo>
                    <a:pt x="115831" y="0"/>
                  </a:lnTo>
                  <a:lnTo>
                    <a:pt x="122762" y="2601"/>
                  </a:lnTo>
                  <a:lnTo>
                    <a:pt x="125999" y="4684"/>
                  </a:lnTo>
                  <a:lnTo>
                    <a:pt x="128158" y="7065"/>
                  </a:lnTo>
                  <a:lnTo>
                    <a:pt x="130555" y="12356"/>
                  </a:lnTo>
                  <a:lnTo>
                    <a:pt x="131905" y="25653"/>
                  </a:lnTo>
                  <a:lnTo>
                    <a:pt x="126930" y="36493"/>
                  </a:lnTo>
                  <a:lnTo>
                    <a:pt x="90477" y="77361"/>
                  </a:lnTo>
                  <a:lnTo>
                    <a:pt x="47366" y="105345"/>
                  </a:lnTo>
                  <a:lnTo>
                    <a:pt x="22970" y="119811"/>
                  </a:lnTo>
                  <a:lnTo>
                    <a:pt x="20776" y="120527"/>
                  </a:lnTo>
                  <a:lnTo>
                    <a:pt x="19313" y="120012"/>
                  </a:lnTo>
                  <a:lnTo>
                    <a:pt x="18338" y="118677"/>
                  </a:lnTo>
                  <a:lnTo>
                    <a:pt x="18680" y="116794"/>
                  </a:lnTo>
                  <a:lnTo>
                    <a:pt x="21706" y="112057"/>
                  </a:lnTo>
                  <a:lnTo>
                    <a:pt x="26358" y="109290"/>
                  </a:lnTo>
                  <a:lnTo>
                    <a:pt x="65394" y="91932"/>
                  </a:lnTo>
                  <a:lnTo>
                    <a:pt x="97616" y="82881"/>
                  </a:lnTo>
                  <a:lnTo>
                    <a:pt x="114005" y="82432"/>
                  </a:lnTo>
                  <a:lnTo>
                    <a:pt x="140695" y="90229"/>
                  </a:lnTo>
                  <a:lnTo>
                    <a:pt x="156407" y="98446"/>
                  </a:lnTo>
                  <a:lnTo>
                    <a:pt x="160336" y="101323"/>
                  </a:lnTo>
                  <a:lnTo>
                    <a:pt x="162955" y="105225"/>
                  </a:lnTo>
                  <a:lnTo>
                    <a:pt x="165865" y="114852"/>
                  </a:lnTo>
                  <a:lnTo>
                    <a:pt x="164512" y="125746"/>
                  </a:lnTo>
                  <a:lnTo>
                    <a:pt x="160604" y="136210"/>
                  </a:lnTo>
                  <a:lnTo>
                    <a:pt x="142401" y="163707"/>
                  </a:lnTo>
                  <a:lnTo>
                    <a:pt x="128948" y="174579"/>
                  </a:lnTo>
                  <a:lnTo>
                    <a:pt x="88300" y="196028"/>
                  </a:lnTo>
                  <a:lnTo>
                    <a:pt x="72752" y="202555"/>
                  </a:lnTo>
                  <a:lnTo>
                    <a:pt x="58610" y="204760"/>
                  </a:lnTo>
                  <a:lnTo>
                    <a:pt x="56442" y="203949"/>
                  </a:lnTo>
                  <a:lnTo>
                    <a:pt x="54997" y="202416"/>
                  </a:lnTo>
                  <a:lnTo>
                    <a:pt x="52107" y="1963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536"/>
            <p:cNvSpPr/>
            <p:nvPr>
              <p:custDataLst>
                <p:tags r:id="rId33"/>
              </p:custDataLst>
            </p:nvPr>
          </p:nvSpPr>
          <p:spPr>
            <a:xfrm>
              <a:off x="473274" y="1040812"/>
              <a:ext cx="267891" cy="110464"/>
            </a:xfrm>
            <a:custGeom>
              <a:avLst/>
              <a:gdLst/>
              <a:ahLst/>
              <a:cxnLst/>
              <a:rect l="0" t="0" r="0" b="0"/>
              <a:pathLst>
                <a:path w="267891" h="110464">
                  <a:moveTo>
                    <a:pt x="0" y="102188"/>
                  </a:moveTo>
                  <a:lnTo>
                    <a:pt x="0" y="102188"/>
                  </a:lnTo>
                  <a:lnTo>
                    <a:pt x="22360" y="101196"/>
                  </a:lnTo>
                  <a:lnTo>
                    <a:pt x="63817" y="85964"/>
                  </a:lnTo>
                  <a:lnTo>
                    <a:pt x="107328" y="64688"/>
                  </a:lnTo>
                  <a:lnTo>
                    <a:pt x="144759" y="41699"/>
                  </a:lnTo>
                  <a:lnTo>
                    <a:pt x="169485" y="28173"/>
                  </a:lnTo>
                  <a:lnTo>
                    <a:pt x="174545" y="21998"/>
                  </a:lnTo>
                  <a:lnTo>
                    <a:pt x="177394" y="12944"/>
                  </a:lnTo>
                  <a:lnTo>
                    <a:pt x="177794" y="9950"/>
                  </a:lnTo>
                  <a:lnTo>
                    <a:pt x="175592" y="3977"/>
                  </a:lnTo>
                  <a:lnTo>
                    <a:pt x="173616" y="995"/>
                  </a:lnTo>
                  <a:lnTo>
                    <a:pt x="171306" y="0"/>
                  </a:lnTo>
                  <a:lnTo>
                    <a:pt x="168774" y="328"/>
                  </a:lnTo>
                  <a:lnTo>
                    <a:pt x="163315" y="2347"/>
                  </a:lnTo>
                  <a:lnTo>
                    <a:pt x="149080" y="6288"/>
                  </a:lnTo>
                  <a:lnTo>
                    <a:pt x="138687" y="11941"/>
                  </a:lnTo>
                  <a:lnTo>
                    <a:pt x="109973" y="37362"/>
                  </a:lnTo>
                  <a:lnTo>
                    <a:pt x="96966" y="59499"/>
                  </a:lnTo>
                  <a:lnTo>
                    <a:pt x="91569" y="75428"/>
                  </a:lnTo>
                  <a:lnTo>
                    <a:pt x="92952" y="85664"/>
                  </a:lnTo>
                  <a:lnTo>
                    <a:pt x="94710" y="91172"/>
                  </a:lnTo>
                  <a:lnTo>
                    <a:pt x="101955" y="99938"/>
                  </a:lnTo>
                  <a:lnTo>
                    <a:pt x="111790" y="106149"/>
                  </a:lnTo>
                  <a:lnTo>
                    <a:pt x="129475" y="109645"/>
                  </a:lnTo>
                  <a:lnTo>
                    <a:pt x="144857" y="110463"/>
                  </a:lnTo>
                  <a:lnTo>
                    <a:pt x="174991" y="101443"/>
                  </a:lnTo>
                  <a:lnTo>
                    <a:pt x="213601" y="80617"/>
                  </a:lnTo>
                  <a:lnTo>
                    <a:pt x="254126" y="56230"/>
                  </a:lnTo>
                  <a:lnTo>
                    <a:pt x="267890" y="486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537"/>
            <p:cNvSpPr/>
            <p:nvPr>
              <p:custDataLst>
                <p:tags r:id="rId34"/>
              </p:custDataLst>
            </p:nvPr>
          </p:nvSpPr>
          <p:spPr>
            <a:xfrm>
              <a:off x="688262" y="894765"/>
              <a:ext cx="642263" cy="247547"/>
            </a:xfrm>
            <a:custGeom>
              <a:avLst/>
              <a:gdLst/>
              <a:ahLst/>
              <a:cxnLst/>
              <a:rect l="0" t="0" r="0" b="0"/>
              <a:pathLst>
                <a:path w="642263" h="247547">
                  <a:moveTo>
                    <a:pt x="133269" y="7133"/>
                  </a:moveTo>
                  <a:lnTo>
                    <a:pt x="133269" y="7133"/>
                  </a:lnTo>
                  <a:lnTo>
                    <a:pt x="125581" y="14822"/>
                  </a:lnTo>
                  <a:lnTo>
                    <a:pt x="104331" y="28383"/>
                  </a:lnTo>
                  <a:lnTo>
                    <a:pt x="94819" y="41762"/>
                  </a:lnTo>
                  <a:lnTo>
                    <a:pt x="90457" y="58294"/>
                  </a:lnTo>
                  <a:lnTo>
                    <a:pt x="88863" y="97288"/>
                  </a:lnTo>
                  <a:lnTo>
                    <a:pt x="88669" y="137059"/>
                  </a:lnTo>
                  <a:lnTo>
                    <a:pt x="91273" y="178130"/>
                  </a:lnTo>
                  <a:lnTo>
                    <a:pt x="97000" y="220779"/>
                  </a:lnTo>
                  <a:lnTo>
                    <a:pt x="97442" y="240386"/>
                  </a:lnTo>
                  <a:lnTo>
                    <a:pt x="96486" y="243002"/>
                  </a:lnTo>
                  <a:lnTo>
                    <a:pt x="94856" y="244747"/>
                  </a:lnTo>
                  <a:lnTo>
                    <a:pt x="90400" y="246685"/>
                  </a:lnTo>
                  <a:lnTo>
                    <a:pt x="85112" y="247546"/>
                  </a:lnTo>
                  <a:lnTo>
                    <a:pt x="66504" y="240970"/>
                  </a:lnTo>
                  <a:lnTo>
                    <a:pt x="49546" y="231971"/>
                  </a:lnTo>
                  <a:lnTo>
                    <a:pt x="7026" y="200963"/>
                  </a:lnTo>
                  <a:lnTo>
                    <a:pt x="2747" y="194814"/>
                  </a:lnTo>
                  <a:lnTo>
                    <a:pt x="338" y="185774"/>
                  </a:lnTo>
                  <a:lnTo>
                    <a:pt x="0" y="182782"/>
                  </a:lnTo>
                  <a:lnTo>
                    <a:pt x="1759" y="180787"/>
                  </a:lnTo>
                  <a:lnTo>
                    <a:pt x="13716" y="175995"/>
                  </a:lnTo>
                  <a:lnTo>
                    <a:pt x="41323" y="156836"/>
                  </a:lnTo>
                  <a:lnTo>
                    <a:pt x="78139" y="143236"/>
                  </a:lnTo>
                  <a:lnTo>
                    <a:pt x="115103" y="125115"/>
                  </a:lnTo>
                  <a:lnTo>
                    <a:pt x="159026" y="108586"/>
                  </a:lnTo>
                  <a:lnTo>
                    <a:pt x="186055" y="99125"/>
                  </a:lnTo>
                  <a:lnTo>
                    <a:pt x="204611" y="96444"/>
                  </a:lnTo>
                  <a:lnTo>
                    <a:pt x="204678" y="101175"/>
                  </a:lnTo>
                  <a:lnTo>
                    <a:pt x="199958" y="113601"/>
                  </a:lnTo>
                  <a:lnTo>
                    <a:pt x="190466" y="129441"/>
                  </a:lnTo>
                  <a:lnTo>
                    <a:pt x="182021" y="161207"/>
                  </a:lnTo>
                  <a:lnTo>
                    <a:pt x="184041" y="169207"/>
                  </a:lnTo>
                  <a:lnTo>
                    <a:pt x="193422" y="182427"/>
                  </a:lnTo>
                  <a:lnTo>
                    <a:pt x="199030" y="188560"/>
                  </a:lnTo>
                  <a:lnTo>
                    <a:pt x="207475" y="191947"/>
                  </a:lnTo>
                  <a:lnTo>
                    <a:pt x="224326" y="194122"/>
                  </a:lnTo>
                  <a:lnTo>
                    <a:pt x="230955" y="191773"/>
                  </a:lnTo>
                  <a:lnTo>
                    <a:pt x="243295" y="182181"/>
                  </a:lnTo>
                  <a:lnTo>
                    <a:pt x="252300" y="168912"/>
                  </a:lnTo>
                  <a:lnTo>
                    <a:pt x="256512" y="152412"/>
                  </a:lnTo>
                  <a:lnTo>
                    <a:pt x="257760" y="134956"/>
                  </a:lnTo>
                  <a:lnTo>
                    <a:pt x="253389" y="117216"/>
                  </a:lnTo>
                  <a:lnTo>
                    <a:pt x="243023" y="100573"/>
                  </a:lnTo>
                  <a:lnTo>
                    <a:pt x="235352" y="90823"/>
                  </a:lnTo>
                  <a:lnTo>
                    <a:pt x="231540" y="78730"/>
                  </a:lnTo>
                  <a:lnTo>
                    <a:pt x="274610" y="78572"/>
                  </a:lnTo>
                  <a:lnTo>
                    <a:pt x="297265" y="79563"/>
                  </a:lnTo>
                  <a:lnTo>
                    <a:pt x="313932" y="85700"/>
                  </a:lnTo>
                  <a:lnTo>
                    <a:pt x="336928" y="99562"/>
                  </a:lnTo>
                  <a:lnTo>
                    <a:pt x="340479" y="103479"/>
                  </a:lnTo>
                  <a:lnTo>
                    <a:pt x="354234" y="138671"/>
                  </a:lnTo>
                  <a:lnTo>
                    <a:pt x="356508" y="175398"/>
                  </a:lnTo>
                  <a:lnTo>
                    <a:pt x="356511" y="155770"/>
                  </a:lnTo>
                  <a:lnTo>
                    <a:pt x="367535" y="116696"/>
                  </a:lnTo>
                  <a:lnTo>
                    <a:pt x="377761" y="102859"/>
                  </a:lnTo>
                  <a:lnTo>
                    <a:pt x="383484" y="99287"/>
                  </a:lnTo>
                  <a:lnTo>
                    <a:pt x="389335" y="96708"/>
                  </a:lnTo>
                  <a:lnTo>
                    <a:pt x="395243" y="92254"/>
                  </a:lnTo>
                  <a:lnTo>
                    <a:pt x="403822" y="89613"/>
                  </a:lnTo>
                  <a:lnTo>
                    <a:pt x="419808" y="85481"/>
                  </a:lnTo>
                  <a:lnTo>
                    <a:pt x="438247" y="79936"/>
                  </a:lnTo>
                  <a:lnTo>
                    <a:pt x="481965" y="72514"/>
                  </a:lnTo>
                  <a:lnTo>
                    <a:pt x="513935" y="65279"/>
                  </a:lnTo>
                  <a:lnTo>
                    <a:pt x="530887" y="54485"/>
                  </a:lnTo>
                  <a:lnTo>
                    <a:pt x="540691" y="44755"/>
                  </a:lnTo>
                  <a:lnTo>
                    <a:pt x="548887" y="30738"/>
                  </a:lnTo>
                  <a:lnTo>
                    <a:pt x="552159" y="16610"/>
                  </a:lnTo>
                  <a:lnTo>
                    <a:pt x="552428" y="13451"/>
                  </a:lnTo>
                  <a:lnTo>
                    <a:pt x="550080" y="7295"/>
                  </a:lnTo>
                  <a:lnTo>
                    <a:pt x="548065" y="4265"/>
                  </a:lnTo>
                  <a:lnTo>
                    <a:pt x="545730" y="2244"/>
                  </a:lnTo>
                  <a:lnTo>
                    <a:pt x="540489" y="0"/>
                  </a:lnTo>
                  <a:lnTo>
                    <a:pt x="532206" y="1648"/>
                  </a:lnTo>
                  <a:lnTo>
                    <a:pt x="510720" y="10790"/>
                  </a:lnTo>
                  <a:lnTo>
                    <a:pt x="501778" y="19011"/>
                  </a:lnTo>
                  <a:lnTo>
                    <a:pt x="493504" y="28287"/>
                  </a:lnTo>
                  <a:lnTo>
                    <a:pt x="478682" y="40080"/>
                  </a:lnTo>
                  <a:lnTo>
                    <a:pt x="471002" y="50219"/>
                  </a:lnTo>
                  <a:lnTo>
                    <a:pt x="469549" y="55701"/>
                  </a:lnTo>
                  <a:lnTo>
                    <a:pt x="470581" y="67084"/>
                  </a:lnTo>
                  <a:lnTo>
                    <a:pt x="474347" y="76111"/>
                  </a:lnTo>
                  <a:lnTo>
                    <a:pt x="476741" y="79908"/>
                  </a:lnTo>
                  <a:lnTo>
                    <a:pt x="489590" y="89991"/>
                  </a:lnTo>
                  <a:lnTo>
                    <a:pt x="528125" y="108294"/>
                  </a:lnTo>
                  <a:lnTo>
                    <a:pt x="571081" y="113500"/>
                  </a:lnTo>
                  <a:lnTo>
                    <a:pt x="587805" y="112947"/>
                  </a:lnTo>
                  <a:lnTo>
                    <a:pt x="619911" y="105164"/>
                  </a:lnTo>
                  <a:lnTo>
                    <a:pt x="633033" y="98450"/>
                  </a:lnTo>
                  <a:lnTo>
                    <a:pt x="640438" y="96829"/>
                  </a:lnTo>
                  <a:lnTo>
                    <a:pt x="641046" y="95704"/>
                  </a:lnTo>
                  <a:lnTo>
                    <a:pt x="641901" y="91364"/>
                  </a:lnTo>
                  <a:lnTo>
                    <a:pt x="642262" y="1053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146"/>
          <p:cNvGrpSpPr/>
          <p:nvPr/>
        </p:nvGrpSpPr>
        <p:grpSpPr>
          <a:xfrm>
            <a:off x="151805" y="1634133"/>
            <a:ext cx="696517" cy="321470"/>
            <a:chOff x="151805" y="1634133"/>
            <a:chExt cx="696517" cy="321470"/>
          </a:xfrm>
        </p:grpSpPr>
        <p:sp>
          <p:nvSpPr>
            <p:cNvPr id="14" name="SMARTInkShape-3538"/>
            <p:cNvSpPr/>
            <p:nvPr>
              <p:custDataLst>
                <p:tags r:id="rId25"/>
              </p:custDataLst>
            </p:nvPr>
          </p:nvSpPr>
          <p:spPr>
            <a:xfrm>
              <a:off x="803672" y="1687711"/>
              <a:ext cx="44650" cy="142707"/>
            </a:xfrm>
            <a:custGeom>
              <a:avLst/>
              <a:gdLst/>
              <a:ahLst/>
              <a:cxnLst/>
              <a:rect l="0" t="0" r="0" b="0"/>
              <a:pathLst>
                <a:path w="44650" h="142707">
                  <a:moveTo>
                    <a:pt x="0" y="0"/>
                  </a:moveTo>
                  <a:lnTo>
                    <a:pt x="0" y="0"/>
                  </a:lnTo>
                  <a:lnTo>
                    <a:pt x="0" y="39147"/>
                  </a:lnTo>
                  <a:lnTo>
                    <a:pt x="992" y="80591"/>
                  </a:lnTo>
                  <a:lnTo>
                    <a:pt x="8378" y="122208"/>
                  </a:lnTo>
                  <a:lnTo>
                    <a:pt x="8562" y="126121"/>
                  </a:lnTo>
                  <a:lnTo>
                    <a:pt x="11412" y="133114"/>
                  </a:lnTo>
                  <a:lnTo>
                    <a:pt x="17748" y="142706"/>
                  </a:lnTo>
                  <a:lnTo>
                    <a:pt x="11700" y="128583"/>
                  </a:lnTo>
                  <a:lnTo>
                    <a:pt x="2024" y="86511"/>
                  </a:lnTo>
                  <a:lnTo>
                    <a:pt x="1892" y="71192"/>
                  </a:lnTo>
                  <a:lnTo>
                    <a:pt x="12547" y="39055"/>
                  </a:lnTo>
                  <a:lnTo>
                    <a:pt x="21026" y="25683"/>
                  </a:lnTo>
                  <a:lnTo>
                    <a:pt x="24931" y="23075"/>
                  </a:lnTo>
                  <a:lnTo>
                    <a:pt x="44649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539"/>
            <p:cNvSpPr/>
            <p:nvPr>
              <p:custDataLst>
                <p:tags r:id="rId26"/>
              </p:custDataLst>
            </p:nvPr>
          </p:nvSpPr>
          <p:spPr>
            <a:xfrm>
              <a:off x="590804" y="1715020"/>
              <a:ext cx="141432" cy="132358"/>
            </a:xfrm>
            <a:custGeom>
              <a:avLst/>
              <a:gdLst/>
              <a:ahLst/>
              <a:cxnLst/>
              <a:rect l="0" t="0" r="0" b="0"/>
              <a:pathLst>
                <a:path w="141432" h="132358">
                  <a:moveTo>
                    <a:pt x="7485" y="53058"/>
                  </a:moveTo>
                  <a:lnTo>
                    <a:pt x="7485" y="53058"/>
                  </a:lnTo>
                  <a:lnTo>
                    <a:pt x="50935" y="53058"/>
                  </a:lnTo>
                  <a:lnTo>
                    <a:pt x="73321" y="45929"/>
                  </a:lnTo>
                  <a:lnTo>
                    <a:pt x="108179" y="30935"/>
                  </a:lnTo>
                  <a:lnTo>
                    <a:pt x="111769" y="25697"/>
                  </a:lnTo>
                  <a:lnTo>
                    <a:pt x="113790" y="17170"/>
                  </a:lnTo>
                  <a:lnTo>
                    <a:pt x="114074" y="14250"/>
                  </a:lnTo>
                  <a:lnTo>
                    <a:pt x="112279" y="11311"/>
                  </a:lnTo>
                  <a:lnTo>
                    <a:pt x="104992" y="5400"/>
                  </a:lnTo>
                  <a:lnTo>
                    <a:pt x="97785" y="2111"/>
                  </a:lnTo>
                  <a:lnTo>
                    <a:pt x="75593" y="0"/>
                  </a:lnTo>
                  <a:lnTo>
                    <a:pt x="55887" y="4374"/>
                  </a:lnTo>
                  <a:lnTo>
                    <a:pt x="31451" y="15734"/>
                  </a:lnTo>
                  <a:lnTo>
                    <a:pt x="19460" y="25225"/>
                  </a:lnTo>
                  <a:lnTo>
                    <a:pt x="6293" y="46465"/>
                  </a:lnTo>
                  <a:lnTo>
                    <a:pt x="848" y="66869"/>
                  </a:lnTo>
                  <a:lnTo>
                    <a:pt x="0" y="97678"/>
                  </a:lnTo>
                  <a:lnTo>
                    <a:pt x="5819" y="116660"/>
                  </a:lnTo>
                  <a:lnTo>
                    <a:pt x="11044" y="125313"/>
                  </a:lnTo>
                  <a:lnTo>
                    <a:pt x="15811" y="128017"/>
                  </a:lnTo>
                  <a:lnTo>
                    <a:pt x="42203" y="132357"/>
                  </a:lnTo>
                  <a:lnTo>
                    <a:pt x="55657" y="131958"/>
                  </a:lnTo>
                  <a:lnTo>
                    <a:pt x="71559" y="128474"/>
                  </a:lnTo>
                  <a:lnTo>
                    <a:pt x="116020" y="99987"/>
                  </a:lnTo>
                  <a:lnTo>
                    <a:pt x="141431" y="798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540"/>
            <p:cNvSpPr/>
            <p:nvPr>
              <p:custDataLst>
                <p:tags r:id="rId27"/>
              </p:custDataLst>
            </p:nvPr>
          </p:nvSpPr>
          <p:spPr>
            <a:xfrm>
              <a:off x="151805" y="1715527"/>
              <a:ext cx="168233" cy="240076"/>
            </a:xfrm>
            <a:custGeom>
              <a:avLst/>
              <a:gdLst/>
              <a:ahLst/>
              <a:cxnLst/>
              <a:rect l="0" t="0" r="0" b="0"/>
              <a:pathLst>
                <a:path w="168233" h="240076">
                  <a:moveTo>
                    <a:pt x="0" y="240075"/>
                  </a:moveTo>
                  <a:lnTo>
                    <a:pt x="0" y="240075"/>
                  </a:lnTo>
                  <a:lnTo>
                    <a:pt x="992" y="217714"/>
                  </a:lnTo>
                  <a:lnTo>
                    <a:pt x="7688" y="184532"/>
                  </a:lnTo>
                  <a:lnTo>
                    <a:pt x="9676" y="143261"/>
                  </a:lnTo>
                  <a:lnTo>
                    <a:pt x="14994" y="108642"/>
                  </a:lnTo>
                  <a:lnTo>
                    <a:pt x="18002" y="73250"/>
                  </a:lnTo>
                  <a:lnTo>
                    <a:pt x="24759" y="33672"/>
                  </a:lnTo>
                  <a:lnTo>
                    <a:pt x="28833" y="16530"/>
                  </a:lnTo>
                  <a:lnTo>
                    <a:pt x="33651" y="6776"/>
                  </a:lnTo>
                  <a:lnTo>
                    <a:pt x="39099" y="2441"/>
                  </a:lnTo>
                  <a:lnTo>
                    <a:pt x="47744" y="0"/>
                  </a:lnTo>
                  <a:lnTo>
                    <a:pt x="49689" y="650"/>
                  </a:lnTo>
                  <a:lnTo>
                    <a:pt x="50985" y="2076"/>
                  </a:lnTo>
                  <a:lnTo>
                    <a:pt x="71602" y="43934"/>
                  </a:lnTo>
                  <a:lnTo>
                    <a:pt x="92479" y="86694"/>
                  </a:lnTo>
                  <a:lnTo>
                    <a:pt x="109255" y="123677"/>
                  </a:lnTo>
                  <a:lnTo>
                    <a:pt x="131061" y="167604"/>
                  </a:lnTo>
                  <a:lnTo>
                    <a:pt x="157484" y="203337"/>
                  </a:lnTo>
                  <a:lnTo>
                    <a:pt x="158567" y="206653"/>
                  </a:lnTo>
                  <a:lnTo>
                    <a:pt x="160282" y="208864"/>
                  </a:lnTo>
                  <a:lnTo>
                    <a:pt x="168232" y="212703"/>
                  </a:lnTo>
                  <a:lnTo>
                    <a:pt x="167717" y="212897"/>
                  </a:lnTo>
                  <a:lnTo>
                    <a:pt x="160734" y="2132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541"/>
            <p:cNvSpPr/>
            <p:nvPr>
              <p:custDataLst>
                <p:tags r:id="rId28"/>
              </p:custDataLst>
            </p:nvPr>
          </p:nvSpPr>
          <p:spPr>
            <a:xfrm>
              <a:off x="169664" y="1839516"/>
              <a:ext cx="89298" cy="44649"/>
            </a:xfrm>
            <a:custGeom>
              <a:avLst/>
              <a:gdLst/>
              <a:ahLst/>
              <a:cxnLst/>
              <a:rect l="0" t="0" r="0" b="0"/>
              <a:pathLst>
                <a:path w="89298" h="44649">
                  <a:moveTo>
                    <a:pt x="0" y="44648"/>
                  </a:moveTo>
                  <a:lnTo>
                    <a:pt x="0" y="44648"/>
                  </a:lnTo>
                  <a:lnTo>
                    <a:pt x="0" y="39908"/>
                  </a:lnTo>
                  <a:lnTo>
                    <a:pt x="992" y="38511"/>
                  </a:lnTo>
                  <a:lnTo>
                    <a:pt x="2646" y="37580"/>
                  </a:lnTo>
                  <a:lnTo>
                    <a:pt x="17170" y="31346"/>
                  </a:lnTo>
                  <a:lnTo>
                    <a:pt x="57309" y="10607"/>
                  </a:lnTo>
                  <a:lnTo>
                    <a:pt x="8929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542"/>
            <p:cNvSpPr/>
            <p:nvPr>
              <p:custDataLst>
                <p:tags r:id="rId29"/>
              </p:custDataLst>
            </p:nvPr>
          </p:nvSpPr>
          <p:spPr>
            <a:xfrm>
              <a:off x="397591" y="1634133"/>
              <a:ext cx="66754" cy="275471"/>
            </a:xfrm>
            <a:custGeom>
              <a:avLst/>
              <a:gdLst/>
              <a:ahLst/>
              <a:cxnLst/>
              <a:rect l="0" t="0" r="0" b="0"/>
              <a:pathLst>
                <a:path w="66754" h="275471">
                  <a:moveTo>
                    <a:pt x="4245" y="258961"/>
                  </a:moveTo>
                  <a:lnTo>
                    <a:pt x="4245" y="258961"/>
                  </a:lnTo>
                  <a:lnTo>
                    <a:pt x="4245" y="263701"/>
                  </a:lnTo>
                  <a:lnTo>
                    <a:pt x="5237" y="265098"/>
                  </a:lnTo>
                  <a:lnTo>
                    <a:pt x="6891" y="266029"/>
                  </a:lnTo>
                  <a:lnTo>
                    <a:pt x="8985" y="266649"/>
                  </a:lnTo>
                  <a:lnTo>
                    <a:pt x="10382" y="268055"/>
                  </a:lnTo>
                  <a:lnTo>
                    <a:pt x="11933" y="272263"/>
                  </a:lnTo>
                  <a:lnTo>
                    <a:pt x="13339" y="273782"/>
                  </a:lnTo>
                  <a:lnTo>
                    <a:pt x="17547" y="275470"/>
                  </a:lnTo>
                  <a:lnTo>
                    <a:pt x="19066" y="274928"/>
                  </a:lnTo>
                  <a:lnTo>
                    <a:pt x="20079" y="273574"/>
                  </a:lnTo>
                  <a:lnTo>
                    <a:pt x="21504" y="266928"/>
                  </a:lnTo>
                  <a:lnTo>
                    <a:pt x="21089" y="226825"/>
                  </a:lnTo>
                  <a:lnTo>
                    <a:pt x="15032" y="188525"/>
                  </a:lnTo>
                  <a:lnTo>
                    <a:pt x="8801" y="152002"/>
                  </a:lnTo>
                  <a:lnTo>
                    <a:pt x="0" y="117117"/>
                  </a:lnTo>
                  <a:lnTo>
                    <a:pt x="4734" y="77742"/>
                  </a:lnTo>
                  <a:lnTo>
                    <a:pt x="16608" y="47671"/>
                  </a:lnTo>
                  <a:lnTo>
                    <a:pt x="25216" y="34519"/>
                  </a:lnTo>
                  <a:lnTo>
                    <a:pt x="6675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543"/>
            <p:cNvSpPr/>
            <p:nvPr>
              <p:custDataLst>
                <p:tags r:id="rId30"/>
              </p:custDataLst>
            </p:nvPr>
          </p:nvSpPr>
          <p:spPr>
            <a:xfrm>
              <a:off x="482571" y="1634133"/>
              <a:ext cx="44282" cy="214313"/>
            </a:xfrm>
            <a:custGeom>
              <a:avLst/>
              <a:gdLst/>
              <a:ahLst/>
              <a:cxnLst/>
              <a:rect l="0" t="0" r="0" b="0"/>
              <a:pathLst>
                <a:path w="44282" h="214313">
                  <a:moveTo>
                    <a:pt x="8562" y="0"/>
                  </a:moveTo>
                  <a:lnTo>
                    <a:pt x="8562" y="0"/>
                  </a:lnTo>
                  <a:lnTo>
                    <a:pt x="874" y="7688"/>
                  </a:lnTo>
                  <a:lnTo>
                    <a:pt x="0" y="18043"/>
                  </a:lnTo>
                  <a:lnTo>
                    <a:pt x="12093" y="55619"/>
                  </a:lnTo>
                  <a:lnTo>
                    <a:pt x="16781" y="94073"/>
                  </a:lnTo>
                  <a:lnTo>
                    <a:pt x="17351" y="133125"/>
                  </a:lnTo>
                  <a:lnTo>
                    <a:pt x="25168" y="175022"/>
                  </a:lnTo>
                  <a:lnTo>
                    <a:pt x="30790" y="193300"/>
                  </a:lnTo>
                  <a:lnTo>
                    <a:pt x="33303" y="197328"/>
                  </a:lnTo>
                  <a:lnTo>
                    <a:pt x="40587" y="203988"/>
                  </a:lnTo>
                  <a:lnTo>
                    <a:pt x="44281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544"/>
            <p:cNvSpPr/>
            <p:nvPr>
              <p:custDataLst>
                <p:tags r:id="rId31"/>
              </p:custDataLst>
            </p:nvPr>
          </p:nvSpPr>
          <p:spPr>
            <a:xfrm>
              <a:off x="392906" y="1741289"/>
              <a:ext cx="160736" cy="53579"/>
            </a:xfrm>
            <a:custGeom>
              <a:avLst/>
              <a:gdLst/>
              <a:ahLst/>
              <a:cxnLst/>
              <a:rect l="0" t="0" r="0" b="0"/>
              <a:pathLst>
                <a:path w="160736" h="53579">
                  <a:moveTo>
                    <a:pt x="0" y="53578"/>
                  </a:moveTo>
                  <a:lnTo>
                    <a:pt x="0" y="53578"/>
                  </a:lnTo>
                  <a:lnTo>
                    <a:pt x="9481" y="53578"/>
                  </a:lnTo>
                  <a:lnTo>
                    <a:pt x="16782" y="50932"/>
                  </a:lnTo>
                  <a:lnTo>
                    <a:pt x="46859" y="38347"/>
                  </a:lnTo>
                  <a:lnTo>
                    <a:pt x="83450" y="26720"/>
                  </a:lnTo>
                  <a:lnTo>
                    <a:pt x="126047" y="11897"/>
                  </a:lnTo>
                  <a:lnTo>
                    <a:pt x="1607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3545"/>
          <p:cNvSpPr/>
          <p:nvPr>
            <p:custDataLst>
              <p:tags r:id="rId5"/>
            </p:custDataLst>
          </p:nvPr>
        </p:nvSpPr>
        <p:spPr>
          <a:xfrm>
            <a:off x="1473399" y="2955727"/>
            <a:ext cx="1409448" cy="998217"/>
          </a:xfrm>
          <a:custGeom>
            <a:avLst/>
            <a:gdLst/>
            <a:ahLst/>
            <a:cxnLst/>
            <a:rect l="0" t="0" r="0" b="0"/>
            <a:pathLst>
              <a:path w="1409448" h="998217">
                <a:moveTo>
                  <a:pt x="0" y="0"/>
                </a:moveTo>
                <a:lnTo>
                  <a:pt x="0" y="0"/>
                </a:lnTo>
                <a:lnTo>
                  <a:pt x="0" y="4740"/>
                </a:lnTo>
                <a:lnTo>
                  <a:pt x="2645" y="9713"/>
                </a:lnTo>
                <a:lnTo>
                  <a:pt x="30052" y="48996"/>
                </a:lnTo>
                <a:lnTo>
                  <a:pt x="51357" y="92471"/>
                </a:lnTo>
                <a:lnTo>
                  <a:pt x="73141" y="134363"/>
                </a:lnTo>
                <a:lnTo>
                  <a:pt x="89129" y="178648"/>
                </a:lnTo>
                <a:lnTo>
                  <a:pt x="95531" y="205399"/>
                </a:lnTo>
                <a:lnTo>
                  <a:pt x="104008" y="250033"/>
                </a:lnTo>
                <a:lnTo>
                  <a:pt x="106534" y="288396"/>
                </a:lnTo>
                <a:lnTo>
                  <a:pt x="107033" y="329157"/>
                </a:lnTo>
                <a:lnTo>
                  <a:pt x="108124" y="372008"/>
                </a:lnTo>
                <a:lnTo>
                  <a:pt x="114219" y="412811"/>
                </a:lnTo>
                <a:lnTo>
                  <a:pt x="114841" y="424035"/>
                </a:lnTo>
                <a:lnTo>
                  <a:pt x="129938" y="458794"/>
                </a:lnTo>
                <a:lnTo>
                  <a:pt x="139042" y="494228"/>
                </a:lnTo>
                <a:lnTo>
                  <a:pt x="143110" y="535621"/>
                </a:lnTo>
                <a:lnTo>
                  <a:pt x="148787" y="569357"/>
                </a:lnTo>
                <a:lnTo>
                  <a:pt x="151208" y="613667"/>
                </a:lnTo>
                <a:lnTo>
                  <a:pt x="156427" y="656117"/>
                </a:lnTo>
                <a:lnTo>
                  <a:pt x="167012" y="695591"/>
                </a:lnTo>
                <a:lnTo>
                  <a:pt x="181303" y="732051"/>
                </a:lnTo>
                <a:lnTo>
                  <a:pt x="198201" y="767917"/>
                </a:lnTo>
                <a:lnTo>
                  <a:pt x="217476" y="794731"/>
                </a:lnTo>
                <a:lnTo>
                  <a:pt x="259377" y="832321"/>
                </a:lnTo>
                <a:lnTo>
                  <a:pt x="294761" y="861806"/>
                </a:lnTo>
                <a:lnTo>
                  <a:pt x="337543" y="892876"/>
                </a:lnTo>
                <a:lnTo>
                  <a:pt x="372423" y="912895"/>
                </a:lnTo>
                <a:lnTo>
                  <a:pt x="408885" y="931394"/>
                </a:lnTo>
                <a:lnTo>
                  <a:pt x="450667" y="948451"/>
                </a:lnTo>
                <a:lnTo>
                  <a:pt x="494467" y="961222"/>
                </a:lnTo>
                <a:lnTo>
                  <a:pt x="537871" y="975148"/>
                </a:lnTo>
                <a:lnTo>
                  <a:pt x="577300" y="981148"/>
                </a:lnTo>
                <a:lnTo>
                  <a:pt x="619961" y="987777"/>
                </a:lnTo>
                <a:lnTo>
                  <a:pt x="664021" y="991174"/>
                </a:lnTo>
                <a:lnTo>
                  <a:pt x="707503" y="997032"/>
                </a:lnTo>
                <a:lnTo>
                  <a:pt x="746955" y="998216"/>
                </a:lnTo>
                <a:lnTo>
                  <a:pt x="789623" y="993716"/>
                </a:lnTo>
                <a:lnTo>
                  <a:pt x="832692" y="990950"/>
                </a:lnTo>
                <a:lnTo>
                  <a:pt x="872022" y="985279"/>
                </a:lnTo>
                <a:lnTo>
                  <a:pt x="913661" y="982166"/>
                </a:lnTo>
                <a:lnTo>
                  <a:pt x="951575" y="975400"/>
                </a:lnTo>
                <a:lnTo>
                  <a:pt x="988936" y="967112"/>
                </a:lnTo>
                <a:lnTo>
                  <a:pt x="1029001" y="957380"/>
                </a:lnTo>
                <a:lnTo>
                  <a:pt x="1072856" y="939462"/>
                </a:lnTo>
                <a:lnTo>
                  <a:pt x="1107664" y="929234"/>
                </a:lnTo>
                <a:lnTo>
                  <a:pt x="1143113" y="919919"/>
                </a:lnTo>
                <a:lnTo>
                  <a:pt x="1185907" y="907883"/>
                </a:lnTo>
                <a:lnTo>
                  <a:pt x="1229160" y="895951"/>
                </a:lnTo>
                <a:lnTo>
                  <a:pt x="1271791" y="881063"/>
                </a:lnTo>
                <a:lnTo>
                  <a:pt x="1314521" y="860226"/>
                </a:lnTo>
                <a:lnTo>
                  <a:pt x="1328220" y="850084"/>
                </a:lnTo>
                <a:lnTo>
                  <a:pt x="1329499" y="846458"/>
                </a:lnTo>
                <a:lnTo>
                  <a:pt x="1330321" y="836046"/>
                </a:lnTo>
                <a:lnTo>
                  <a:pt x="1327787" y="830297"/>
                </a:lnTo>
                <a:lnTo>
                  <a:pt x="1309527" y="809615"/>
                </a:lnTo>
                <a:lnTo>
                  <a:pt x="1279385" y="791764"/>
                </a:lnTo>
                <a:lnTo>
                  <a:pt x="1237245" y="771921"/>
                </a:lnTo>
                <a:lnTo>
                  <a:pt x="1226927" y="769129"/>
                </a:lnTo>
                <a:lnTo>
                  <a:pt x="1214485" y="767957"/>
                </a:lnTo>
                <a:lnTo>
                  <a:pt x="1253730" y="767953"/>
                </a:lnTo>
                <a:lnTo>
                  <a:pt x="1288207" y="770598"/>
                </a:lnTo>
                <a:lnTo>
                  <a:pt x="1329838" y="776055"/>
                </a:lnTo>
                <a:lnTo>
                  <a:pt x="1350274" y="777630"/>
                </a:lnTo>
                <a:lnTo>
                  <a:pt x="1394201" y="785435"/>
                </a:lnTo>
                <a:lnTo>
                  <a:pt x="1396787" y="786552"/>
                </a:lnTo>
                <a:lnTo>
                  <a:pt x="1398512" y="788290"/>
                </a:lnTo>
                <a:lnTo>
                  <a:pt x="1399661" y="790440"/>
                </a:lnTo>
                <a:lnTo>
                  <a:pt x="1401420" y="791874"/>
                </a:lnTo>
                <a:lnTo>
                  <a:pt x="1409447" y="794364"/>
                </a:lnTo>
                <a:lnTo>
                  <a:pt x="1408936" y="795482"/>
                </a:lnTo>
                <a:lnTo>
                  <a:pt x="1404468" y="801796"/>
                </a:lnTo>
                <a:lnTo>
                  <a:pt x="1402456" y="812819"/>
                </a:lnTo>
                <a:lnTo>
                  <a:pt x="1401188" y="819643"/>
                </a:lnTo>
                <a:lnTo>
                  <a:pt x="1394896" y="833649"/>
                </a:lnTo>
                <a:lnTo>
                  <a:pt x="1363252" y="877686"/>
                </a:lnTo>
                <a:lnTo>
                  <a:pt x="1359952" y="883861"/>
                </a:lnTo>
                <a:lnTo>
                  <a:pt x="1357493" y="889913"/>
                </a:lnTo>
                <a:lnTo>
                  <a:pt x="1351523" y="898898"/>
                </a:lnTo>
                <a:lnTo>
                  <a:pt x="1349778" y="904864"/>
                </a:lnTo>
                <a:lnTo>
                  <a:pt x="1348321" y="906852"/>
                </a:lnTo>
                <a:lnTo>
                  <a:pt x="1346357" y="908177"/>
                </a:lnTo>
                <a:lnTo>
                  <a:pt x="1344055" y="909061"/>
                </a:lnTo>
                <a:lnTo>
                  <a:pt x="1342521" y="910642"/>
                </a:lnTo>
                <a:lnTo>
                  <a:pt x="1339453" y="91975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1148"/>
          <p:cNvGrpSpPr/>
          <p:nvPr/>
        </p:nvGrpSpPr>
        <p:grpSpPr>
          <a:xfrm>
            <a:off x="2419945" y="2795101"/>
            <a:ext cx="2143126" cy="339220"/>
            <a:chOff x="2419945" y="2795101"/>
            <a:chExt cx="2143126" cy="339220"/>
          </a:xfrm>
        </p:grpSpPr>
        <p:sp>
          <p:nvSpPr>
            <p:cNvPr id="23" name="SMARTInkShape-3546"/>
            <p:cNvSpPr/>
            <p:nvPr>
              <p:custDataLst>
                <p:tags r:id="rId11"/>
              </p:custDataLst>
            </p:nvPr>
          </p:nvSpPr>
          <p:spPr>
            <a:xfrm>
              <a:off x="4390851" y="2866830"/>
              <a:ext cx="172220" cy="113509"/>
            </a:xfrm>
            <a:custGeom>
              <a:avLst/>
              <a:gdLst/>
              <a:ahLst/>
              <a:cxnLst/>
              <a:rect l="0" t="0" r="0" b="0"/>
              <a:pathLst>
                <a:path w="172220" h="113509">
                  <a:moveTo>
                    <a:pt x="109712" y="17459"/>
                  </a:moveTo>
                  <a:lnTo>
                    <a:pt x="109712" y="17459"/>
                  </a:lnTo>
                  <a:lnTo>
                    <a:pt x="109712" y="9771"/>
                  </a:lnTo>
                  <a:lnTo>
                    <a:pt x="100230" y="4157"/>
                  </a:lnTo>
                  <a:lnTo>
                    <a:pt x="89594" y="950"/>
                  </a:lnTo>
                  <a:lnTo>
                    <a:pt x="75418" y="0"/>
                  </a:lnTo>
                  <a:lnTo>
                    <a:pt x="58650" y="4459"/>
                  </a:lnTo>
                  <a:lnTo>
                    <a:pt x="22216" y="27421"/>
                  </a:lnTo>
                  <a:lnTo>
                    <a:pt x="5735" y="44554"/>
                  </a:lnTo>
                  <a:lnTo>
                    <a:pt x="1698" y="50405"/>
                  </a:lnTo>
                  <a:lnTo>
                    <a:pt x="0" y="56290"/>
                  </a:lnTo>
                  <a:lnTo>
                    <a:pt x="758" y="68121"/>
                  </a:lnTo>
                  <a:lnTo>
                    <a:pt x="4402" y="77348"/>
                  </a:lnTo>
                  <a:lnTo>
                    <a:pt x="6763" y="81197"/>
                  </a:lnTo>
                  <a:lnTo>
                    <a:pt x="24307" y="96096"/>
                  </a:lnTo>
                  <a:lnTo>
                    <a:pt x="55910" y="110787"/>
                  </a:lnTo>
                  <a:lnTo>
                    <a:pt x="69594" y="113508"/>
                  </a:lnTo>
                  <a:lnTo>
                    <a:pt x="93195" y="110300"/>
                  </a:lnTo>
                  <a:lnTo>
                    <a:pt x="114298" y="103065"/>
                  </a:lnTo>
                  <a:lnTo>
                    <a:pt x="147896" y="76443"/>
                  </a:lnTo>
                  <a:lnTo>
                    <a:pt x="172219" y="531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547"/>
            <p:cNvSpPr/>
            <p:nvPr>
              <p:custDataLst>
                <p:tags r:id="rId12"/>
              </p:custDataLst>
            </p:nvPr>
          </p:nvSpPr>
          <p:spPr>
            <a:xfrm>
              <a:off x="4286250" y="2803922"/>
              <a:ext cx="17860" cy="53579"/>
            </a:xfrm>
            <a:custGeom>
              <a:avLst/>
              <a:gdLst/>
              <a:ahLst/>
              <a:cxnLst/>
              <a:rect l="0" t="0" r="0" b="0"/>
              <a:pathLst>
                <a:path w="17860" h="53579">
                  <a:moveTo>
                    <a:pt x="0" y="53578"/>
                  </a:moveTo>
                  <a:lnTo>
                    <a:pt x="0" y="53578"/>
                  </a:lnTo>
                  <a:lnTo>
                    <a:pt x="0" y="44097"/>
                  </a:lnTo>
                  <a:lnTo>
                    <a:pt x="2646" y="36796"/>
                  </a:lnTo>
                  <a:lnTo>
                    <a:pt x="178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548"/>
            <p:cNvSpPr/>
            <p:nvPr>
              <p:custDataLst>
                <p:tags r:id="rId13"/>
              </p:custDataLst>
            </p:nvPr>
          </p:nvSpPr>
          <p:spPr>
            <a:xfrm>
              <a:off x="4063008" y="2875359"/>
              <a:ext cx="231998" cy="98228"/>
            </a:xfrm>
            <a:custGeom>
              <a:avLst/>
              <a:gdLst/>
              <a:ahLst/>
              <a:cxnLst/>
              <a:rect l="0" t="0" r="0" b="0"/>
              <a:pathLst>
                <a:path w="231998" h="98228">
                  <a:moveTo>
                    <a:pt x="0" y="0"/>
                  </a:moveTo>
                  <a:lnTo>
                    <a:pt x="0" y="0"/>
                  </a:lnTo>
                  <a:lnTo>
                    <a:pt x="22360" y="993"/>
                  </a:lnTo>
                  <a:lnTo>
                    <a:pt x="55543" y="7689"/>
                  </a:lnTo>
                  <a:lnTo>
                    <a:pt x="90677" y="9677"/>
                  </a:lnTo>
                  <a:lnTo>
                    <a:pt x="132160" y="15949"/>
                  </a:lnTo>
                  <a:lnTo>
                    <a:pt x="162851" y="14648"/>
                  </a:lnTo>
                  <a:lnTo>
                    <a:pt x="205294" y="9683"/>
                  </a:lnTo>
                  <a:lnTo>
                    <a:pt x="230172" y="8960"/>
                  </a:lnTo>
                  <a:lnTo>
                    <a:pt x="230838" y="9942"/>
                  </a:lnTo>
                  <a:lnTo>
                    <a:pt x="231909" y="18647"/>
                  </a:lnTo>
                  <a:lnTo>
                    <a:pt x="231997" y="21361"/>
                  </a:lnTo>
                  <a:lnTo>
                    <a:pt x="230070" y="24163"/>
                  </a:lnTo>
                  <a:lnTo>
                    <a:pt x="215367" y="38434"/>
                  </a:lnTo>
                  <a:lnTo>
                    <a:pt x="184565" y="82869"/>
                  </a:lnTo>
                  <a:lnTo>
                    <a:pt x="181248" y="89086"/>
                  </a:lnTo>
                  <a:lnTo>
                    <a:pt x="178594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549"/>
            <p:cNvSpPr/>
            <p:nvPr>
              <p:custDataLst>
                <p:tags r:id="rId14"/>
              </p:custDataLst>
            </p:nvPr>
          </p:nvSpPr>
          <p:spPr>
            <a:xfrm>
              <a:off x="4125516" y="2812852"/>
              <a:ext cx="26790" cy="169665"/>
            </a:xfrm>
            <a:custGeom>
              <a:avLst/>
              <a:gdLst/>
              <a:ahLst/>
              <a:cxnLst/>
              <a:rect l="0" t="0" r="0" b="0"/>
              <a:pathLst>
                <a:path w="26790" h="169665">
                  <a:moveTo>
                    <a:pt x="26789" y="0"/>
                  </a:moveTo>
                  <a:lnTo>
                    <a:pt x="26789" y="0"/>
                  </a:lnTo>
                  <a:lnTo>
                    <a:pt x="25797" y="30462"/>
                  </a:lnTo>
                  <a:lnTo>
                    <a:pt x="12550" y="72674"/>
                  </a:lnTo>
                  <a:lnTo>
                    <a:pt x="4666" y="111508"/>
                  </a:lnTo>
                  <a:lnTo>
                    <a:pt x="182" y="155380"/>
                  </a:lnTo>
                  <a:lnTo>
                    <a:pt x="0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550"/>
            <p:cNvSpPr/>
            <p:nvPr>
              <p:custDataLst>
                <p:tags r:id="rId15"/>
              </p:custDataLst>
            </p:nvPr>
          </p:nvSpPr>
          <p:spPr>
            <a:xfrm>
              <a:off x="3893344" y="2839734"/>
              <a:ext cx="141832" cy="230147"/>
            </a:xfrm>
            <a:custGeom>
              <a:avLst/>
              <a:gdLst/>
              <a:ahLst/>
              <a:cxnLst/>
              <a:rect l="0" t="0" r="0" b="0"/>
              <a:pathLst>
                <a:path w="141832" h="230147">
                  <a:moveTo>
                    <a:pt x="8929" y="17766"/>
                  </a:moveTo>
                  <a:lnTo>
                    <a:pt x="8929" y="17766"/>
                  </a:lnTo>
                  <a:lnTo>
                    <a:pt x="7937" y="48811"/>
                  </a:lnTo>
                  <a:lnTo>
                    <a:pt x="1241" y="82206"/>
                  </a:lnTo>
                  <a:lnTo>
                    <a:pt x="163" y="125176"/>
                  </a:lnTo>
                  <a:lnTo>
                    <a:pt x="21" y="168612"/>
                  </a:lnTo>
                  <a:lnTo>
                    <a:pt x="1" y="211343"/>
                  </a:lnTo>
                  <a:lnTo>
                    <a:pt x="0" y="230146"/>
                  </a:lnTo>
                  <a:lnTo>
                    <a:pt x="0" y="185769"/>
                  </a:lnTo>
                  <a:lnTo>
                    <a:pt x="0" y="142563"/>
                  </a:lnTo>
                  <a:lnTo>
                    <a:pt x="6137" y="99891"/>
                  </a:lnTo>
                  <a:lnTo>
                    <a:pt x="11024" y="58536"/>
                  </a:lnTo>
                  <a:lnTo>
                    <a:pt x="19905" y="18210"/>
                  </a:lnTo>
                  <a:lnTo>
                    <a:pt x="22200" y="12109"/>
                  </a:lnTo>
                  <a:lnTo>
                    <a:pt x="25714" y="8041"/>
                  </a:lnTo>
                  <a:lnTo>
                    <a:pt x="34910" y="3522"/>
                  </a:lnTo>
                  <a:lnTo>
                    <a:pt x="50846" y="621"/>
                  </a:lnTo>
                  <a:lnTo>
                    <a:pt x="77814" y="0"/>
                  </a:lnTo>
                  <a:lnTo>
                    <a:pt x="89485" y="5240"/>
                  </a:lnTo>
                  <a:lnTo>
                    <a:pt x="130979" y="34202"/>
                  </a:lnTo>
                  <a:lnTo>
                    <a:pt x="137588" y="45245"/>
                  </a:lnTo>
                  <a:lnTo>
                    <a:pt x="141831" y="68504"/>
                  </a:lnTo>
                  <a:lnTo>
                    <a:pt x="140194" y="73419"/>
                  </a:lnTo>
                  <a:lnTo>
                    <a:pt x="133084" y="81527"/>
                  </a:lnTo>
                  <a:lnTo>
                    <a:pt x="100866" y="100958"/>
                  </a:lnTo>
                  <a:lnTo>
                    <a:pt x="71187" y="105857"/>
                  </a:lnTo>
                  <a:lnTo>
                    <a:pt x="35719" y="1070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551"/>
            <p:cNvSpPr/>
            <p:nvPr>
              <p:custDataLst>
                <p:tags r:id="rId16"/>
              </p:custDataLst>
            </p:nvPr>
          </p:nvSpPr>
          <p:spPr>
            <a:xfrm>
              <a:off x="3699065" y="2871714"/>
              <a:ext cx="131772" cy="119732"/>
            </a:xfrm>
            <a:custGeom>
              <a:avLst/>
              <a:gdLst/>
              <a:ahLst/>
              <a:cxnLst/>
              <a:rect l="0" t="0" r="0" b="0"/>
              <a:pathLst>
                <a:path w="131772" h="119732">
                  <a:moveTo>
                    <a:pt x="104982" y="3645"/>
                  </a:moveTo>
                  <a:lnTo>
                    <a:pt x="104982" y="3645"/>
                  </a:lnTo>
                  <a:lnTo>
                    <a:pt x="76044" y="3645"/>
                  </a:lnTo>
                  <a:lnTo>
                    <a:pt x="45001" y="16074"/>
                  </a:lnTo>
                  <a:lnTo>
                    <a:pt x="35990" y="24383"/>
                  </a:lnTo>
                  <a:lnTo>
                    <a:pt x="27686" y="33698"/>
                  </a:lnTo>
                  <a:lnTo>
                    <a:pt x="12847" y="45513"/>
                  </a:lnTo>
                  <a:lnTo>
                    <a:pt x="2718" y="60147"/>
                  </a:lnTo>
                  <a:lnTo>
                    <a:pt x="0" y="67784"/>
                  </a:lnTo>
                  <a:lnTo>
                    <a:pt x="267" y="71209"/>
                  </a:lnTo>
                  <a:lnTo>
                    <a:pt x="3211" y="77660"/>
                  </a:lnTo>
                  <a:lnTo>
                    <a:pt x="5384" y="79778"/>
                  </a:lnTo>
                  <a:lnTo>
                    <a:pt x="10445" y="82131"/>
                  </a:lnTo>
                  <a:lnTo>
                    <a:pt x="27654" y="83847"/>
                  </a:lnTo>
                  <a:lnTo>
                    <a:pt x="33572" y="81293"/>
                  </a:lnTo>
                  <a:lnTo>
                    <a:pt x="62071" y="55329"/>
                  </a:lnTo>
                  <a:lnTo>
                    <a:pt x="90067" y="11236"/>
                  </a:lnTo>
                  <a:lnTo>
                    <a:pt x="93392" y="4373"/>
                  </a:lnTo>
                  <a:lnTo>
                    <a:pt x="94279" y="1154"/>
                  </a:lnTo>
                  <a:lnTo>
                    <a:pt x="95862" y="0"/>
                  </a:lnTo>
                  <a:lnTo>
                    <a:pt x="97909" y="223"/>
                  </a:lnTo>
                  <a:lnTo>
                    <a:pt x="103585" y="2969"/>
                  </a:lnTo>
                  <a:lnTo>
                    <a:pt x="104568" y="12926"/>
                  </a:lnTo>
                  <a:lnTo>
                    <a:pt x="102152" y="20338"/>
                  </a:lnTo>
                  <a:lnTo>
                    <a:pt x="100119" y="23703"/>
                  </a:lnTo>
                  <a:lnTo>
                    <a:pt x="97258" y="37921"/>
                  </a:lnTo>
                  <a:lnTo>
                    <a:pt x="97282" y="60503"/>
                  </a:lnTo>
                  <a:lnTo>
                    <a:pt x="107090" y="99244"/>
                  </a:lnTo>
                  <a:lnTo>
                    <a:pt x="109364" y="103096"/>
                  </a:lnTo>
                  <a:lnTo>
                    <a:pt x="111872" y="105665"/>
                  </a:lnTo>
                  <a:lnTo>
                    <a:pt x="131771" y="1197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552"/>
            <p:cNvSpPr/>
            <p:nvPr>
              <p:custDataLst>
                <p:tags r:id="rId17"/>
              </p:custDataLst>
            </p:nvPr>
          </p:nvSpPr>
          <p:spPr>
            <a:xfrm>
              <a:off x="3500441" y="2857500"/>
              <a:ext cx="160732" cy="115551"/>
            </a:xfrm>
            <a:custGeom>
              <a:avLst/>
              <a:gdLst/>
              <a:ahLst/>
              <a:cxnLst/>
              <a:rect l="0" t="0" r="0" b="0"/>
              <a:pathLst>
                <a:path w="160732" h="115551">
                  <a:moveTo>
                    <a:pt x="26786" y="0"/>
                  </a:moveTo>
                  <a:lnTo>
                    <a:pt x="26786" y="0"/>
                  </a:lnTo>
                  <a:lnTo>
                    <a:pt x="26786" y="4740"/>
                  </a:lnTo>
                  <a:lnTo>
                    <a:pt x="25793" y="6137"/>
                  </a:lnTo>
                  <a:lnTo>
                    <a:pt x="24140" y="7068"/>
                  </a:lnTo>
                  <a:lnTo>
                    <a:pt x="22045" y="7688"/>
                  </a:lnTo>
                  <a:lnTo>
                    <a:pt x="20649" y="9094"/>
                  </a:lnTo>
                  <a:lnTo>
                    <a:pt x="19097" y="13302"/>
                  </a:lnTo>
                  <a:lnTo>
                    <a:pt x="17904" y="53865"/>
                  </a:lnTo>
                  <a:lnTo>
                    <a:pt x="16885" y="65612"/>
                  </a:lnTo>
                  <a:lnTo>
                    <a:pt x="8763" y="94085"/>
                  </a:lnTo>
                  <a:lnTo>
                    <a:pt x="2022" y="106926"/>
                  </a:lnTo>
                  <a:lnTo>
                    <a:pt x="115" y="115550"/>
                  </a:lnTo>
                  <a:lnTo>
                    <a:pt x="0" y="90341"/>
                  </a:lnTo>
                  <a:lnTo>
                    <a:pt x="7126" y="68079"/>
                  </a:lnTo>
                  <a:lnTo>
                    <a:pt x="30049" y="27564"/>
                  </a:lnTo>
                  <a:lnTo>
                    <a:pt x="41864" y="13900"/>
                  </a:lnTo>
                  <a:lnTo>
                    <a:pt x="52008" y="6839"/>
                  </a:lnTo>
                  <a:lnTo>
                    <a:pt x="57491" y="5552"/>
                  </a:lnTo>
                  <a:lnTo>
                    <a:pt x="68875" y="6767"/>
                  </a:lnTo>
                  <a:lnTo>
                    <a:pt x="86441" y="13029"/>
                  </a:lnTo>
                  <a:lnTo>
                    <a:pt x="95632" y="21004"/>
                  </a:lnTo>
                  <a:lnTo>
                    <a:pt x="130037" y="65607"/>
                  </a:lnTo>
                  <a:lnTo>
                    <a:pt x="151747" y="97449"/>
                  </a:lnTo>
                  <a:lnTo>
                    <a:pt x="160731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53"/>
            <p:cNvSpPr/>
            <p:nvPr>
              <p:custDataLst>
                <p:tags r:id="rId18"/>
              </p:custDataLst>
            </p:nvPr>
          </p:nvSpPr>
          <p:spPr>
            <a:xfrm>
              <a:off x="3303984" y="2823698"/>
              <a:ext cx="98225" cy="247500"/>
            </a:xfrm>
            <a:custGeom>
              <a:avLst/>
              <a:gdLst/>
              <a:ahLst/>
              <a:cxnLst/>
              <a:rect l="0" t="0" r="0" b="0"/>
              <a:pathLst>
                <a:path w="98225" h="247500">
                  <a:moveTo>
                    <a:pt x="0" y="42732"/>
                  </a:moveTo>
                  <a:lnTo>
                    <a:pt x="0" y="42732"/>
                  </a:lnTo>
                  <a:lnTo>
                    <a:pt x="0" y="63722"/>
                  </a:lnTo>
                  <a:lnTo>
                    <a:pt x="4741" y="77284"/>
                  </a:lnTo>
                  <a:lnTo>
                    <a:pt x="18092" y="95764"/>
                  </a:lnTo>
                  <a:lnTo>
                    <a:pt x="23916" y="101028"/>
                  </a:lnTo>
                  <a:lnTo>
                    <a:pt x="29812" y="103368"/>
                  </a:lnTo>
                  <a:lnTo>
                    <a:pt x="38385" y="101762"/>
                  </a:lnTo>
                  <a:lnTo>
                    <a:pt x="61958" y="94143"/>
                  </a:lnTo>
                  <a:lnTo>
                    <a:pt x="65118" y="91888"/>
                  </a:lnTo>
                  <a:lnTo>
                    <a:pt x="77319" y="74012"/>
                  </a:lnTo>
                  <a:lnTo>
                    <a:pt x="85307" y="57181"/>
                  </a:lnTo>
                  <a:lnTo>
                    <a:pt x="96830" y="14713"/>
                  </a:lnTo>
                  <a:lnTo>
                    <a:pt x="98104" y="0"/>
                  </a:lnTo>
                  <a:lnTo>
                    <a:pt x="98224" y="23864"/>
                  </a:lnTo>
                  <a:lnTo>
                    <a:pt x="91158" y="61634"/>
                  </a:lnTo>
                  <a:lnTo>
                    <a:pt x="84925" y="96516"/>
                  </a:lnTo>
                  <a:lnTo>
                    <a:pt x="75131" y="138206"/>
                  </a:lnTo>
                  <a:lnTo>
                    <a:pt x="72167" y="176133"/>
                  </a:lnTo>
                  <a:lnTo>
                    <a:pt x="71534" y="219269"/>
                  </a:lnTo>
                  <a:lnTo>
                    <a:pt x="71439" y="247499"/>
                  </a:lnTo>
                  <a:lnTo>
                    <a:pt x="71438" y="239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54"/>
            <p:cNvSpPr/>
            <p:nvPr>
              <p:custDataLst>
                <p:tags r:id="rId19"/>
              </p:custDataLst>
            </p:nvPr>
          </p:nvSpPr>
          <p:spPr>
            <a:xfrm>
              <a:off x="3135019" y="2795101"/>
              <a:ext cx="93744" cy="178486"/>
            </a:xfrm>
            <a:custGeom>
              <a:avLst/>
              <a:gdLst/>
              <a:ahLst/>
              <a:cxnLst/>
              <a:rect l="0" t="0" r="0" b="0"/>
              <a:pathLst>
                <a:path w="93744" h="178486">
                  <a:moveTo>
                    <a:pt x="88598" y="8821"/>
                  </a:moveTo>
                  <a:lnTo>
                    <a:pt x="88598" y="8821"/>
                  </a:lnTo>
                  <a:lnTo>
                    <a:pt x="93743" y="8821"/>
                  </a:lnTo>
                  <a:lnTo>
                    <a:pt x="91546" y="8821"/>
                  </a:lnTo>
                  <a:lnTo>
                    <a:pt x="90564" y="7828"/>
                  </a:lnTo>
                  <a:lnTo>
                    <a:pt x="88857" y="1132"/>
                  </a:lnTo>
                  <a:lnTo>
                    <a:pt x="86067" y="443"/>
                  </a:lnTo>
                  <a:lnTo>
                    <a:pt x="71452" y="0"/>
                  </a:lnTo>
                  <a:lnTo>
                    <a:pt x="63449" y="2586"/>
                  </a:lnTo>
                  <a:lnTo>
                    <a:pt x="40746" y="12330"/>
                  </a:lnTo>
                  <a:lnTo>
                    <a:pt x="11239" y="19682"/>
                  </a:lnTo>
                  <a:lnTo>
                    <a:pt x="7260" y="22015"/>
                  </a:lnTo>
                  <a:lnTo>
                    <a:pt x="4607" y="25554"/>
                  </a:lnTo>
                  <a:lnTo>
                    <a:pt x="873" y="39024"/>
                  </a:lnTo>
                  <a:lnTo>
                    <a:pt x="0" y="46388"/>
                  </a:lnTo>
                  <a:lnTo>
                    <a:pt x="2258" y="52968"/>
                  </a:lnTo>
                  <a:lnTo>
                    <a:pt x="33859" y="96528"/>
                  </a:lnTo>
                  <a:lnTo>
                    <a:pt x="52335" y="118022"/>
                  </a:lnTo>
                  <a:lnTo>
                    <a:pt x="59583" y="127800"/>
                  </a:lnTo>
                  <a:lnTo>
                    <a:pt x="72835" y="138883"/>
                  </a:lnTo>
                  <a:lnTo>
                    <a:pt x="76631" y="145340"/>
                  </a:lnTo>
                  <a:lnTo>
                    <a:pt x="78769" y="154553"/>
                  </a:lnTo>
                  <a:lnTo>
                    <a:pt x="78076" y="157569"/>
                  </a:lnTo>
                  <a:lnTo>
                    <a:pt x="72362" y="166555"/>
                  </a:lnTo>
                  <a:lnTo>
                    <a:pt x="67161" y="172521"/>
                  </a:lnTo>
                  <a:lnTo>
                    <a:pt x="61542" y="175834"/>
                  </a:lnTo>
                  <a:lnTo>
                    <a:pt x="49850" y="177961"/>
                  </a:lnTo>
                  <a:lnTo>
                    <a:pt x="35020" y="1784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555"/>
            <p:cNvSpPr/>
            <p:nvPr>
              <p:custDataLst>
                <p:tags r:id="rId20"/>
              </p:custDataLst>
            </p:nvPr>
          </p:nvSpPr>
          <p:spPr>
            <a:xfrm>
              <a:off x="2982516" y="2857500"/>
              <a:ext cx="98227" cy="8931"/>
            </a:xfrm>
            <a:custGeom>
              <a:avLst/>
              <a:gdLst/>
              <a:ahLst/>
              <a:cxnLst/>
              <a:rect l="0" t="0" r="0" b="0"/>
              <a:pathLst>
                <a:path w="98227" h="8931">
                  <a:moveTo>
                    <a:pt x="0" y="8930"/>
                  </a:moveTo>
                  <a:lnTo>
                    <a:pt x="0" y="8930"/>
                  </a:lnTo>
                  <a:lnTo>
                    <a:pt x="40527" y="8930"/>
                  </a:lnTo>
                  <a:lnTo>
                    <a:pt x="73871" y="7937"/>
                  </a:lnTo>
                  <a:lnTo>
                    <a:pt x="9822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556"/>
            <p:cNvSpPr/>
            <p:nvPr>
              <p:custDataLst>
                <p:tags r:id="rId21"/>
              </p:custDataLst>
            </p:nvPr>
          </p:nvSpPr>
          <p:spPr>
            <a:xfrm>
              <a:off x="2779415" y="2831268"/>
              <a:ext cx="95313" cy="133389"/>
            </a:xfrm>
            <a:custGeom>
              <a:avLst/>
              <a:gdLst/>
              <a:ahLst/>
              <a:cxnLst/>
              <a:rect l="0" t="0" r="0" b="0"/>
              <a:pathLst>
                <a:path w="95313" h="133389">
                  <a:moveTo>
                    <a:pt x="15577" y="70880"/>
                  </a:moveTo>
                  <a:lnTo>
                    <a:pt x="15577" y="70880"/>
                  </a:lnTo>
                  <a:lnTo>
                    <a:pt x="44256" y="70880"/>
                  </a:lnTo>
                  <a:lnTo>
                    <a:pt x="50813" y="68234"/>
                  </a:lnTo>
                  <a:lnTo>
                    <a:pt x="53951" y="66140"/>
                  </a:lnTo>
                  <a:lnTo>
                    <a:pt x="71759" y="45721"/>
                  </a:lnTo>
                  <a:lnTo>
                    <a:pt x="81227" y="37870"/>
                  </a:lnTo>
                  <a:lnTo>
                    <a:pt x="91143" y="23286"/>
                  </a:lnTo>
                  <a:lnTo>
                    <a:pt x="94522" y="12240"/>
                  </a:lnTo>
                  <a:lnTo>
                    <a:pt x="95312" y="5792"/>
                  </a:lnTo>
                  <a:lnTo>
                    <a:pt x="94531" y="3676"/>
                  </a:lnTo>
                  <a:lnTo>
                    <a:pt x="93017" y="2264"/>
                  </a:lnTo>
                  <a:lnTo>
                    <a:pt x="88691" y="697"/>
                  </a:lnTo>
                  <a:lnTo>
                    <a:pt x="83460" y="0"/>
                  </a:lnTo>
                  <a:lnTo>
                    <a:pt x="70197" y="4348"/>
                  </a:lnTo>
                  <a:lnTo>
                    <a:pt x="36243" y="32877"/>
                  </a:lnTo>
                  <a:lnTo>
                    <a:pt x="5420" y="75653"/>
                  </a:lnTo>
                  <a:lnTo>
                    <a:pt x="0" y="94343"/>
                  </a:lnTo>
                  <a:lnTo>
                    <a:pt x="1378" y="106444"/>
                  </a:lnTo>
                  <a:lnTo>
                    <a:pt x="5298" y="117444"/>
                  </a:lnTo>
                  <a:lnTo>
                    <a:pt x="10347" y="125640"/>
                  </a:lnTo>
                  <a:lnTo>
                    <a:pt x="14075" y="128223"/>
                  </a:lnTo>
                  <a:lnTo>
                    <a:pt x="23508" y="131092"/>
                  </a:lnTo>
                  <a:lnTo>
                    <a:pt x="69155" y="1333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557"/>
            <p:cNvSpPr/>
            <p:nvPr>
              <p:custDataLst>
                <p:tags r:id="rId22"/>
              </p:custDataLst>
            </p:nvPr>
          </p:nvSpPr>
          <p:spPr>
            <a:xfrm>
              <a:off x="2652150" y="2821781"/>
              <a:ext cx="116054" cy="142308"/>
            </a:xfrm>
            <a:custGeom>
              <a:avLst/>
              <a:gdLst/>
              <a:ahLst/>
              <a:cxnLst/>
              <a:rect l="0" t="0" r="0" b="0"/>
              <a:pathLst>
                <a:path w="116054" h="142308">
                  <a:moveTo>
                    <a:pt x="8897" y="17860"/>
                  </a:moveTo>
                  <a:lnTo>
                    <a:pt x="8897" y="17860"/>
                  </a:lnTo>
                  <a:lnTo>
                    <a:pt x="13638" y="22600"/>
                  </a:lnTo>
                  <a:lnTo>
                    <a:pt x="15965" y="27573"/>
                  </a:lnTo>
                  <a:lnTo>
                    <a:pt x="26156" y="71690"/>
                  </a:lnTo>
                  <a:lnTo>
                    <a:pt x="25497" y="83456"/>
                  </a:lnTo>
                  <a:lnTo>
                    <a:pt x="18184" y="126233"/>
                  </a:lnTo>
                  <a:lnTo>
                    <a:pt x="15340" y="133164"/>
                  </a:lnTo>
                  <a:lnTo>
                    <a:pt x="9274" y="142307"/>
                  </a:lnTo>
                  <a:lnTo>
                    <a:pt x="1242" y="135137"/>
                  </a:lnTo>
                  <a:lnTo>
                    <a:pt x="0" y="91995"/>
                  </a:lnTo>
                  <a:lnTo>
                    <a:pt x="4717" y="74332"/>
                  </a:lnTo>
                  <a:lnTo>
                    <a:pt x="27774" y="44638"/>
                  </a:lnTo>
                  <a:lnTo>
                    <a:pt x="44917" y="29432"/>
                  </a:lnTo>
                  <a:lnTo>
                    <a:pt x="81550" y="12255"/>
                  </a:lnTo>
                  <a:lnTo>
                    <a:pt x="11605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558"/>
            <p:cNvSpPr/>
            <p:nvPr>
              <p:custDataLst>
                <p:tags r:id="rId23"/>
              </p:custDataLst>
            </p:nvPr>
          </p:nvSpPr>
          <p:spPr>
            <a:xfrm>
              <a:off x="2419945" y="2818910"/>
              <a:ext cx="195613" cy="143826"/>
            </a:xfrm>
            <a:custGeom>
              <a:avLst/>
              <a:gdLst/>
              <a:ahLst/>
              <a:cxnLst/>
              <a:rect l="0" t="0" r="0" b="0"/>
              <a:pathLst>
                <a:path w="195613" h="143826">
                  <a:moveTo>
                    <a:pt x="0" y="56449"/>
                  </a:moveTo>
                  <a:lnTo>
                    <a:pt x="0" y="56449"/>
                  </a:lnTo>
                  <a:lnTo>
                    <a:pt x="0" y="51709"/>
                  </a:lnTo>
                  <a:lnTo>
                    <a:pt x="2646" y="46736"/>
                  </a:lnTo>
                  <a:lnTo>
                    <a:pt x="17216" y="26397"/>
                  </a:lnTo>
                  <a:lnTo>
                    <a:pt x="54670" y="9178"/>
                  </a:lnTo>
                  <a:lnTo>
                    <a:pt x="80691" y="0"/>
                  </a:lnTo>
                  <a:lnTo>
                    <a:pt x="122287" y="1275"/>
                  </a:lnTo>
                  <a:lnTo>
                    <a:pt x="150996" y="4382"/>
                  </a:lnTo>
                  <a:lnTo>
                    <a:pt x="182072" y="19559"/>
                  </a:lnTo>
                  <a:lnTo>
                    <a:pt x="186866" y="22926"/>
                  </a:lnTo>
                  <a:lnTo>
                    <a:pt x="190062" y="27155"/>
                  </a:lnTo>
                  <a:lnTo>
                    <a:pt x="193613" y="37146"/>
                  </a:lnTo>
                  <a:lnTo>
                    <a:pt x="195612" y="58667"/>
                  </a:lnTo>
                  <a:lnTo>
                    <a:pt x="190788" y="72649"/>
                  </a:lnTo>
                  <a:lnTo>
                    <a:pt x="171522" y="97793"/>
                  </a:lnTo>
                  <a:lnTo>
                    <a:pt x="141478" y="120876"/>
                  </a:lnTo>
                  <a:lnTo>
                    <a:pt x="98043" y="139262"/>
                  </a:lnTo>
                  <a:lnTo>
                    <a:pt x="71384" y="143825"/>
                  </a:lnTo>
                  <a:lnTo>
                    <a:pt x="49373" y="140436"/>
                  </a:lnTo>
                  <a:lnTo>
                    <a:pt x="25150" y="130402"/>
                  </a:lnTo>
                  <a:lnTo>
                    <a:pt x="8930" y="1189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559"/>
            <p:cNvSpPr/>
            <p:nvPr>
              <p:custDataLst>
                <p:tags r:id="rId24"/>
              </p:custDataLst>
            </p:nvPr>
          </p:nvSpPr>
          <p:spPr>
            <a:xfrm>
              <a:off x="2420064" y="2902148"/>
              <a:ext cx="26671" cy="232173"/>
            </a:xfrm>
            <a:custGeom>
              <a:avLst/>
              <a:gdLst/>
              <a:ahLst/>
              <a:cxnLst/>
              <a:rect l="0" t="0" r="0" b="0"/>
              <a:pathLst>
                <a:path w="26671" h="232173">
                  <a:moveTo>
                    <a:pt x="17741" y="0"/>
                  </a:moveTo>
                  <a:lnTo>
                    <a:pt x="17741" y="0"/>
                  </a:lnTo>
                  <a:lnTo>
                    <a:pt x="16749" y="17216"/>
                  </a:lnTo>
                  <a:lnTo>
                    <a:pt x="10052" y="54670"/>
                  </a:lnTo>
                  <a:lnTo>
                    <a:pt x="2919" y="90505"/>
                  </a:lnTo>
                  <a:lnTo>
                    <a:pt x="481" y="132126"/>
                  </a:lnTo>
                  <a:lnTo>
                    <a:pt x="0" y="169305"/>
                  </a:lnTo>
                  <a:lnTo>
                    <a:pt x="7580" y="210782"/>
                  </a:lnTo>
                  <a:lnTo>
                    <a:pt x="10910" y="220350"/>
                  </a:lnTo>
                  <a:lnTo>
                    <a:pt x="16391" y="229837"/>
                  </a:lnTo>
                  <a:lnTo>
                    <a:pt x="17833" y="230615"/>
                  </a:lnTo>
                  <a:lnTo>
                    <a:pt x="26670" y="2321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149"/>
          <p:cNvGrpSpPr/>
          <p:nvPr/>
        </p:nvGrpSpPr>
        <p:grpSpPr>
          <a:xfrm>
            <a:off x="4795653" y="4723964"/>
            <a:ext cx="776473" cy="223084"/>
            <a:chOff x="4795653" y="4723964"/>
            <a:chExt cx="776473" cy="223084"/>
          </a:xfrm>
        </p:grpSpPr>
        <p:sp>
          <p:nvSpPr>
            <p:cNvPr id="38" name="SMARTInkShape-3560"/>
            <p:cNvSpPr/>
            <p:nvPr>
              <p:custDataLst>
                <p:tags r:id="rId6"/>
              </p:custDataLst>
            </p:nvPr>
          </p:nvSpPr>
          <p:spPr>
            <a:xfrm>
              <a:off x="5375672" y="4848820"/>
              <a:ext cx="196454" cy="26790"/>
            </a:xfrm>
            <a:custGeom>
              <a:avLst/>
              <a:gdLst/>
              <a:ahLst/>
              <a:cxnLst/>
              <a:rect l="0" t="0" r="0" b="0"/>
              <a:pathLst>
                <a:path w="196454" h="26790">
                  <a:moveTo>
                    <a:pt x="0" y="0"/>
                  </a:moveTo>
                  <a:lnTo>
                    <a:pt x="0" y="0"/>
                  </a:lnTo>
                  <a:lnTo>
                    <a:pt x="22943" y="993"/>
                  </a:lnTo>
                  <a:lnTo>
                    <a:pt x="50356" y="7068"/>
                  </a:lnTo>
                  <a:lnTo>
                    <a:pt x="88661" y="13303"/>
                  </a:lnTo>
                  <a:lnTo>
                    <a:pt x="124890" y="23096"/>
                  </a:lnTo>
                  <a:lnTo>
                    <a:pt x="164907" y="26303"/>
                  </a:lnTo>
                  <a:lnTo>
                    <a:pt x="196453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561"/>
            <p:cNvSpPr/>
            <p:nvPr>
              <p:custDataLst>
                <p:tags r:id="rId7"/>
              </p:custDataLst>
            </p:nvPr>
          </p:nvSpPr>
          <p:spPr>
            <a:xfrm>
              <a:off x="5420320" y="4768453"/>
              <a:ext cx="35720" cy="178595"/>
            </a:xfrm>
            <a:custGeom>
              <a:avLst/>
              <a:gdLst/>
              <a:ahLst/>
              <a:cxnLst/>
              <a:rect l="0" t="0" r="0" b="0"/>
              <a:pathLst>
                <a:path w="35720" h="178595">
                  <a:moveTo>
                    <a:pt x="35719" y="0"/>
                  </a:moveTo>
                  <a:lnTo>
                    <a:pt x="35719" y="0"/>
                  </a:lnTo>
                  <a:lnTo>
                    <a:pt x="30979" y="0"/>
                  </a:lnTo>
                  <a:lnTo>
                    <a:pt x="29582" y="992"/>
                  </a:lnTo>
                  <a:lnTo>
                    <a:pt x="28651" y="2646"/>
                  </a:lnTo>
                  <a:lnTo>
                    <a:pt x="27341" y="12359"/>
                  </a:lnTo>
                  <a:lnTo>
                    <a:pt x="24307" y="30451"/>
                  </a:lnTo>
                  <a:lnTo>
                    <a:pt x="17717" y="71920"/>
                  </a:lnTo>
                  <a:lnTo>
                    <a:pt x="10283" y="116150"/>
                  </a:lnTo>
                  <a:lnTo>
                    <a:pt x="9049" y="157241"/>
                  </a:lnTo>
                  <a:lnTo>
                    <a:pt x="6337" y="166788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562"/>
            <p:cNvSpPr/>
            <p:nvPr>
              <p:custDataLst>
                <p:tags r:id="rId8"/>
              </p:custDataLst>
            </p:nvPr>
          </p:nvSpPr>
          <p:spPr>
            <a:xfrm>
              <a:off x="5259586" y="4768463"/>
              <a:ext cx="71249" cy="142819"/>
            </a:xfrm>
            <a:custGeom>
              <a:avLst/>
              <a:gdLst/>
              <a:ahLst/>
              <a:cxnLst/>
              <a:rect l="0" t="0" r="0" b="0"/>
              <a:pathLst>
                <a:path w="71249" h="142819">
                  <a:moveTo>
                    <a:pt x="53578" y="8920"/>
                  </a:moveTo>
                  <a:lnTo>
                    <a:pt x="53578" y="8920"/>
                  </a:lnTo>
                  <a:lnTo>
                    <a:pt x="53578" y="1231"/>
                  </a:lnTo>
                  <a:lnTo>
                    <a:pt x="52586" y="817"/>
                  </a:lnTo>
                  <a:lnTo>
                    <a:pt x="19026" y="0"/>
                  </a:lnTo>
                  <a:lnTo>
                    <a:pt x="14668" y="1981"/>
                  </a:lnTo>
                  <a:lnTo>
                    <a:pt x="7181" y="9474"/>
                  </a:lnTo>
                  <a:lnTo>
                    <a:pt x="3192" y="16773"/>
                  </a:lnTo>
                  <a:lnTo>
                    <a:pt x="630" y="29543"/>
                  </a:lnTo>
                  <a:lnTo>
                    <a:pt x="2926" y="35614"/>
                  </a:lnTo>
                  <a:lnTo>
                    <a:pt x="30064" y="74749"/>
                  </a:lnTo>
                  <a:lnTo>
                    <a:pt x="64139" y="117302"/>
                  </a:lnTo>
                  <a:lnTo>
                    <a:pt x="68193" y="124228"/>
                  </a:lnTo>
                  <a:lnTo>
                    <a:pt x="71248" y="141056"/>
                  </a:lnTo>
                  <a:lnTo>
                    <a:pt x="70319" y="141659"/>
                  </a:lnTo>
                  <a:lnTo>
                    <a:pt x="59053" y="142627"/>
                  </a:lnTo>
                  <a:lnTo>
                    <a:pt x="42753" y="142818"/>
                  </a:lnTo>
                  <a:lnTo>
                    <a:pt x="12797" y="133768"/>
                  </a:lnTo>
                  <a:lnTo>
                    <a:pt x="0" y="1250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63"/>
            <p:cNvSpPr/>
            <p:nvPr>
              <p:custDataLst>
                <p:tags r:id="rId9"/>
              </p:custDataLst>
            </p:nvPr>
          </p:nvSpPr>
          <p:spPr>
            <a:xfrm>
              <a:off x="5065370" y="4759523"/>
              <a:ext cx="120581" cy="123218"/>
            </a:xfrm>
            <a:custGeom>
              <a:avLst/>
              <a:gdLst/>
              <a:ahLst/>
              <a:cxnLst/>
              <a:rect l="0" t="0" r="0" b="0"/>
              <a:pathLst>
                <a:path w="120581" h="123218">
                  <a:moveTo>
                    <a:pt x="69200" y="26790"/>
                  </a:moveTo>
                  <a:lnTo>
                    <a:pt x="69200" y="26790"/>
                  </a:lnTo>
                  <a:lnTo>
                    <a:pt x="55898" y="26790"/>
                  </a:lnTo>
                  <a:lnTo>
                    <a:pt x="50720" y="29435"/>
                  </a:lnTo>
                  <a:lnTo>
                    <a:pt x="9089" y="56293"/>
                  </a:lnTo>
                  <a:lnTo>
                    <a:pt x="2797" y="65699"/>
                  </a:lnTo>
                  <a:lnTo>
                    <a:pt x="0" y="73187"/>
                  </a:lnTo>
                  <a:lnTo>
                    <a:pt x="1403" y="82468"/>
                  </a:lnTo>
                  <a:lnTo>
                    <a:pt x="5334" y="92215"/>
                  </a:lnTo>
                  <a:lnTo>
                    <a:pt x="18812" y="109733"/>
                  </a:lnTo>
                  <a:lnTo>
                    <a:pt x="32332" y="118944"/>
                  </a:lnTo>
                  <a:lnTo>
                    <a:pt x="48905" y="123217"/>
                  </a:lnTo>
                  <a:lnTo>
                    <a:pt x="60511" y="121571"/>
                  </a:lnTo>
                  <a:lnTo>
                    <a:pt x="84131" y="112429"/>
                  </a:lnTo>
                  <a:lnTo>
                    <a:pt x="93365" y="104208"/>
                  </a:lnTo>
                  <a:lnTo>
                    <a:pt x="104141" y="85777"/>
                  </a:lnTo>
                  <a:lnTo>
                    <a:pt x="120065" y="42478"/>
                  </a:lnTo>
                  <a:lnTo>
                    <a:pt x="120580" y="27809"/>
                  </a:lnTo>
                  <a:lnTo>
                    <a:pt x="117502" y="17982"/>
                  </a:lnTo>
                  <a:lnTo>
                    <a:pt x="110191" y="6871"/>
                  </a:lnTo>
                  <a:lnTo>
                    <a:pt x="101970" y="3055"/>
                  </a:lnTo>
                  <a:lnTo>
                    <a:pt x="602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64"/>
            <p:cNvSpPr/>
            <p:nvPr>
              <p:custDataLst>
                <p:tags r:id="rId10"/>
              </p:custDataLst>
            </p:nvPr>
          </p:nvSpPr>
          <p:spPr>
            <a:xfrm>
              <a:off x="4795653" y="4723964"/>
              <a:ext cx="207774" cy="212744"/>
            </a:xfrm>
            <a:custGeom>
              <a:avLst/>
              <a:gdLst/>
              <a:ahLst/>
              <a:cxnLst/>
              <a:rect l="0" t="0" r="0" b="0"/>
              <a:pathLst>
                <a:path w="207774" h="212744">
                  <a:moveTo>
                    <a:pt x="44238" y="62349"/>
                  </a:moveTo>
                  <a:lnTo>
                    <a:pt x="44238" y="62349"/>
                  </a:lnTo>
                  <a:lnTo>
                    <a:pt x="43245" y="102487"/>
                  </a:lnTo>
                  <a:lnTo>
                    <a:pt x="36135" y="144904"/>
                  </a:lnTo>
                  <a:lnTo>
                    <a:pt x="34561" y="163318"/>
                  </a:lnTo>
                  <a:lnTo>
                    <a:pt x="26235" y="192121"/>
                  </a:lnTo>
                  <a:lnTo>
                    <a:pt x="22015" y="198739"/>
                  </a:lnTo>
                  <a:lnTo>
                    <a:pt x="16832" y="202341"/>
                  </a:lnTo>
                  <a:lnTo>
                    <a:pt x="14061" y="203302"/>
                  </a:lnTo>
                  <a:lnTo>
                    <a:pt x="12214" y="204934"/>
                  </a:lnTo>
                  <a:lnTo>
                    <a:pt x="10161" y="209395"/>
                  </a:lnTo>
                  <a:lnTo>
                    <a:pt x="8622" y="210981"/>
                  </a:lnTo>
                  <a:lnTo>
                    <a:pt x="4265" y="212743"/>
                  </a:lnTo>
                  <a:lnTo>
                    <a:pt x="2706" y="212221"/>
                  </a:lnTo>
                  <a:lnTo>
                    <a:pt x="1667" y="210881"/>
                  </a:lnTo>
                  <a:lnTo>
                    <a:pt x="513" y="206746"/>
                  </a:lnTo>
                  <a:lnTo>
                    <a:pt x="0" y="201600"/>
                  </a:lnTo>
                  <a:lnTo>
                    <a:pt x="13852" y="160005"/>
                  </a:lnTo>
                  <a:lnTo>
                    <a:pt x="21715" y="123409"/>
                  </a:lnTo>
                  <a:lnTo>
                    <a:pt x="32832" y="82663"/>
                  </a:lnTo>
                  <a:lnTo>
                    <a:pt x="37220" y="63076"/>
                  </a:lnTo>
                  <a:lnTo>
                    <a:pt x="42158" y="44705"/>
                  </a:lnTo>
                  <a:lnTo>
                    <a:pt x="45148" y="12104"/>
                  </a:lnTo>
                  <a:lnTo>
                    <a:pt x="48942" y="5952"/>
                  </a:lnTo>
                  <a:lnTo>
                    <a:pt x="53935" y="2557"/>
                  </a:lnTo>
                  <a:lnTo>
                    <a:pt x="60454" y="1048"/>
                  </a:lnTo>
                  <a:lnTo>
                    <a:pt x="86477" y="0"/>
                  </a:lnTo>
                  <a:lnTo>
                    <a:pt x="122818" y="9575"/>
                  </a:lnTo>
                  <a:lnTo>
                    <a:pt x="167234" y="33768"/>
                  </a:lnTo>
                  <a:lnTo>
                    <a:pt x="192667" y="51852"/>
                  </a:lnTo>
                  <a:lnTo>
                    <a:pt x="206067" y="63979"/>
                  </a:lnTo>
                  <a:lnTo>
                    <a:pt x="207686" y="67404"/>
                  </a:lnTo>
                  <a:lnTo>
                    <a:pt x="207773" y="70680"/>
                  </a:lnTo>
                  <a:lnTo>
                    <a:pt x="206840" y="73856"/>
                  </a:lnTo>
                  <a:lnTo>
                    <a:pt x="205225" y="75973"/>
                  </a:lnTo>
                  <a:lnTo>
                    <a:pt x="187967" y="84391"/>
                  </a:lnTo>
                  <a:lnTo>
                    <a:pt x="150330" y="88513"/>
                  </a:lnTo>
                  <a:lnTo>
                    <a:pt x="106605" y="89055"/>
                  </a:lnTo>
                  <a:lnTo>
                    <a:pt x="70999" y="91767"/>
                  </a:lnTo>
                  <a:lnTo>
                    <a:pt x="29805" y="97514"/>
                  </a:lnTo>
                  <a:lnTo>
                    <a:pt x="8519" y="98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divisions of the nervous system in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581400" cy="4525963"/>
          </a:xfrm>
        </p:spPr>
        <p:txBody>
          <a:bodyPr/>
          <a:lstStyle/>
          <a:p>
            <a:r>
              <a:rPr lang="en-US" dirty="0"/>
              <a:t>Central nervous system (CNS) vs. peripheral nervous system (PNS) </a:t>
            </a:r>
          </a:p>
        </p:txBody>
      </p:sp>
      <p:pic>
        <p:nvPicPr>
          <p:cNvPr id="4" name="Picture 3"/>
          <p:cNvPicPr/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3429000" y="16764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ARTInkShape-3565"/>
          <p:cNvSpPr/>
          <p:nvPr>
            <p:custDataLst>
              <p:tags r:id="rId1"/>
            </p:custDataLst>
          </p:nvPr>
        </p:nvSpPr>
        <p:spPr>
          <a:xfrm>
            <a:off x="3187898" y="4661297"/>
            <a:ext cx="2160972" cy="240980"/>
          </a:xfrm>
          <a:custGeom>
            <a:avLst/>
            <a:gdLst/>
            <a:ahLst/>
            <a:cxnLst/>
            <a:rect l="0" t="0" r="0" b="0"/>
            <a:pathLst>
              <a:path w="2160972" h="240980">
                <a:moveTo>
                  <a:pt x="0" y="0"/>
                </a:moveTo>
                <a:lnTo>
                  <a:pt x="0" y="0"/>
                </a:lnTo>
                <a:lnTo>
                  <a:pt x="993" y="23352"/>
                </a:lnTo>
                <a:lnTo>
                  <a:pt x="8122" y="45284"/>
                </a:lnTo>
                <a:lnTo>
                  <a:pt x="37882" y="89160"/>
                </a:lnTo>
                <a:lnTo>
                  <a:pt x="78696" y="129425"/>
                </a:lnTo>
                <a:lnTo>
                  <a:pt x="117042" y="154370"/>
                </a:lnTo>
                <a:lnTo>
                  <a:pt x="160861" y="172194"/>
                </a:lnTo>
                <a:lnTo>
                  <a:pt x="202615" y="184459"/>
                </a:lnTo>
                <a:lnTo>
                  <a:pt x="243201" y="193790"/>
                </a:lnTo>
                <a:lnTo>
                  <a:pt x="277443" y="195664"/>
                </a:lnTo>
                <a:lnTo>
                  <a:pt x="319828" y="201038"/>
                </a:lnTo>
                <a:lnTo>
                  <a:pt x="363001" y="198387"/>
                </a:lnTo>
                <a:lnTo>
                  <a:pt x="401221" y="194189"/>
                </a:lnTo>
                <a:lnTo>
                  <a:pt x="437433" y="184099"/>
                </a:lnTo>
                <a:lnTo>
                  <a:pt x="473250" y="166415"/>
                </a:lnTo>
                <a:lnTo>
                  <a:pt x="513179" y="149184"/>
                </a:lnTo>
                <a:lnTo>
                  <a:pt x="551546" y="133992"/>
                </a:lnTo>
                <a:lnTo>
                  <a:pt x="589268" y="113924"/>
                </a:lnTo>
                <a:lnTo>
                  <a:pt x="626438" y="103307"/>
                </a:lnTo>
                <a:lnTo>
                  <a:pt x="669906" y="91828"/>
                </a:lnTo>
                <a:lnTo>
                  <a:pt x="687666" y="91414"/>
                </a:lnTo>
                <a:lnTo>
                  <a:pt x="732245" y="97133"/>
                </a:lnTo>
                <a:lnTo>
                  <a:pt x="776885" y="114864"/>
                </a:lnTo>
                <a:lnTo>
                  <a:pt x="801027" y="127299"/>
                </a:lnTo>
                <a:lnTo>
                  <a:pt x="844065" y="158491"/>
                </a:lnTo>
                <a:lnTo>
                  <a:pt x="871958" y="194229"/>
                </a:lnTo>
                <a:lnTo>
                  <a:pt x="874695" y="203718"/>
                </a:lnTo>
                <a:lnTo>
                  <a:pt x="882762" y="212925"/>
                </a:lnTo>
                <a:lnTo>
                  <a:pt x="886117" y="213695"/>
                </a:lnTo>
                <a:lnTo>
                  <a:pt x="905363" y="214309"/>
                </a:lnTo>
                <a:lnTo>
                  <a:pt x="911045" y="211665"/>
                </a:lnTo>
                <a:lnTo>
                  <a:pt x="913950" y="209571"/>
                </a:lnTo>
                <a:lnTo>
                  <a:pt x="958361" y="198478"/>
                </a:lnTo>
                <a:lnTo>
                  <a:pt x="980475" y="194407"/>
                </a:lnTo>
                <a:lnTo>
                  <a:pt x="1002241" y="189563"/>
                </a:lnTo>
                <a:lnTo>
                  <a:pt x="1045053" y="187792"/>
                </a:lnTo>
                <a:lnTo>
                  <a:pt x="1083194" y="187576"/>
                </a:lnTo>
                <a:lnTo>
                  <a:pt x="1117012" y="187539"/>
                </a:lnTo>
                <a:lnTo>
                  <a:pt x="1152167" y="187528"/>
                </a:lnTo>
                <a:lnTo>
                  <a:pt x="1194862" y="187524"/>
                </a:lnTo>
                <a:lnTo>
                  <a:pt x="1227599" y="187524"/>
                </a:lnTo>
                <a:lnTo>
                  <a:pt x="1267175" y="192264"/>
                </a:lnTo>
                <a:lnTo>
                  <a:pt x="1305580" y="195212"/>
                </a:lnTo>
                <a:lnTo>
                  <a:pt x="1342095" y="200826"/>
                </a:lnTo>
                <a:lnTo>
                  <a:pt x="1382790" y="204032"/>
                </a:lnTo>
                <a:lnTo>
                  <a:pt x="1421527" y="209723"/>
                </a:lnTo>
                <a:lnTo>
                  <a:pt x="1462880" y="217693"/>
                </a:lnTo>
                <a:lnTo>
                  <a:pt x="1501812" y="226338"/>
                </a:lnTo>
                <a:lnTo>
                  <a:pt x="1543223" y="230443"/>
                </a:lnTo>
                <a:lnTo>
                  <a:pt x="1582172" y="236400"/>
                </a:lnTo>
                <a:lnTo>
                  <a:pt x="1623588" y="239708"/>
                </a:lnTo>
                <a:lnTo>
                  <a:pt x="1667279" y="240689"/>
                </a:lnTo>
                <a:lnTo>
                  <a:pt x="1706903" y="240979"/>
                </a:lnTo>
                <a:lnTo>
                  <a:pt x="1748519" y="236324"/>
                </a:lnTo>
                <a:lnTo>
                  <a:pt x="1792269" y="228661"/>
                </a:lnTo>
                <a:lnTo>
                  <a:pt x="1831911" y="220107"/>
                </a:lnTo>
                <a:lnTo>
                  <a:pt x="1868792" y="211289"/>
                </a:lnTo>
                <a:lnTo>
                  <a:pt x="1904855" y="202392"/>
                </a:lnTo>
                <a:lnTo>
                  <a:pt x="1940676" y="193472"/>
                </a:lnTo>
                <a:lnTo>
                  <a:pt x="1981207" y="175433"/>
                </a:lnTo>
                <a:lnTo>
                  <a:pt x="2020521" y="158640"/>
                </a:lnTo>
                <a:lnTo>
                  <a:pt x="2064692" y="136830"/>
                </a:lnTo>
                <a:lnTo>
                  <a:pt x="2102921" y="114469"/>
                </a:lnTo>
                <a:lnTo>
                  <a:pt x="2145540" y="77794"/>
                </a:lnTo>
                <a:lnTo>
                  <a:pt x="2156905" y="65564"/>
                </a:lnTo>
                <a:lnTo>
                  <a:pt x="2160448" y="55352"/>
                </a:lnTo>
                <a:lnTo>
                  <a:pt x="2160971" y="45062"/>
                </a:lnTo>
                <a:lnTo>
                  <a:pt x="2147682" y="44659"/>
                </a:lnTo>
                <a:lnTo>
                  <a:pt x="2146163" y="45647"/>
                </a:lnTo>
                <a:lnTo>
                  <a:pt x="2145150" y="47299"/>
                </a:lnTo>
                <a:lnTo>
                  <a:pt x="2143125" y="535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3566"/>
          <p:cNvSpPr/>
          <p:nvPr>
            <p:custDataLst>
              <p:tags r:id="rId2"/>
            </p:custDataLst>
          </p:nvPr>
        </p:nvSpPr>
        <p:spPr>
          <a:xfrm>
            <a:off x="3821906" y="3134320"/>
            <a:ext cx="946548" cy="17861"/>
          </a:xfrm>
          <a:custGeom>
            <a:avLst/>
            <a:gdLst/>
            <a:ahLst/>
            <a:cxnLst/>
            <a:rect l="0" t="0" r="0" b="0"/>
            <a:pathLst>
              <a:path w="946548" h="17861">
                <a:moveTo>
                  <a:pt x="0" y="8930"/>
                </a:moveTo>
                <a:lnTo>
                  <a:pt x="0" y="8930"/>
                </a:lnTo>
                <a:lnTo>
                  <a:pt x="16586" y="8930"/>
                </a:lnTo>
                <a:lnTo>
                  <a:pt x="22223" y="13670"/>
                </a:lnTo>
                <a:lnTo>
                  <a:pt x="24737" y="14075"/>
                </a:lnTo>
                <a:lnTo>
                  <a:pt x="27406" y="13352"/>
                </a:lnTo>
                <a:lnTo>
                  <a:pt x="30177" y="11878"/>
                </a:lnTo>
                <a:lnTo>
                  <a:pt x="33016" y="11887"/>
                </a:lnTo>
                <a:lnTo>
                  <a:pt x="38817" y="14544"/>
                </a:lnTo>
                <a:lnTo>
                  <a:pt x="41753" y="14657"/>
                </a:lnTo>
                <a:lnTo>
                  <a:pt x="61307" y="9880"/>
                </a:lnTo>
                <a:lnTo>
                  <a:pt x="105912" y="8937"/>
                </a:lnTo>
                <a:lnTo>
                  <a:pt x="150560" y="8930"/>
                </a:lnTo>
                <a:lnTo>
                  <a:pt x="191603" y="8930"/>
                </a:lnTo>
                <a:lnTo>
                  <a:pt x="236005" y="8930"/>
                </a:lnTo>
                <a:lnTo>
                  <a:pt x="264806" y="9922"/>
                </a:lnTo>
                <a:lnTo>
                  <a:pt x="292081" y="16618"/>
                </a:lnTo>
                <a:lnTo>
                  <a:pt x="333397" y="17787"/>
                </a:lnTo>
                <a:lnTo>
                  <a:pt x="375233" y="17853"/>
                </a:lnTo>
                <a:lnTo>
                  <a:pt x="414490" y="17859"/>
                </a:lnTo>
                <a:lnTo>
                  <a:pt x="455905" y="17860"/>
                </a:lnTo>
                <a:lnTo>
                  <a:pt x="493059" y="17860"/>
                </a:lnTo>
                <a:lnTo>
                  <a:pt x="529899" y="17860"/>
                </a:lnTo>
                <a:lnTo>
                  <a:pt x="571901" y="17860"/>
                </a:lnTo>
                <a:lnTo>
                  <a:pt x="616201" y="15214"/>
                </a:lnTo>
                <a:lnTo>
                  <a:pt x="654667" y="9757"/>
                </a:lnTo>
                <a:lnTo>
                  <a:pt x="696885" y="9039"/>
                </a:lnTo>
                <a:lnTo>
                  <a:pt x="738567" y="6298"/>
                </a:lnTo>
                <a:lnTo>
                  <a:pt x="769204" y="1244"/>
                </a:lnTo>
                <a:lnTo>
                  <a:pt x="805699" y="164"/>
                </a:lnTo>
                <a:lnTo>
                  <a:pt x="842450" y="22"/>
                </a:lnTo>
                <a:lnTo>
                  <a:pt x="885297" y="1"/>
                </a:lnTo>
                <a:lnTo>
                  <a:pt x="927936" y="0"/>
                </a:lnTo>
                <a:lnTo>
                  <a:pt x="94654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1152"/>
          <p:cNvGrpSpPr/>
          <p:nvPr/>
        </p:nvGrpSpPr>
        <p:grpSpPr>
          <a:xfrm>
            <a:off x="5706073" y="3982641"/>
            <a:ext cx="1025626" cy="696516"/>
            <a:chOff x="5706073" y="3982641"/>
            <a:chExt cx="1025626" cy="696516"/>
          </a:xfrm>
        </p:grpSpPr>
        <p:sp>
          <p:nvSpPr>
            <p:cNvPr id="7" name="SMARTInkShape-3567"/>
            <p:cNvSpPr/>
            <p:nvPr>
              <p:custDataLst>
                <p:tags r:id="rId58"/>
              </p:custDataLst>
            </p:nvPr>
          </p:nvSpPr>
          <p:spPr>
            <a:xfrm>
              <a:off x="6554391" y="4000500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568"/>
            <p:cNvSpPr/>
            <p:nvPr>
              <p:custDataLst>
                <p:tags r:id="rId59"/>
              </p:custDataLst>
            </p:nvPr>
          </p:nvSpPr>
          <p:spPr>
            <a:xfrm>
              <a:off x="5706073" y="3982641"/>
              <a:ext cx="1025626" cy="696516"/>
            </a:xfrm>
            <a:custGeom>
              <a:avLst/>
              <a:gdLst/>
              <a:ahLst/>
              <a:cxnLst/>
              <a:rect l="0" t="0" r="0" b="0"/>
              <a:pathLst>
                <a:path w="1025626" h="696516">
                  <a:moveTo>
                    <a:pt x="812599" y="26789"/>
                  </a:moveTo>
                  <a:lnTo>
                    <a:pt x="812599" y="26789"/>
                  </a:lnTo>
                  <a:lnTo>
                    <a:pt x="769408" y="26789"/>
                  </a:lnTo>
                  <a:lnTo>
                    <a:pt x="760992" y="29434"/>
                  </a:lnTo>
                  <a:lnTo>
                    <a:pt x="752951" y="32926"/>
                  </a:lnTo>
                  <a:lnTo>
                    <a:pt x="711480" y="35646"/>
                  </a:lnTo>
                  <a:lnTo>
                    <a:pt x="698412" y="34704"/>
                  </a:lnTo>
                  <a:lnTo>
                    <a:pt x="658377" y="27614"/>
                  </a:lnTo>
                  <a:lnTo>
                    <a:pt x="616179" y="26837"/>
                  </a:lnTo>
                  <a:lnTo>
                    <a:pt x="586384" y="25803"/>
                  </a:lnTo>
                  <a:lnTo>
                    <a:pt x="544525" y="17695"/>
                  </a:lnTo>
                  <a:lnTo>
                    <a:pt x="500223" y="9529"/>
                  </a:lnTo>
                  <a:lnTo>
                    <a:pt x="470316" y="8016"/>
                  </a:lnTo>
                  <a:lnTo>
                    <a:pt x="433586" y="834"/>
                  </a:lnTo>
                  <a:lnTo>
                    <a:pt x="390755" y="73"/>
                  </a:lnTo>
                  <a:lnTo>
                    <a:pt x="349136" y="6"/>
                  </a:lnTo>
                  <a:lnTo>
                    <a:pt x="307730" y="0"/>
                  </a:lnTo>
                  <a:lnTo>
                    <a:pt x="298494" y="992"/>
                  </a:lnTo>
                  <a:lnTo>
                    <a:pt x="258833" y="11023"/>
                  </a:lnTo>
                  <a:lnTo>
                    <a:pt x="241062" y="15834"/>
                  </a:lnTo>
                  <a:lnTo>
                    <a:pt x="223229" y="19905"/>
                  </a:lnTo>
                  <a:lnTo>
                    <a:pt x="180685" y="33677"/>
                  </a:lnTo>
                  <a:lnTo>
                    <a:pt x="173569" y="35804"/>
                  </a:lnTo>
                  <a:lnTo>
                    <a:pt x="148723" y="49878"/>
                  </a:lnTo>
                  <a:lnTo>
                    <a:pt x="137771" y="53473"/>
                  </a:lnTo>
                  <a:lnTo>
                    <a:pt x="128242" y="59390"/>
                  </a:lnTo>
                  <a:lnTo>
                    <a:pt x="122149" y="61122"/>
                  </a:lnTo>
                  <a:lnTo>
                    <a:pt x="120126" y="62576"/>
                  </a:lnTo>
                  <a:lnTo>
                    <a:pt x="118779" y="64537"/>
                  </a:lnTo>
                  <a:lnTo>
                    <a:pt x="116289" y="69362"/>
                  </a:lnTo>
                  <a:lnTo>
                    <a:pt x="101949" y="87391"/>
                  </a:lnTo>
                  <a:lnTo>
                    <a:pt x="96314" y="105309"/>
                  </a:lnTo>
                  <a:lnTo>
                    <a:pt x="84082" y="122788"/>
                  </a:lnTo>
                  <a:lnTo>
                    <a:pt x="72821" y="162092"/>
                  </a:lnTo>
                  <a:lnTo>
                    <a:pt x="63868" y="201545"/>
                  </a:lnTo>
                  <a:lnTo>
                    <a:pt x="48346" y="244027"/>
                  </a:lnTo>
                  <a:lnTo>
                    <a:pt x="37794" y="285747"/>
                  </a:lnTo>
                  <a:lnTo>
                    <a:pt x="33686" y="303608"/>
                  </a:lnTo>
                  <a:lnTo>
                    <a:pt x="28831" y="321468"/>
                  </a:lnTo>
                  <a:lnTo>
                    <a:pt x="24320" y="357187"/>
                  </a:lnTo>
                  <a:lnTo>
                    <a:pt x="19772" y="375047"/>
                  </a:lnTo>
                  <a:lnTo>
                    <a:pt x="15779" y="392906"/>
                  </a:lnTo>
                  <a:lnTo>
                    <a:pt x="10957" y="410765"/>
                  </a:lnTo>
                  <a:lnTo>
                    <a:pt x="6882" y="428625"/>
                  </a:lnTo>
                  <a:lnTo>
                    <a:pt x="2037" y="446484"/>
                  </a:lnTo>
                  <a:lnTo>
                    <a:pt x="77" y="487972"/>
                  </a:lnTo>
                  <a:lnTo>
                    <a:pt x="0" y="520484"/>
                  </a:lnTo>
                  <a:lnTo>
                    <a:pt x="9092" y="549812"/>
                  </a:lnTo>
                  <a:lnTo>
                    <a:pt x="15832" y="562402"/>
                  </a:lnTo>
                  <a:lnTo>
                    <a:pt x="16507" y="565434"/>
                  </a:lnTo>
                  <a:lnTo>
                    <a:pt x="22197" y="574443"/>
                  </a:lnTo>
                  <a:lnTo>
                    <a:pt x="32017" y="586376"/>
                  </a:lnTo>
                  <a:lnTo>
                    <a:pt x="34072" y="592332"/>
                  </a:lnTo>
                  <a:lnTo>
                    <a:pt x="35612" y="594318"/>
                  </a:lnTo>
                  <a:lnTo>
                    <a:pt x="79161" y="628086"/>
                  </a:lnTo>
                  <a:lnTo>
                    <a:pt x="114059" y="640844"/>
                  </a:lnTo>
                  <a:lnTo>
                    <a:pt x="121136" y="642999"/>
                  </a:lnTo>
                  <a:lnTo>
                    <a:pt x="133765" y="649821"/>
                  </a:lnTo>
                  <a:lnTo>
                    <a:pt x="165851" y="660881"/>
                  </a:lnTo>
                  <a:lnTo>
                    <a:pt x="176359" y="666664"/>
                  </a:lnTo>
                  <a:lnTo>
                    <a:pt x="190608" y="669811"/>
                  </a:lnTo>
                  <a:lnTo>
                    <a:pt x="203539" y="675594"/>
                  </a:lnTo>
                  <a:lnTo>
                    <a:pt x="248047" y="683277"/>
                  </a:lnTo>
                  <a:lnTo>
                    <a:pt x="282858" y="687207"/>
                  </a:lnTo>
                  <a:lnTo>
                    <a:pt x="306601" y="688503"/>
                  </a:lnTo>
                  <a:lnTo>
                    <a:pt x="342304" y="695681"/>
                  </a:lnTo>
                  <a:lnTo>
                    <a:pt x="385150" y="696442"/>
                  </a:lnTo>
                  <a:lnTo>
                    <a:pt x="424037" y="696505"/>
                  </a:lnTo>
                  <a:lnTo>
                    <a:pt x="462267" y="696514"/>
                  </a:lnTo>
                  <a:lnTo>
                    <a:pt x="499970" y="696515"/>
                  </a:lnTo>
                  <a:lnTo>
                    <a:pt x="537138" y="696515"/>
                  </a:lnTo>
                  <a:lnTo>
                    <a:pt x="577960" y="696515"/>
                  </a:lnTo>
                  <a:lnTo>
                    <a:pt x="616005" y="695523"/>
                  </a:lnTo>
                  <a:lnTo>
                    <a:pt x="653218" y="688827"/>
                  </a:lnTo>
                  <a:lnTo>
                    <a:pt x="686977" y="685103"/>
                  </a:lnTo>
                  <a:lnTo>
                    <a:pt x="707909" y="680566"/>
                  </a:lnTo>
                  <a:lnTo>
                    <a:pt x="730317" y="676576"/>
                  </a:lnTo>
                  <a:lnTo>
                    <a:pt x="773791" y="665387"/>
                  </a:lnTo>
                  <a:lnTo>
                    <a:pt x="814577" y="645834"/>
                  </a:lnTo>
                  <a:lnTo>
                    <a:pt x="842199" y="627055"/>
                  </a:lnTo>
                  <a:lnTo>
                    <a:pt x="859272" y="609079"/>
                  </a:lnTo>
                  <a:lnTo>
                    <a:pt x="869061" y="601100"/>
                  </a:lnTo>
                  <a:lnTo>
                    <a:pt x="899854" y="559740"/>
                  </a:lnTo>
                  <a:lnTo>
                    <a:pt x="912866" y="537589"/>
                  </a:lnTo>
                  <a:lnTo>
                    <a:pt x="926644" y="515811"/>
                  </a:lnTo>
                  <a:lnTo>
                    <a:pt x="950428" y="472995"/>
                  </a:lnTo>
                  <a:lnTo>
                    <a:pt x="974665" y="433328"/>
                  </a:lnTo>
                  <a:lnTo>
                    <a:pt x="990976" y="392349"/>
                  </a:lnTo>
                  <a:lnTo>
                    <a:pt x="1006047" y="354321"/>
                  </a:lnTo>
                  <a:lnTo>
                    <a:pt x="1015330" y="323548"/>
                  </a:lnTo>
                  <a:lnTo>
                    <a:pt x="1018625" y="284848"/>
                  </a:lnTo>
                  <a:lnTo>
                    <a:pt x="1025625" y="245723"/>
                  </a:lnTo>
                  <a:lnTo>
                    <a:pt x="1019110" y="203763"/>
                  </a:lnTo>
                  <a:lnTo>
                    <a:pt x="1010392" y="164091"/>
                  </a:lnTo>
                  <a:lnTo>
                    <a:pt x="994892" y="122061"/>
                  </a:lnTo>
                  <a:lnTo>
                    <a:pt x="986939" y="92276"/>
                  </a:lnTo>
                  <a:lnTo>
                    <a:pt x="961394" y="51997"/>
                  </a:lnTo>
                  <a:lnTo>
                    <a:pt x="946544" y="446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153"/>
          <p:cNvGrpSpPr/>
          <p:nvPr/>
        </p:nvGrpSpPr>
        <p:grpSpPr>
          <a:xfrm>
            <a:off x="7170539" y="4165019"/>
            <a:ext cx="714376" cy="40865"/>
            <a:chOff x="7170539" y="4165019"/>
            <a:chExt cx="714376" cy="40865"/>
          </a:xfrm>
        </p:grpSpPr>
        <p:sp>
          <p:nvSpPr>
            <p:cNvPr id="10" name="SMARTInkShape-3569"/>
            <p:cNvSpPr/>
            <p:nvPr>
              <p:custDataLst>
                <p:tags r:id="rId56"/>
              </p:custDataLst>
            </p:nvPr>
          </p:nvSpPr>
          <p:spPr>
            <a:xfrm>
              <a:off x="7188430" y="4170164"/>
              <a:ext cx="696485" cy="35713"/>
            </a:xfrm>
            <a:custGeom>
              <a:avLst/>
              <a:gdLst/>
              <a:ahLst/>
              <a:cxnLst/>
              <a:rect l="0" t="0" r="0" b="0"/>
              <a:pathLst>
                <a:path w="696485" h="35713">
                  <a:moveTo>
                    <a:pt x="8898" y="17859"/>
                  </a:moveTo>
                  <a:lnTo>
                    <a:pt x="8898" y="17859"/>
                  </a:lnTo>
                  <a:lnTo>
                    <a:pt x="78" y="17859"/>
                  </a:lnTo>
                  <a:lnTo>
                    <a:pt x="0" y="22599"/>
                  </a:lnTo>
                  <a:lnTo>
                    <a:pt x="982" y="23996"/>
                  </a:lnTo>
                  <a:lnTo>
                    <a:pt x="2628" y="24927"/>
                  </a:lnTo>
                  <a:lnTo>
                    <a:pt x="8531" y="26680"/>
                  </a:lnTo>
                  <a:lnTo>
                    <a:pt x="39941" y="26789"/>
                  </a:lnTo>
                  <a:lnTo>
                    <a:pt x="45185" y="29435"/>
                  </a:lnTo>
                  <a:lnTo>
                    <a:pt x="50823" y="32926"/>
                  </a:lnTo>
                  <a:lnTo>
                    <a:pt x="62527" y="35167"/>
                  </a:lnTo>
                  <a:lnTo>
                    <a:pt x="104895" y="35712"/>
                  </a:lnTo>
                  <a:lnTo>
                    <a:pt x="120135" y="34725"/>
                  </a:lnTo>
                  <a:lnTo>
                    <a:pt x="154847" y="27616"/>
                  </a:lnTo>
                  <a:lnTo>
                    <a:pt x="196428" y="26837"/>
                  </a:lnTo>
                  <a:lnTo>
                    <a:pt x="208330" y="25818"/>
                  </a:lnTo>
                  <a:lnTo>
                    <a:pt x="244047" y="18689"/>
                  </a:lnTo>
                  <a:lnTo>
                    <a:pt x="285718" y="17907"/>
                  </a:lnTo>
                  <a:lnTo>
                    <a:pt x="328505" y="17864"/>
                  </a:lnTo>
                  <a:lnTo>
                    <a:pt x="372991" y="17860"/>
                  </a:lnTo>
                  <a:lnTo>
                    <a:pt x="417624" y="17859"/>
                  </a:lnTo>
                  <a:lnTo>
                    <a:pt x="439565" y="15214"/>
                  </a:lnTo>
                  <a:lnTo>
                    <a:pt x="482440" y="9757"/>
                  </a:lnTo>
                  <a:lnTo>
                    <a:pt x="526856" y="9038"/>
                  </a:lnTo>
                  <a:lnTo>
                    <a:pt x="568828" y="1876"/>
                  </a:lnTo>
                  <a:lnTo>
                    <a:pt x="607023" y="247"/>
                  </a:lnTo>
                  <a:lnTo>
                    <a:pt x="649006" y="15"/>
                  </a:lnTo>
                  <a:lnTo>
                    <a:pt x="693587" y="0"/>
                  </a:lnTo>
                  <a:lnTo>
                    <a:pt x="69648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570"/>
            <p:cNvSpPr/>
            <p:nvPr>
              <p:custDataLst>
                <p:tags r:id="rId57"/>
              </p:custDataLst>
            </p:nvPr>
          </p:nvSpPr>
          <p:spPr>
            <a:xfrm>
              <a:off x="7170539" y="4165019"/>
              <a:ext cx="660795" cy="40865"/>
            </a:xfrm>
            <a:custGeom>
              <a:avLst/>
              <a:gdLst/>
              <a:ahLst/>
              <a:cxnLst/>
              <a:rect l="0" t="0" r="0" b="0"/>
              <a:pathLst>
                <a:path w="660795" h="40865">
                  <a:moveTo>
                    <a:pt x="0" y="14075"/>
                  </a:moveTo>
                  <a:lnTo>
                    <a:pt x="0" y="14075"/>
                  </a:lnTo>
                  <a:lnTo>
                    <a:pt x="41873" y="14075"/>
                  </a:lnTo>
                  <a:lnTo>
                    <a:pt x="82978" y="14075"/>
                  </a:lnTo>
                  <a:lnTo>
                    <a:pt x="126373" y="22636"/>
                  </a:lnTo>
                  <a:lnTo>
                    <a:pt x="169834" y="22990"/>
                  </a:lnTo>
                  <a:lnTo>
                    <a:pt x="199451" y="22010"/>
                  </a:lnTo>
                  <a:lnTo>
                    <a:pt x="235150" y="14902"/>
                  </a:lnTo>
                  <a:lnTo>
                    <a:pt x="276820" y="14123"/>
                  </a:lnTo>
                  <a:lnTo>
                    <a:pt x="318492" y="14078"/>
                  </a:lnTo>
                  <a:lnTo>
                    <a:pt x="360164" y="14075"/>
                  </a:lnTo>
                  <a:lnTo>
                    <a:pt x="404482" y="11429"/>
                  </a:lnTo>
                  <a:lnTo>
                    <a:pt x="445933" y="5697"/>
                  </a:lnTo>
                  <a:lnTo>
                    <a:pt x="484801" y="5193"/>
                  </a:lnTo>
                  <a:lnTo>
                    <a:pt x="526295" y="5149"/>
                  </a:lnTo>
                  <a:lnTo>
                    <a:pt x="568491" y="5145"/>
                  </a:lnTo>
                  <a:lnTo>
                    <a:pt x="601099" y="4153"/>
                  </a:lnTo>
                  <a:lnTo>
                    <a:pt x="608799" y="405"/>
                  </a:lnTo>
                  <a:lnTo>
                    <a:pt x="613232" y="0"/>
                  </a:lnTo>
                  <a:lnTo>
                    <a:pt x="657632" y="5130"/>
                  </a:lnTo>
                  <a:lnTo>
                    <a:pt x="660794" y="5145"/>
                  </a:lnTo>
                  <a:lnTo>
                    <a:pt x="619100" y="5145"/>
                  </a:lnTo>
                  <a:lnTo>
                    <a:pt x="577269" y="5145"/>
                  </a:lnTo>
                  <a:lnTo>
                    <a:pt x="538666" y="6137"/>
                  </a:lnTo>
                  <a:lnTo>
                    <a:pt x="511565" y="12834"/>
                  </a:lnTo>
                  <a:lnTo>
                    <a:pt x="470273" y="14002"/>
                  </a:lnTo>
                  <a:lnTo>
                    <a:pt x="433045" y="14070"/>
                  </a:lnTo>
                  <a:lnTo>
                    <a:pt x="393295" y="14074"/>
                  </a:lnTo>
                  <a:lnTo>
                    <a:pt x="351257" y="14075"/>
                  </a:lnTo>
                  <a:lnTo>
                    <a:pt x="312569" y="21763"/>
                  </a:lnTo>
                  <a:lnTo>
                    <a:pt x="271850" y="22896"/>
                  </a:lnTo>
                  <a:lnTo>
                    <a:pt x="229253" y="22998"/>
                  </a:lnTo>
                  <a:lnTo>
                    <a:pt x="211353" y="23994"/>
                  </a:lnTo>
                  <a:lnTo>
                    <a:pt x="175619" y="31106"/>
                  </a:lnTo>
                  <a:lnTo>
                    <a:pt x="157759" y="32681"/>
                  </a:lnTo>
                  <a:lnTo>
                    <a:pt x="128176" y="40015"/>
                  </a:lnTo>
                  <a:lnTo>
                    <a:pt x="84448" y="40841"/>
                  </a:lnTo>
                  <a:lnTo>
                    <a:pt x="40399" y="40864"/>
                  </a:lnTo>
                  <a:lnTo>
                    <a:pt x="26789" y="408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154"/>
          <p:cNvGrpSpPr/>
          <p:nvPr/>
        </p:nvGrpSpPr>
        <p:grpSpPr>
          <a:xfrm>
            <a:off x="7608251" y="3223617"/>
            <a:ext cx="1383945" cy="704910"/>
            <a:chOff x="7608251" y="3223617"/>
            <a:chExt cx="1383945" cy="704910"/>
          </a:xfrm>
        </p:grpSpPr>
        <p:sp>
          <p:nvSpPr>
            <p:cNvPr id="13" name="SMARTInkShape-3571"/>
            <p:cNvSpPr/>
            <p:nvPr>
              <p:custDataLst>
                <p:tags r:id="rId45"/>
              </p:custDataLst>
            </p:nvPr>
          </p:nvSpPr>
          <p:spPr>
            <a:xfrm>
              <a:off x="7608251" y="3770256"/>
              <a:ext cx="160578" cy="158271"/>
            </a:xfrm>
            <a:custGeom>
              <a:avLst/>
              <a:gdLst/>
              <a:ahLst/>
              <a:cxnLst/>
              <a:rect l="0" t="0" r="0" b="0"/>
              <a:pathLst>
                <a:path w="160578" h="158271">
                  <a:moveTo>
                    <a:pt x="89140" y="24861"/>
                  </a:moveTo>
                  <a:lnTo>
                    <a:pt x="89140" y="24861"/>
                  </a:lnTo>
                  <a:lnTo>
                    <a:pt x="84399" y="24861"/>
                  </a:lnTo>
                  <a:lnTo>
                    <a:pt x="79426" y="22215"/>
                  </a:lnTo>
                  <a:lnTo>
                    <a:pt x="73909" y="18724"/>
                  </a:lnTo>
                  <a:lnTo>
                    <a:pt x="62282" y="16483"/>
                  </a:lnTo>
                  <a:lnTo>
                    <a:pt x="59328" y="16299"/>
                  </a:lnTo>
                  <a:lnTo>
                    <a:pt x="53401" y="18741"/>
                  </a:lnTo>
                  <a:lnTo>
                    <a:pt x="50431" y="20781"/>
                  </a:lnTo>
                  <a:lnTo>
                    <a:pt x="28492" y="26970"/>
                  </a:lnTo>
                  <a:lnTo>
                    <a:pt x="15093" y="37184"/>
                  </a:lnTo>
                  <a:lnTo>
                    <a:pt x="5905" y="50561"/>
                  </a:lnTo>
                  <a:lnTo>
                    <a:pt x="1640" y="62352"/>
                  </a:lnTo>
                  <a:lnTo>
                    <a:pt x="0" y="101427"/>
                  </a:lnTo>
                  <a:lnTo>
                    <a:pt x="866" y="124909"/>
                  </a:lnTo>
                  <a:lnTo>
                    <a:pt x="4597" y="133158"/>
                  </a:lnTo>
                  <a:lnTo>
                    <a:pt x="20834" y="152692"/>
                  </a:lnTo>
                  <a:lnTo>
                    <a:pt x="26700" y="156089"/>
                  </a:lnTo>
                  <a:lnTo>
                    <a:pt x="38551" y="158270"/>
                  </a:lnTo>
                  <a:lnTo>
                    <a:pt x="44497" y="155922"/>
                  </a:lnTo>
                  <a:lnTo>
                    <a:pt x="65328" y="137802"/>
                  </a:lnTo>
                  <a:lnTo>
                    <a:pt x="68635" y="129297"/>
                  </a:lnTo>
                  <a:lnTo>
                    <a:pt x="70758" y="107667"/>
                  </a:lnTo>
                  <a:lnTo>
                    <a:pt x="63547" y="67698"/>
                  </a:lnTo>
                  <a:lnTo>
                    <a:pt x="54318" y="23119"/>
                  </a:lnTo>
                  <a:lnTo>
                    <a:pt x="53456" y="0"/>
                  </a:lnTo>
                  <a:lnTo>
                    <a:pt x="53432" y="3384"/>
                  </a:lnTo>
                  <a:lnTo>
                    <a:pt x="56070" y="8040"/>
                  </a:lnTo>
                  <a:lnTo>
                    <a:pt x="65850" y="23853"/>
                  </a:lnTo>
                  <a:lnTo>
                    <a:pt x="83232" y="65465"/>
                  </a:lnTo>
                  <a:lnTo>
                    <a:pt x="113478" y="109846"/>
                  </a:lnTo>
                  <a:lnTo>
                    <a:pt x="130732" y="127601"/>
                  </a:lnTo>
                  <a:lnTo>
                    <a:pt x="145560" y="136552"/>
                  </a:lnTo>
                  <a:lnTo>
                    <a:pt x="160577" y="1409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572"/>
            <p:cNvSpPr/>
            <p:nvPr>
              <p:custDataLst>
                <p:tags r:id="rId46"/>
              </p:custDataLst>
            </p:nvPr>
          </p:nvSpPr>
          <p:spPr>
            <a:xfrm>
              <a:off x="7742039" y="3706024"/>
              <a:ext cx="187525" cy="141241"/>
            </a:xfrm>
            <a:custGeom>
              <a:avLst/>
              <a:gdLst/>
              <a:ahLst/>
              <a:cxnLst/>
              <a:rect l="0" t="0" r="0" b="0"/>
              <a:pathLst>
                <a:path w="187525" h="141241">
                  <a:moveTo>
                    <a:pt x="0" y="71234"/>
                  </a:moveTo>
                  <a:lnTo>
                    <a:pt x="0" y="71234"/>
                  </a:lnTo>
                  <a:lnTo>
                    <a:pt x="0" y="88403"/>
                  </a:lnTo>
                  <a:lnTo>
                    <a:pt x="2646" y="96394"/>
                  </a:lnTo>
                  <a:lnTo>
                    <a:pt x="16224" y="118828"/>
                  </a:lnTo>
                  <a:lnTo>
                    <a:pt x="25731" y="126452"/>
                  </a:lnTo>
                  <a:lnTo>
                    <a:pt x="36571" y="130502"/>
                  </a:lnTo>
                  <a:lnTo>
                    <a:pt x="47012" y="133294"/>
                  </a:lnTo>
                  <a:lnTo>
                    <a:pt x="59460" y="139452"/>
                  </a:lnTo>
                  <a:lnTo>
                    <a:pt x="69752" y="141240"/>
                  </a:lnTo>
                  <a:lnTo>
                    <a:pt x="78296" y="139389"/>
                  </a:lnTo>
                  <a:lnTo>
                    <a:pt x="91864" y="130117"/>
                  </a:lnTo>
                  <a:lnTo>
                    <a:pt x="95399" y="124524"/>
                  </a:lnTo>
                  <a:lnTo>
                    <a:pt x="96969" y="117739"/>
                  </a:lnTo>
                  <a:lnTo>
                    <a:pt x="98117" y="78628"/>
                  </a:lnTo>
                  <a:lnTo>
                    <a:pt x="97202" y="53912"/>
                  </a:lnTo>
                  <a:lnTo>
                    <a:pt x="85793" y="21095"/>
                  </a:lnTo>
                  <a:lnTo>
                    <a:pt x="71588" y="0"/>
                  </a:lnTo>
                  <a:lnTo>
                    <a:pt x="71483" y="9338"/>
                  </a:lnTo>
                  <a:lnTo>
                    <a:pt x="74103" y="16605"/>
                  </a:lnTo>
                  <a:lnTo>
                    <a:pt x="101910" y="55599"/>
                  </a:lnTo>
                  <a:lnTo>
                    <a:pt x="144649" y="97093"/>
                  </a:lnTo>
                  <a:lnTo>
                    <a:pt x="155569" y="102571"/>
                  </a:lnTo>
                  <a:lnTo>
                    <a:pt x="187524" y="1069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573"/>
            <p:cNvSpPr/>
            <p:nvPr>
              <p:custDataLst>
                <p:tags r:id="rId47"/>
              </p:custDataLst>
            </p:nvPr>
          </p:nvSpPr>
          <p:spPr>
            <a:xfrm>
              <a:off x="7822406" y="3607594"/>
              <a:ext cx="160736" cy="178595"/>
            </a:xfrm>
            <a:custGeom>
              <a:avLst/>
              <a:gdLst/>
              <a:ahLst/>
              <a:cxnLst/>
              <a:rect l="0" t="0" r="0" b="0"/>
              <a:pathLst>
                <a:path w="160736" h="178595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11079" y="34174"/>
                  </a:lnTo>
                  <a:lnTo>
                    <a:pt x="41367" y="72410"/>
                  </a:lnTo>
                  <a:lnTo>
                    <a:pt x="81112" y="113568"/>
                  </a:lnTo>
                  <a:lnTo>
                    <a:pt x="124297" y="148938"/>
                  </a:lnTo>
                  <a:lnTo>
                    <a:pt x="150958" y="166766"/>
                  </a:lnTo>
                  <a:lnTo>
                    <a:pt x="154217" y="167732"/>
                  </a:lnTo>
                  <a:lnTo>
                    <a:pt x="156389" y="169368"/>
                  </a:lnTo>
                  <a:lnTo>
                    <a:pt x="160735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574"/>
            <p:cNvSpPr/>
            <p:nvPr>
              <p:custDataLst>
                <p:tags r:id="rId48"/>
              </p:custDataLst>
            </p:nvPr>
          </p:nvSpPr>
          <p:spPr>
            <a:xfrm>
              <a:off x="7875984" y="3607594"/>
              <a:ext cx="223086" cy="89298"/>
            </a:xfrm>
            <a:custGeom>
              <a:avLst/>
              <a:gdLst/>
              <a:ahLst/>
              <a:cxnLst/>
              <a:rect l="0" t="0" r="0" b="0"/>
              <a:pathLst>
                <a:path w="223086" h="89298">
                  <a:moveTo>
                    <a:pt x="0" y="89297"/>
                  </a:moveTo>
                  <a:lnTo>
                    <a:pt x="0" y="89297"/>
                  </a:lnTo>
                  <a:lnTo>
                    <a:pt x="4741" y="89297"/>
                  </a:lnTo>
                  <a:lnTo>
                    <a:pt x="6137" y="88304"/>
                  </a:lnTo>
                  <a:lnTo>
                    <a:pt x="7068" y="86651"/>
                  </a:lnTo>
                  <a:lnTo>
                    <a:pt x="7689" y="84556"/>
                  </a:lnTo>
                  <a:lnTo>
                    <a:pt x="13303" y="76868"/>
                  </a:lnTo>
                  <a:lnTo>
                    <a:pt x="56517" y="41479"/>
                  </a:lnTo>
                  <a:lnTo>
                    <a:pt x="73487" y="27338"/>
                  </a:lnTo>
                  <a:lnTo>
                    <a:pt x="97623" y="11623"/>
                  </a:lnTo>
                  <a:lnTo>
                    <a:pt x="106991" y="8976"/>
                  </a:lnTo>
                  <a:lnTo>
                    <a:pt x="107141" y="21362"/>
                  </a:lnTo>
                  <a:lnTo>
                    <a:pt x="109796" y="27023"/>
                  </a:lnTo>
                  <a:lnTo>
                    <a:pt x="113290" y="32846"/>
                  </a:lnTo>
                  <a:lnTo>
                    <a:pt x="122970" y="56747"/>
                  </a:lnTo>
                  <a:lnTo>
                    <a:pt x="141785" y="78788"/>
                  </a:lnTo>
                  <a:lnTo>
                    <a:pt x="152643" y="84626"/>
                  </a:lnTo>
                  <a:lnTo>
                    <a:pt x="175545" y="88682"/>
                  </a:lnTo>
                  <a:lnTo>
                    <a:pt x="198048" y="89216"/>
                  </a:lnTo>
                  <a:lnTo>
                    <a:pt x="204768" y="86615"/>
                  </a:lnTo>
                  <a:lnTo>
                    <a:pt x="217168" y="76861"/>
                  </a:lnTo>
                  <a:lnTo>
                    <a:pt x="220543" y="71202"/>
                  </a:lnTo>
                  <a:lnTo>
                    <a:pt x="222709" y="59484"/>
                  </a:lnTo>
                  <a:lnTo>
                    <a:pt x="223085" y="50587"/>
                  </a:lnTo>
                  <a:lnTo>
                    <a:pt x="221153" y="47615"/>
                  </a:lnTo>
                  <a:lnTo>
                    <a:pt x="206440" y="33071"/>
                  </a:lnTo>
                  <a:lnTo>
                    <a:pt x="198908" y="23628"/>
                  </a:lnTo>
                  <a:lnTo>
                    <a:pt x="172181" y="6321"/>
                  </a:lnTo>
                  <a:lnTo>
                    <a:pt x="154645" y="1873"/>
                  </a:lnTo>
                  <a:lnTo>
                    <a:pt x="12501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575"/>
            <p:cNvSpPr/>
            <p:nvPr>
              <p:custDataLst>
                <p:tags r:id="rId49"/>
              </p:custDataLst>
            </p:nvPr>
          </p:nvSpPr>
          <p:spPr>
            <a:xfrm>
              <a:off x="8090297" y="3483258"/>
              <a:ext cx="285751" cy="167553"/>
            </a:xfrm>
            <a:custGeom>
              <a:avLst/>
              <a:gdLst/>
              <a:ahLst/>
              <a:cxnLst/>
              <a:rect l="0" t="0" r="0" b="0"/>
              <a:pathLst>
                <a:path w="285751" h="167553">
                  <a:moveTo>
                    <a:pt x="0" y="70758"/>
                  </a:moveTo>
                  <a:lnTo>
                    <a:pt x="0" y="70758"/>
                  </a:lnTo>
                  <a:lnTo>
                    <a:pt x="4741" y="75498"/>
                  </a:lnTo>
                  <a:lnTo>
                    <a:pt x="9713" y="77825"/>
                  </a:lnTo>
                  <a:lnTo>
                    <a:pt x="12429" y="78446"/>
                  </a:lnTo>
                  <a:lnTo>
                    <a:pt x="18092" y="84427"/>
                  </a:lnTo>
                  <a:lnTo>
                    <a:pt x="24908" y="92708"/>
                  </a:lnTo>
                  <a:lnTo>
                    <a:pt x="68620" y="125998"/>
                  </a:lnTo>
                  <a:lnTo>
                    <a:pt x="106378" y="156805"/>
                  </a:lnTo>
                  <a:lnTo>
                    <a:pt x="112764" y="159603"/>
                  </a:lnTo>
                  <a:lnTo>
                    <a:pt x="123206" y="167552"/>
                  </a:lnTo>
                  <a:lnTo>
                    <a:pt x="123809" y="167037"/>
                  </a:lnTo>
                  <a:lnTo>
                    <a:pt x="124856" y="161170"/>
                  </a:lnTo>
                  <a:lnTo>
                    <a:pt x="117855" y="147009"/>
                  </a:lnTo>
                  <a:lnTo>
                    <a:pt x="106917" y="128337"/>
                  </a:lnTo>
                  <a:lnTo>
                    <a:pt x="100105" y="114208"/>
                  </a:lnTo>
                  <a:lnTo>
                    <a:pt x="71983" y="70861"/>
                  </a:lnTo>
                  <a:lnTo>
                    <a:pt x="65314" y="55575"/>
                  </a:lnTo>
                  <a:lnTo>
                    <a:pt x="63062" y="46261"/>
                  </a:lnTo>
                  <a:lnTo>
                    <a:pt x="63869" y="45497"/>
                  </a:lnTo>
                  <a:lnTo>
                    <a:pt x="67412" y="44648"/>
                  </a:lnTo>
                  <a:lnTo>
                    <a:pt x="83513" y="44028"/>
                  </a:lnTo>
                  <a:lnTo>
                    <a:pt x="89373" y="46641"/>
                  </a:lnTo>
                  <a:lnTo>
                    <a:pt x="128343" y="74022"/>
                  </a:lnTo>
                  <a:lnTo>
                    <a:pt x="170890" y="108107"/>
                  </a:lnTo>
                  <a:lnTo>
                    <a:pt x="176312" y="113243"/>
                  </a:lnTo>
                  <a:lnTo>
                    <a:pt x="180225" y="114445"/>
                  </a:lnTo>
                  <a:lnTo>
                    <a:pt x="182658" y="114765"/>
                  </a:lnTo>
                  <a:lnTo>
                    <a:pt x="184280" y="113987"/>
                  </a:lnTo>
                  <a:lnTo>
                    <a:pt x="185361" y="112475"/>
                  </a:lnTo>
                  <a:lnTo>
                    <a:pt x="187096" y="107661"/>
                  </a:lnTo>
                  <a:lnTo>
                    <a:pt x="169414" y="63271"/>
                  </a:lnTo>
                  <a:lnTo>
                    <a:pt x="158014" y="44396"/>
                  </a:lnTo>
                  <a:lnTo>
                    <a:pt x="149603" y="32252"/>
                  </a:lnTo>
                  <a:lnTo>
                    <a:pt x="144203" y="10933"/>
                  </a:lnTo>
                  <a:lnTo>
                    <a:pt x="143138" y="1614"/>
                  </a:lnTo>
                  <a:lnTo>
                    <a:pt x="144042" y="849"/>
                  </a:lnTo>
                  <a:lnTo>
                    <a:pt x="147693" y="0"/>
                  </a:lnTo>
                  <a:lnTo>
                    <a:pt x="152623" y="2268"/>
                  </a:lnTo>
                  <a:lnTo>
                    <a:pt x="192284" y="39856"/>
                  </a:lnTo>
                  <a:lnTo>
                    <a:pt x="231806" y="76680"/>
                  </a:lnTo>
                  <a:lnTo>
                    <a:pt x="269635" y="97282"/>
                  </a:lnTo>
                  <a:lnTo>
                    <a:pt x="272030" y="100347"/>
                  </a:lnTo>
                  <a:lnTo>
                    <a:pt x="277336" y="103752"/>
                  </a:lnTo>
                  <a:lnTo>
                    <a:pt x="285750" y="1064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576"/>
            <p:cNvSpPr/>
            <p:nvPr>
              <p:custDataLst>
                <p:tags r:id="rId50"/>
              </p:custDataLst>
            </p:nvPr>
          </p:nvSpPr>
          <p:spPr>
            <a:xfrm>
              <a:off x="8359699" y="3394832"/>
              <a:ext cx="159224" cy="132118"/>
            </a:xfrm>
            <a:custGeom>
              <a:avLst/>
              <a:gdLst/>
              <a:ahLst/>
              <a:cxnLst/>
              <a:rect l="0" t="0" r="0" b="0"/>
              <a:pathLst>
                <a:path w="159224" h="132118">
                  <a:moveTo>
                    <a:pt x="60996" y="25238"/>
                  </a:moveTo>
                  <a:lnTo>
                    <a:pt x="60996" y="25238"/>
                  </a:lnTo>
                  <a:lnTo>
                    <a:pt x="17814" y="32927"/>
                  </a:lnTo>
                  <a:lnTo>
                    <a:pt x="14349" y="34332"/>
                  </a:lnTo>
                  <a:lnTo>
                    <a:pt x="12038" y="36262"/>
                  </a:lnTo>
                  <a:lnTo>
                    <a:pt x="1890" y="50319"/>
                  </a:lnTo>
                  <a:lnTo>
                    <a:pt x="0" y="59867"/>
                  </a:lnTo>
                  <a:lnTo>
                    <a:pt x="1806" y="70725"/>
                  </a:lnTo>
                  <a:lnTo>
                    <a:pt x="5755" y="87994"/>
                  </a:lnTo>
                  <a:lnTo>
                    <a:pt x="7671" y="98770"/>
                  </a:lnTo>
                  <a:lnTo>
                    <a:pt x="19749" y="121744"/>
                  </a:lnTo>
                  <a:lnTo>
                    <a:pt x="23577" y="125294"/>
                  </a:lnTo>
                  <a:lnTo>
                    <a:pt x="33120" y="129239"/>
                  </a:lnTo>
                  <a:lnTo>
                    <a:pt x="54687" y="132117"/>
                  </a:lnTo>
                  <a:lnTo>
                    <a:pt x="56790" y="131218"/>
                  </a:lnTo>
                  <a:lnTo>
                    <a:pt x="58192" y="129626"/>
                  </a:lnTo>
                  <a:lnTo>
                    <a:pt x="67818" y="107224"/>
                  </a:lnTo>
                  <a:lnTo>
                    <a:pt x="69803" y="72435"/>
                  </a:lnTo>
                  <a:lnTo>
                    <a:pt x="65149" y="54877"/>
                  </a:lnTo>
                  <a:lnTo>
                    <a:pt x="66742" y="48966"/>
                  </a:lnTo>
                  <a:lnTo>
                    <a:pt x="82747" y="25221"/>
                  </a:lnTo>
                  <a:lnTo>
                    <a:pt x="84426" y="19274"/>
                  </a:lnTo>
                  <a:lnTo>
                    <a:pt x="84554" y="15309"/>
                  </a:lnTo>
                  <a:lnTo>
                    <a:pt x="83647" y="12665"/>
                  </a:lnTo>
                  <a:lnTo>
                    <a:pt x="82049" y="10904"/>
                  </a:lnTo>
                  <a:lnTo>
                    <a:pt x="80275" y="6299"/>
                  </a:lnTo>
                  <a:lnTo>
                    <a:pt x="79136" y="0"/>
                  </a:lnTo>
                  <a:lnTo>
                    <a:pt x="78880" y="15754"/>
                  </a:lnTo>
                  <a:lnTo>
                    <a:pt x="75895" y="19908"/>
                  </a:lnTo>
                  <a:lnTo>
                    <a:pt x="64641" y="27169"/>
                  </a:lnTo>
                  <a:lnTo>
                    <a:pt x="62434" y="32478"/>
                  </a:lnTo>
                  <a:lnTo>
                    <a:pt x="62947" y="38995"/>
                  </a:lnTo>
                  <a:lnTo>
                    <a:pt x="68808" y="53180"/>
                  </a:lnTo>
                  <a:lnTo>
                    <a:pt x="94375" y="84529"/>
                  </a:lnTo>
                  <a:lnTo>
                    <a:pt x="111786" y="97817"/>
                  </a:lnTo>
                  <a:lnTo>
                    <a:pt x="129513" y="103298"/>
                  </a:lnTo>
                  <a:lnTo>
                    <a:pt x="159223" y="105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577"/>
            <p:cNvSpPr/>
            <p:nvPr>
              <p:custDataLst>
                <p:tags r:id="rId51"/>
              </p:custDataLst>
            </p:nvPr>
          </p:nvSpPr>
          <p:spPr>
            <a:xfrm>
              <a:off x="8466584" y="3259336"/>
              <a:ext cx="123776" cy="205384"/>
            </a:xfrm>
            <a:custGeom>
              <a:avLst/>
              <a:gdLst/>
              <a:ahLst/>
              <a:cxnLst/>
              <a:rect l="0" t="0" r="0" b="0"/>
              <a:pathLst>
                <a:path w="123776" h="205384">
                  <a:moveTo>
                    <a:pt x="7689" y="0"/>
                  </a:moveTo>
                  <a:lnTo>
                    <a:pt x="7689" y="0"/>
                  </a:lnTo>
                  <a:lnTo>
                    <a:pt x="2949" y="0"/>
                  </a:lnTo>
                  <a:lnTo>
                    <a:pt x="1553" y="992"/>
                  </a:lnTo>
                  <a:lnTo>
                    <a:pt x="621" y="2646"/>
                  </a:lnTo>
                  <a:lnTo>
                    <a:pt x="0" y="4740"/>
                  </a:lnTo>
                  <a:lnTo>
                    <a:pt x="579" y="7129"/>
                  </a:lnTo>
                  <a:lnTo>
                    <a:pt x="19783" y="46981"/>
                  </a:lnTo>
                  <a:lnTo>
                    <a:pt x="44805" y="81820"/>
                  </a:lnTo>
                  <a:lnTo>
                    <a:pt x="72531" y="123244"/>
                  </a:lnTo>
                  <a:lnTo>
                    <a:pt x="85125" y="141096"/>
                  </a:lnTo>
                  <a:lnTo>
                    <a:pt x="89613" y="162302"/>
                  </a:lnTo>
                  <a:lnTo>
                    <a:pt x="97348" y="174991"/>
                  </a:lnTo>
                  <a:lnTo>
                    <a:pt x="122817" y="195759"/>
                  </a:lnTo>
                  <a:lnTo>
                    <a:pt x="123775" y="205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578"/>
            <p:cNvSpPr/>
            <p:nvPr>
              <p:custDataLst>
                <p:tags r:id="rId52"/>
              </p:custDataLst>
            </p:nvPr>
          </p:nvSpPr>
          <p:spPr>
            <a:xfrm>
              <a:off x="8527852" y="3339740"/>
              <a:ext cx="178594" cy="89261"/>
            </a:xfrm>
            <a:custGeom>
              <a:avLst/>
              <a:gdLst/>
              <a:ahLst/>
              <a:cxnLst/>
              <a:rect l="0" t="0" r="0" b="0"/>
              <a:pathLst>
                <a:path w="178594" h="89261">
                  <a:moveTo>
                    <a:pt x="0" y="71401"/>
                  </a:moveTo>
                  <a:lnTo>
                    <a:pt x="0" y="71401"/>
                  </a:lnTo>
                  <a:lnTo>
                    <a:pt x="0" y="57839"/>
                  </a:lnTo>
                  <a:lnTo>
                    <a:pt x="992" y="56407"/>
                  </a:lnTo>
                  <a:lnTo>
                    <a:pt x="2645" y="55451"/>
                  </a:lnTo>
                  <a:lnTo>
                    <a:pt x="4740" y="54815"/>
                  </a:lnTo>
                  <a:lnTo>
                    <a:pt x="12428" y="49178"/>
                  </a:lnTo>
                  <a:lnTo>
                    <a:pt x="15445" y="43995"/>
                  </a:lnTo>
                  <a:lnTo>
                    <a:pt x="16250" y="41224"/>
                  </a:lnTo>
                  <a:lnTo>
                    <a:pt x="37835" y="16051"/>
                  </a:lnTo>
                  <a:lnTo>
                    <a:pt x="44266" y="12074"/>
                  </a:lnTo>
                  <a:lnTo>
                    <a:pt x="50431" y="9314"/>
                  </a:lnTo>
                  <a:lnTo>
                    <a:pt x="59480" y="3175"/>
                  </a:lnTo>
                  <a:lnTo>
                    <a:pt x="68445" y="915"/>
                  </a:lnTo>
                  <a:lnTo>
                    <a:pt x="92272" y="0"/>
                  </a:lnTo>
                  <a:lnTo>
                    <a:pt x="98226" y="2625"/>
                  </a:lnTo>
                  <a:lnTo>
                    <a:pt x="101203" y="4715"/>
                  </a:lnTo>
                  <a:lnTo>
                    <a:pt x="104509" y="9682"/>
                  </a:lnTo>
                  <a:lnTo>
                    <a:pt x="105392" y="12395"/>
                  </a:lnTo>
                  <a:lnTo>
                    <a:pt x="131378" y="46975"/>
                  </a:lnTo>
                  <a:lnTo>
                    <a:pt x="158202" y="69715"/>
                  </a:lnTo>
                  <a:lnTo>
                    <a:pt x="161031" y="74246"/>
                  </a:lnTo>
                  <a:lnTo>
                    <a:pt x="161923" y="78258"/>
                  </a:lnTo>
                  <a:lnTo>
                    <a:pt x="161527" y="81926"/>
                  </a:lnTo>
                  <a:lnTo>
                    <a:pt x="163247" y="84370"/>
                  </a:lnTo>
                  <a:lnTo>
                    <a:pt x="178593" y="892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579"/>
            <p:cNvSpPr/>
            <p:nvPr>
              <p:custDataLst>
                <p:tags r:id="rId53"/>
              </p:custDataLst>
            </p:nvPr>
          </p:nvSpPr>
          <p:spPr>
            <a:xfrm>
              <a:off x="8599289" y="3223617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580"/>
            <p:cNvSpPr/>
            <p:nvPr>
              <p:custDataLst>
                <p:tags r:id="rId54"/>
              </p:custDataLst>
            </p:nvPr>
          </p:nvSpPr>
          <p:spPr>
            <a:xfrm>
              <a:off x="8787180" y="3268266"/>
              <a:ext cx="196087" cy="106481"/>
            </a:xfrm>
            <a:custGeom>
              <a:avLst/>
              <a:gdLst/>
              <a:ahLst/>
              <a:cxnLst/>
              <a:rect l="0" t="0" r="0" b="0"/>
              <a:pathLst>
                <a:path w="196087" h="106481">
                  <a:moveTo>
                    <a:pt x="8562" y="0"/>
                  </a:moveTo>
                  <a:lnTo>
                    <a:pt x="8562" y="0"/>
                  </a:lnTo>
                  <a:lnTo>
                    <a:pt x="8562" y="8562"/>
                  </a:lnTo>
                  <a:lnTo>
                    <a:pt x="873" y="16585"/>
                  </a:lnTo>
                  <a:lnTo>
                    <a:pt x="0" y="22222"/>
                  </a:lnTo>
                  <a:lnTo>
                    <a:pt x="17739" y="62794"/>
                  </a:lnTo>
                  <a:lnTo>
                    <a:pt x="20633" y="68651"/>
                  </a:lnTo>
                  <a:lnTo>
                    <a:pt x="38928" y="86377"/>
                  </a:lnTo>
                  <a:lnTo>
                    <a:pt x="58460" y="99456"/>
                  </a:lnTo>
                  <a:lnTo>
                    <a:pt x="76815" y="104874"/>
                  </a:lnTo>
                  <a:lnTo>
                    <a:pt x="99561" y="106480"/>
                  </a:lnTo>
                  <a:lnTo>
                    <a:pt x="111182" y="104210"/>
                  </a:lnTo>
                  <a:lnTo>
                    <a:pt x="120648" y="98901"/>
                  </a:lnTo>
                  <a:lnTo>
                    <a:pt x="165194" y="64703"/>
                  </a:lnTo>
                  <a:lnTo>
                    <a:pt x="173924" y="50480"/>
                  </a:lnTo>
                  <a:lnTo>
                    <a:pt x="180023" y="36282"/>
                  </a:lnTo>
                  <a:lnTo>
                    <a:pt x="196086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581"/>
            <p:cNvSpPr/>
            <p:nvPr>
              <p:custDataLst>
                <p:tags r:id="rId55"/>
              </p:custDataLst>
            </p:nvPr>
          </p:nvSpPr>
          <p:spPr>
            <a:xfrm>
              <a:off x="8983266" y="3277195"/>
              <a:ext cx="8930" cy="1"/>
            </a:xfrm>
            <a:custGeom>
              <a:avLst/>
              <a:gdLst/>
              <a:ahLst/>
              <a:cxnLst/>
              <a:rect l="0" t="0" r="0" b="0"/>
              <a:pathLst>
                <a:path w="8930" h="1">
                  <a:moveTo>
                    <a:pt x="0" y="0"/>
                  </a:moveTo>
                  <a:lnTo>
                    <a:pt x="0" y="0"/>
                  </a:lnTo>
                  <a:lnTo>
                    <a:pt x="892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155"/>
          <p:cNvGrpSpPr/>
          <p:nvPr/>
        </p:nvGrpSpPr>
        <p:grpSpPr>
          <a:xfrm>
            <a:off x="6242232" y="4848820"/>
            <a:ext cx="1901633" cy="1050502"/>
            <a:chOff x="6242232" y="4848820"/>
            <a:chExt cx="1901633" cy="1050502"/>
          </a:xfrm>
        </p:grpSpPr>
        <p:sp>
          <p:nvSpPr>
            <p:cNvPr id="25" name="SMARTInkShape-3582"/>
            <p:cNvSpPr/>
            <p:nvPr>
              <p:custDataLst>
                <p:tags r:id="rId43"/>
              </p:custDataLst>
            </p:nvPr>
          </p:nvSpPr>
          <p:spPr>
            <a:xfrm>
              <a:off x="6831211" y="4848820"/>
              <a:ext cx="1312654" cy="285751"/>
            </a:xfrm>
            <a:custGeom>
              <a:avLst/>
              <a:gdLst/>
              <a:ahLst/>
              <a:cxnLst/>
              <a:rect l="0" t="0" r="0" b="0"/>
              <a:pathLst>
                <a:path w="1312654" h="285751">
                  <a:moveTo>
                    <a:pt x="26789" y="285750"/>
                  </a:moveTo>
                  <a:lnTo>
                    <a:pt x="26789" y="285750"/>
                  </a:lnTo>
                  <a:lnTo>
                    <a:pt x="26789" y="281010"/>
                  </a:lnTo>
                  <a:lnTo>
                    <a:pt x="25797" y="279613"/>
                  </a:lnTo>
                  <a:lnTo>
                    <a:pt x="24143" y="278682"/>
                  </a:lnTo>
                  <a:lnTo>
                    <a:pt x="22048" y="278062"/>
                  </a:lnTo>
                  <a:lnTo>
                    <a:pt x="20652" y="276656"/>
                  </a:lnTo>
                  <a:lnTo>
                    <a:pt x="19100" y="272448"/>
                  </a:lnTo>
                  <a:lnTo>
                    <a:pt x="16940" y="246789"/>
                  </a:lnTo>
                  <a:lnTo>
                    <a:pt x="10805" y="230062"/>
                  </a:lnTo>
                  <a:lnTo>
                    <a:pt x="8978" y="185607"/>
                  </a:lnTo>
                  <a:lnTo>
                    <a:pt x="7944" y="157506"/>
                  </a:lnTo>
                  <a:lnTo>
                    <a:pt x="552" y="118717"/>
                  </a:lnTo>
                  <a:lnTo>
                    <a:pt x="4" y="74655"/>
                  </a:lnTo>
                  <a:lnTo>
                    <a:pt x="0" y="59197"/>
                  </a:lnTo>
                  <a:lnTo>
                    <a:pt x="992" y="57324"/>
                  </a:lnTo>
                  <a:lnTo>
                    <a:pt x="2646" y="56076"/>
                  </a:lnTo>
                  <a:lnTo>
                    <a:pt x="7689" y="54071"/>
                  </a:lnTo>
                  <a:lnTo>
                    <a:pt x="13303" y="53724"/>
                  </a:lnTo>
                  <a:lnTo>
                    <a:pt x="18479" y="50998"/>
                  </a:lnTo>
                  <a:lnTo>
                    <a:pt x="24088" y="47470"/>
                  </a:lnTo>
                  <a:lnTo>
                    <a:pt x="35773" y="45206"/>
                  </a:lnTo>
                  <a:lnTo>
                    <a:pt x="52377" y="44759"/>
                  </a:lnTo>
                  <a:lnTo>
                    <a:pt x="60650" y="47343"/>
                  </a:lnTo>
                  <a:lnTo>
                    <a:pt x="68628" y="50807"/>
                  </a:lnTo>
                  <a:lnTo>
                    <a:pt x="113232" y="53470"/>
                  </a:lnTo>
                  <a:lnTo>
                    <a:pt x="145537" y="50918"/>
                  </a:lnTo>
                  <a:lnTo>
                    <a:pt x="186882" y="45474"/>
                  </a:lnTo>
                  <a:lnTo>
                    <a:pt x="224529" y="44757"/>
                  </a:lnTo>
                  <a:lnTo>
                    <a:pt x="265352" y="38534"/>
                  </a:lnTo>
                  <a:lnTo>
                    <a:pt x="303108" y="33629"/>
                  </a:lnTo>
                  <a:lnTo>
                    <a:pt x="343969" y="28140"/>
                  </a:lnTo>
                  <a:lnTo>
                    <a:pt x="384121" y="27056"/>
                  </a:lnTo>
                  <a:lnTo>
                    <a:pt x="417643" y="25876"/>
                  </a:lnTo>
                  <a:lnTo>
                    <a:pt x="461880" y="19737"/>
                  </a:lnTo>
                  <a:lnTo>
                    <a:pt x="499576" y="18230"/>
                  </a:lnTo>
                  <a:lnTo>
                    <a:pt x="542815" y="17933"/>
                  </a:lnTo>
                  <a:lnTo>
                    <a:pt x="577772" y="16889"/>
                  </a:lnTo>
                  <a:lnTo>
                    <a:pt x="613266" y="11729"/>
                  </a:lnTo>
                  <a:lnTo>
                    <a:pt x="647926" y="9759"/>
                  </a:lnTo>
                  <a:lnTo>
                    <a:pt x="689453" y="9094"/>
                  </a:lnTo>
                  <a:lnTo>
                    <a:pt x="723858" y="8978"/>
                  </a:lnTo>
                  <a:lnTo>
                    <a:pt x="766299" y="8940"/>
                  </a:lnTo>
                  <a:lnTo>
                    <a:pt x="809482" y="8932"/>
                  </a:lnTo>
                  <a:lnTo>
                    <a:pt x="850350" y="8930"/>
                  </a:lnTo>
                  <a:lnTo>
                    <a:pt x="891605" y="8930"/>
                  </a:lnTo>
                  <a:lnTo>
                    <a:pt x="929411" y="7938"/>
                  </a:lnTo>
                  <a:lnTo>
                    <a:pt x="971420" y="1862"/>
                  </a:lnTo>
                  <a:lnTo>
                    <a:pt x="1008676" y="368"/>
                  </a:lnTo>
                  <a:lnTo>
                    <a:pt x="1044698" y="73"/>
                  </a:lnTo>
                  <a:lnTo>
                    <a:pt x="1080477" y="15"/>
                  </a:lnTo>
                  <a:lnTo>
                    <a:pt x="1124147" y="2"/>
                  </a:lnTo>
                  <a:lnTo>
                    <a:pt x="1168632" y="0"/>
                  </a:lnTo>
                  <a:lnTo>
                    <a:pt x="1211706" y="0"/>
                  </a:lnTo>
                  <a:lnTo>
                    <a:pt x="1252155" y="0"/>
                  </a:lnTo>
                  <a:lnTo>
                    <a:pt x="1270471" y="0"/>
                  </a:lnTo>
                  <a:lnTo>
                    <a:pt x="1276713" y="2646"/>
                  </a:lnTo>
                  <a:lnTo>
                    <a:pt x="1282795" y="6137"/>
                  </a:lnTo>
                  <a:lnTo>
                    <a:pt x="1294612" y="8685"/>
                  </a:lnTo>
                  <a:lnTo>
                    <a:pt x="1302337" y="8897"/>
                  </a:lnTo>
                  <a:lnTo>
                    <a:pt x="1311300" y="16616"/>
                  </a:lnTo>
                  <a:lnTo>
                    <a:pt x="1312058" y="19953"/>
                  </a:lnTo>
                  <a:lnTo>
                    <a:pt x="1312653" y="47661"/>
                  </a:lnTo>
                  <a:lnTo>
                    <a:pt x="1310014" y="53594"/>
                  </a:lnTo>
                  <a:lnTo>
                    <a:pt x="1307921" y="56565"/>
                  </a:lnTo>
                  <a:lnTo>
                    <a:pt x="1301639" y="78507"/>
                  </a:lnTo>
                  <a:lnTo>
                    <a:pt x="1299361" y="82103"/>
                  </a:lnTo>
                  <a:lnTo>
                    <a:pt x="1287235" y="126351"/>
                  </a:lnTo>
                  <a:lnTo>
                    <a:pt x="1278306" y="158136"/>
                  </a:lnTo>
                  <a:lnTo>
                    <a:pt x="1276221" y="180653"/>
                  </a:lnTo>
                  <a:lnTo>
                    <a:pt x="1269291" y="198917"/>
                  </a:lnTo>
                  <a:lnTo>
                    <a:pt x="1268019" y="242913"/>
                  </a:lnTo>
                  <a:lnTo>
                    <a:pt x="1268016" y="2500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583"/>
            <p:cNvSpPr/>
            <p:nvPr>
              <p:custDataLst>
                <p:tags r:id="rId44"/>
              </p:custDataLst>
            </p:nvPr>
          </p:nvSpPr>
          <p:spPr>
            <a:xfrm>
              <a:off x="6242232" y="5072063"/>
              <a:ext cx="1222985" cy="827259"/>
            </a:xfrm>
            <a:custGeom>
              <a:avLst/>
              <a:gdLst/>
              <a:ahLst/>
              <a:cxnLst/>
              <a:rect l="0" t="0" r="0" b="0"/>
              <a:pathLst>
                <a:path w="1222985" h="827259">
                  <a:moveTo>
                    <a:pt x="892588" y="44648"/>
                  </a:moveTo>
                  <a:lnTo>
                    <a:pt x="892588" y="44648"/>
                  </a:lnTo>
                  <a:lnTo>
                    <a:pt x="875372" y="43656"/>
                  </a:lnTo>
                  <a:lnTo>
                    <a:pt x="837919" y="36959"/>
                  </a:lnTo>
                  <a:lnTo>
                    <a:pt x="796939" y="34971"/>
                  </a:lnTo>
                  <a:lnTo>
                    <a:pt x="759151" y="28699"/>
                  </a:lnTo>
                  <a:lnTo>
                    <a:pt x="718284" y="27166"/>
                  </a:lnTo>
                  <a:lnTo>
                    <a:pt x="678131" y="25871"/>
                  </a:lnTo>
                  <a:lnTo>
                    <a:pt x="644609" y="20674"/>
                  </a:lnTo>
                  <a:lnTo>
                    <a:pt x="600372" y="18415"/>
                  </a:lnTo>
                  <a:lnTo>
                    <a:pt x="557936" y="17969"/>
                  </a:lnTo>
                  <a:lnTo>
                    <a:pt x="517473" y="17881"/>
                  </a:lnTo>
                  <a:lnTo>
                    <a:pt x="474938" y="17863"/>
                  </a:lnTo>
                  <a:lnTo>
                    <a:pt x="437577" y="17860"/>
                  </a:lnTo>
                  <a:lnTo>
                    <a:pt x="395399" y="24988"/>
                  </a:lnTo>
                  <a:lnTo>
                    <a:pt x="357374" y="35950"/>
                  </a:lnTo>
                  <a:lnTo>
                    <a:pt x="316460" y="47670"/>
                  </a:lnTo>
                  <a:lnTo>
                    <a:pt x="275145" y="55446"/>
                  </a:lnTo>
                  <a:lnTo>
                    <a:pt x="232613" y="68706"/>
                  </a:lnTo>
                  <a:lnTo>
                    <a:pt x="194809" y="83375"/>
                  </a:lnTo>
                  <a:lnTo>
                    <a:pt x="154812" y="93517"/>
                  </a:lnTo>
                  <a:lnTo>
                    <a:pt x="113745" y="113182"/>
                  </a:lnTo>
                  <a:lnTo>
                    <a:pt x="71678" y="142876"/>
                  </a:lnTo>
                  <a:lnTo>
                    <a:pt x="57248" y="157757"/>
                  </a:lnTo>
                  <a:lnTo>
                    <a:pt x="51352" y="169664"/>
                  </a:lnTo>
                  <a:lnTo>
                    <a:pt x="40927" y="186310"/>
                  </a:lnTo>
                  <a:lnTo>
                    <a:pt x="28488" y="223862"/>
                  </a:lnTo>
                  <a:lnTo>
                    <a:pt x="24379" y="241285"/>
                  </a:lnTo>
                  <a:lnTo>
                    <a:pt x="10194" y="278043"/>
                  </a:lnTo>
                  <a:lnTo>
                    <a:pt x="6120" y="304162"/>
                  </a:lnTo>
                  <a:lnTo>
                    <a:pt x="1546" y="321632"/>
                  </a:lnTo>
                  <a:lnTo>
                    <a:pt x="0" y="340573"/>
                  </a:lnTo>
                  <a:lnTo>
                    <a:pt x="8191" y="382351"/>
                  </a:lnTo>
                  <a:lnTo>
                    <a:pt x="17622" y="422750"/>
                  </a:lnTo>
                  <a:lnTo>
                    <a:pt x="28453" y="464347"/>
                  </a:lnTo>
                  <a:lnTo>
                    <a:pt x="33298" y="482204"/>
                  </a:lnTo>
                  <a:lnTo>
                    <a:pt x="37380" y="500063"/>
                  </a:lnTo>
                  <a:lnTo>
                    <a:pt x="42227" y="517921"/>
                  </a:lnTo>
                  <a:lnTo>
                    <a:pt x="46735" y="553640"/>
                  </a:lnTo>
                  <a:lnTo>
                    <a:pt x="51283" y="571500"/>
                  </a:lnTo>
                  <a:lnTo>
                    <a:pt x="55276" y="589359"/>
                  </a:lnTo>
                  <a:lnTo>
                    <a:pt x="60097" y="607218"/>
                  </a:lnTo>
                  <a:lnTo>
                    <a:pt x="62217" y="618132"/>
                  </a:lnTo>
                  <a:lnTo>
                    <a:pt x="67997" y="630847"/>
                  </a:lnTo>
                  <a:lnTo>
                    <a:pt x="71142" y="645748"/>
                  </a:lnTo>
                  <a:lnTo>
                    <a:pt x="76925" y="657881"/>
                  </a:lnTo>
                  <a:lnTo>
                    <a:pt x="80072" y="672610"/>
                  </a:lnTo>
                  <a:lnTo>
                    <a:pt x="86847" y="683700"/>
                  </a:lnTo>
                  <a:lnTo>
                    <a:pt x="102887" y="702388"/>
                  </a:lnTo>
                  <a:lnTo>
                    <a:pt x="108654" y="714358"/>
                  </a:lnTo>
                  <a:lnTo>
                    <a:pt x="136574" y="744139"/>
                  </a:lnTo>
                  <a:lnTo>
                    <a:pt x="165482" y="763984"/>
                  </a:lnTo>
                  <a:lnTo>
                    <a:pt x="178050" y="769814"/>
                  </a:lnTo>
                  <a:lnTo>
                    <a:pt x="194827" y="780226"/>
                  </a:lnTo>
                  <a:lnTo>
                    <a:pt x="213376" y="787722"/>
                  </a:lnTo>
                  <a:lnTo>
                    <a:pt x="216538" y="790062"/>
                  </a:lnTo>
                  <a:lnTo>
                    <a:pt x="225342" y="792662"/>
                  </a:lnTo>
                  <a:lnTo>
                    <a:pt x="234878" y="794809"/>
                  </a:lnTo>
                  <a:lnTo>
                    <a:pt x="246817" y="800605"/>
                  </a:lnTo>
                  <a:lnTo>
                    <a:pt x="288262" y="809728"/>
                  </a:lnTo>
                  <a:lnTo>
                    <a:pt x="327445" y="817229"/>
                  </a:lnTo>
                  <a:lnTo>
                    <a:pt x="368737" y="821279"/>
                  </a:lnTo>
                  <a:lnTo>
                    <a:pt x="410387" y="821516"/>
                  </a:lnTo>
                  <a:lnTo>
                    <a:pt x="453172" y="821529"/>
                  </a:lnTo>
                  <a:lnTo>
                    <a:pt x="493234" y="821531"/>
                  </a:lnTo>
                  <a:lnTo>
                    <a:pt x="508723" y="822523"/>
                  </a:lnTo>
                  <a:lnTo>
                    <a:pt x="529590" y="826675"/>
                  </a:lnTo>
                  <a:lnTo>
                    <a:pt x="553192" y="824488"/>
                  </a:lnTo>
                  <a:lnTo>
                    <a:pt x="573194" y="827258"/>
                  </a:lnTo>
                  <a:lnTo>
                    <a:pt x="616865" y="822164"/>
                  </a:lnTo>
                  <a:lnTo>
                    <a:pt x="655820" y="821614"/>
                  </a:lnTo>
                  <a:lnTo>
                    <a:pt x="694060" y="821542"/>
                  </a:lnTo>
                  <a:lnTo>
                    <a:pt x="732756" y="821532"/>
                  </a:lnTo>
                  <a:lnTo>
                    <a:pt x="771881" y="821531"/>
                  </a:lnTo>
                  <a:lnTo>
                    <a:pt x="813840" y="813842"/>
                  </a:lnTo>
                  <a:lnTo>
                    <a:pt x="858253" y="805021"/>
                  </a:lnTo>
                  <a:lnTo>
                    <a:pt x="902881" y="799050"/>
                  </a:lnTo>
                  <a:lnTo>
                    <a:pt x="942787" y="787431"/>
                  </a:lnTo>
                  <a:lnTo>
                    <a:pt x="984838" y="776812"/>
                  </a:lnTo>
                  <a:lnTo>
                    <a:pt x="1019586" y="761732"/>
                  </a:lnTo>
                  <a:lnTo>
                    <a:pt x="1059338" y="735203"/>
                  </a:lnTo>
                  <a:lnTo>
                    <a:pt x="1102827" y="708421"/>
                  </a:lnTo>
                  <a:lnTo>
                    <a:pt x="1138786" y="672538"/>
                  </a:lnTo>
                  <a:lnTo>
                    <a:pt x="1149311" y="657881"/>
                  </a:lnTo>
                  <a:lnTo>
                    <a:pt x="1167497" y="640891"/>
                  </a:lnTo>
                  <a:lnTo>
                    <a:pt x="1190133" y="608834"/>
                  </a:lnTo>
                  <a:lnTo>
                    <a:pt x="1205675" y="565163"/>
                  </a:lnTo>
                  <a:lnTo>
                    <a:pt x="1208469" y="561322"/>
                  </a:lnTo>
                  <a:lnTo>
                    <a:pt x="1218306" y="521768"/>
                  </a:lnTo>
                  <a:lnTo>
                    <a:pt x="1222576" y="480515"/>
                  </a:lnTo>
                  <a:lnTo>
                    <a:pt x="1222951" y="440905"/>
                  </a:lnTo>
                  <a:lnTo>
                    <a:pt x="1222984" y="397156"/>
                  </a:lnTo>
                  <a:lnTo>
                    <a:pt x="1220340" y="363639"/>
                  </a:lnTo>
                  <a:lnTo>
                    <a:pt x="1214884" y="322134"/>
                  </a:lnTo>
                  <a:lnTo>
                    <a:pt x="1209426" y="284465"/>
                  </a:lnTo>
                  <a:lnTo>
                    <a:pt x="1200764" y="244488"/>
                  </a:lnTo>
                  <a:lnTo>
                    <a:pt x="1191858" y="200707"/>
                  </a:lnTo>
                  <a:lnTo>
                    <a:pt x="1180407" y="156840"/>
                  </a:lnTo>
                  <a:lnTo>
                    <a:pt x="1169230" y="129537"/>
                  </a:lnTo>
                  <a:lnTo>
                    <a:pt x="1142615" y="87320"/>
                  </a:lnTo>
                  <a:lnTo>
                    <a:pt x="1135672" y="77503"/>
                  </a:lnTo>
                  <a:lnTo>
                    <a:pt x="1104292" y="50721"/>
                  </a:lnTo>
                  <a:lnTo>
                    <a:pt x="1095489" y="47347"/>
                  </a:lnTo>
                  <a:lnTo>
                    <a:pt x="1056154" y="37117"/>
                  </a:lnTo>
                  <a:lnTo>
                    <a:pt x="1012879" y="28152"/>
                  </a:lnTo>
                  <a:lnTo>
                    <a:pt x="982046" y="24322"/>
                  </a:lnTo>
                  <a:lnTo>
                    <a:pt x="961428" y="19774"/>
                  </a:lnTo>
                  <a:lnTo>
                    <a:pt x="939113" y="15781"/>
                  </a:lnTo>
                  <a:lnTo>
                    <a:pt x="917288" y="10959"/>
                  </a:lnTo>
                  <a:lnTo>
                    <a:pt x="875330" y="6461"/>
                  </a:lnTo>
                  <a:lnTo>
                    <a:pt x="854401" y="1914"/>
                  </a:lnTo>
                  <a:lnTo>
                    <a:pt x="810654" y="74"/>
                  </a:lnTo>
                  <a:lnTo>
                    <a:pt x="80329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3584"/>
          <p:cNvSpPr/>
          <p:nvPr>
            <p:custDataLst>
              <p:tags r:id="rId3"/>
            </p:custDataLst>
          </p:nvPr>
        </p:nvSpPr>
        <p:spPr>
          <a:xfrm>
            <a:off x="7697393" y="5152953"/>
            <a:ext cx="196438" cy="186998"/>
          </a:xfrm>
          <a:custGeom>
            <a:avLst/>
            <a:gdLst/>
            <a:ahLst/>
            <a:cxnLst/>
            <a:rect l="0" t="0" r="0" b="0"/>
            <a:pathLst>
              <a:path w="196438" h="186998">
                <a:moveTo>
                  <a:pt x="89295" y="17336"/>
                </a:moveTo>
                <a:lnTo>
                  <a:pt x="89295" y="17336"/>
                </a:lnTo>
                <a:lnTo>
                  <a:pt x="50564" y="17336"/>
                </a:lnTo>
                <a:lnTo>
                  <a:pt x="48591" y="18328"/>
                </a:lnTo>
                <a:lnTo>
                  <a:pt x="47275" y="19982"/>
                </a:lnTo>
                <a:lnTo>
                  <a:pt x="44823" y="24465"/>
                </a:lnTo>
                <a:lnTo>
                  <a:pt x="40425" y="29765"/>
                </a:lnTo>
                <a:lnTo>
                  <a:pt x="35163" y="32782"/>
                </a:lnTo>
                <a:lnTo>
                  <a:pt x="32371" y="33586"/>
                </a:lnTo>
                <a:lnTo>
                  <a:pt x="30510" y="35115"/>
                </a:lnTo>
                <a:lnTo>
                  <a:pt x="11405" y="62034"/>
                </a:lnTo>
                <a:lnTo>
                  <a:pt x="8261" y="76874"/>
                </a:lnTo>
                <a:lnTo>
                  <a:pt x="1924" y="88775"/>
                </a:lnTo>
                <a:lnTo>
                  <a:pt x="0" y="131658"/>
                </a:lnTo>
                <a:lnTo>
                  <a:pt x="6135" y="140202"/>
                </a:lnTo>
                <a:lnTo>
                  <a:pt x="9092" y="148550"/>
                </a:lnTo>
                <a:lnTo>
                  <a:pt x="14818" y="157307"/>
                </a:lnTo>
                <a:lnTo>
                  <a:pt x="16507" y="163219"/>
                </a:lnTo>
                <a:lnTo>
                  <a:pt x="17948" y="165193"/>
                </a:lnTo>
                <a:lnTo>
                  <a:pt x="19902" y="166509"/>
                </a:lnTo>
                <a:lnTo>
                  <a:pt x="24719" y="168963"/>
                </a:lnTo>
                <a:lnTo>
                  <a:pt x="42521" y="183932"/>
                </a:lnTo>
                <a:lnTo>
                  <a:pt x="50852" y="186091"/>
                </a:lnTo>
                <a:lnTo>
                  <a:pt x="92272" y="186997"/>
                </a:lnTo>
                <a:lnTo>
                  <a:pt x="98224" y="184353"/>
                </a:lnTo>
                <a:lnTo>
                  <a:pt x="104177" y="180863"/>
                </a:lnTo>
                <a:lnTo>
                  <a:pt x="128174" y="171186"/>
                </a:lnTo>
                <a:lnTo>
                  <a:pt x="172628" y="130442"/>
                </a:lnTo>
                <a:lnTo>
                  <a:pt x="192481" y="100515"/>
                </a:lnTo>
                <a:lnTo>
                  <a:pt x="196103" y="74791"/>
                </a:lnTo>
                <a:lnTo>
                  <a:pt x="196437" y="42424"/>
                </a:lnTo>
                <a:lnTo>
                  <a:pt x="193798" y="35763"/>
                </a:lnTo>
                <a:lnTo>
                  <a:pt x="175460" y="14393"/>
                </a:lnTo>
                <a:lnTo>
                  <a:pt x="161898" y="5440"/>
                </a:lnTo>
                <a:lnTo>
                  <a:pt x="145313" y="1243"/>
                </a:lnTo>
                <a:lnTo>
                  <a:pt x="127830" y="0"/>
                </a:lnTo>
                <a:lnTo>
                  <a:pt x="87301" y="8602"/>
                </a:lnTo>
                <a:lnTo>
                  <a:pt x="71435" y="1733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1157"/>
          <p:cNvGrpSpPr/>
          <p:nvPr/>
        </p:nvGrpSpPr>
        <p:grpSpPr>
          <a:xfrm>
            <a:off x="8286750" y="4840293"/>
            <a:ext cx="696517" cy="267489"/>
            <a:chOff x="8286750" y="4840293"/>
            <a:chExt cx="696517" cy="267489"/>
          </a:xfrm>
        </p:grpSpPr>
        <p:sp>
          <p:nvSpPr>
            <p:cNvPr id="29" name="SMARTInkShape-3585"/>
            <p:cNvSpPr/>
            <p:nvPr>
              <p:custDataLst>
                <p:tags r:id="rId38"/>
              </p:custDataLst>
            </p:nvPr>
          </p:nvSpPr>
          <p:spPr>
            <a:xfrm>
              <a:off x="8286750" y="4866680"/>
              <a:ext cx="35720" cy="241102"/>
            </a:xfrm>
            <a:custGeom>
              <a:avLst/>
              <a:gdLst/>
              <a:ahLst/>
              <a:cxnLst/>
              <a:rect l="0" t="0" r="0" b="0"/>
              <a:pathLst>
                <a:path w="35720" h="241102">
                  <a:moveTo>
                    <a:pt x="35719" y="0"/>
                  </a:moveTo>
                  <a:lnTo>
                    <a:pt x="35719" y="0"/>
                  </a:lnTo>
                  <a:lnTo>
                    <a:pt x="35719" y="7688"/>
                  </a:lnTo>
                  <a:lnTo>
                    <a:pt x="30978" y="13302"/>
                  </a:lnTo>
                  <a:lnTo>
                    <a:pt x="28650" y="21125"/>
                  </a:lnTo>
                  <a:lnTo>
                    <a:pt x="25870" y="65611"/>
                  </a:lnTo>
                  <a:lnTo>
                    <a:pt x="18693" y="107350"/>
                  </a:lnTo>
                  <a:lnTo>
                    <a:pt x="17969" y="144272"/>
                  </a:lnTo>
                  <a:lnTo>
                    <a:pt x="10806" y="185062"/>
                  </a:lnTo>
                  <a:lnTo>
                    <a:pt x="6840" y="204653"/>
                  </a:lnTo>
                  <a:lnTo>
                    <a:pt x="1351" y="224310"/>
                  </a:lnTo>
                  <a:lnTo>
                    <a:pt x="0" y="2411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586"/>
            <p:cNvSpPr/>
            <p:nvPr>
              <p:custDataLst>
                <p:tags r:id="rId39"/>
              </p:custDataLst>
            </p:nvPr>
          </p:nvSpPr>
          <p:spPr>
            <a:xfrm>
              <a:off x="8304609" y="4840293"/>
              <a:ext cx="140558" cy="120399"/>
            </a:xfrm>
            <a:custGeom>
              <a:avLst/>
              <a:gdLst/>
              <a:ahLst/>
              <a:cxnLst/>
              <a:rect l="0" t="0" r="0" b="0"/>
              <a:pathLst>
                <a:path w="140558" h="120399">
                  <a:moveTo>
                    <a:pt x="0" y="26387"/>
                  </a:moveTo>
                  <a:lnTo>
                    <a:pt x="0" y="26387"/>
                  </a:lnTo>
                  <a:lnTo>
                    <a:pt x="4741" y="26387"/>
                  </a:lnTo>
                  <a:lnTo>
                    <a:pt x="5145" y="25395"/>
                  </a:lnTo>
                  <a:lnTo>
                    <a:pt x="873" y="18698"/>
                  </a:lnTo>
                  <a:lnTo>
                    <a:pt x="3034" y="15363"/>
                  </a:lnTo>
                  <a:lnTo>
                    <a:pt x="13325" y="4186"/>
                  </a:lnTo>
                  <a:lnTo>
                    <a:pt x="21136" y="1637"/>
                  </a:lnTo>
                  <a:lnTo>
                    <a:pt x="42319" y="0"/>
                  </a:lnTo>
                  <a:lnTo>
                    <a:pt x="82188" y="7321"/>
                  </a:lnTo>
                  <a:lnTo>
                    <a:pt x="102955" y="12910"/>
                  </a:lnTo>
                  <a:lnTo>
                    <a:pt x="131138" y="33639"/>
                  </a:lnTo>
                  <a:lnTo>
                    <a:pt x="135051" y="37175"/>
                  </a:lnTo>
                  <a:lnTo>
                    <a:pt x="139398" y="46395"/>
                  </a:lnTo>
                  <a:lnTo>
                    <a:pt x="140557" y="51632"/>
                  </a:lnTo>
                  <a:lnTo>
                    <a:pt x="139199" y="62742"/>
                  </a:lnTo>
                  <a:lnTo>
                    <a:pt x="135288" y="73302"/>
                  </a:lnTo>
                  <a:lnTo>
                    <a:pt x="130243" y="81303"/>
                  </a:lnTo>
                  <a:lnTo>
                    <a:pt x="99210" y="104676"/>
                  </a:lnTo>
                  <a:lnTo>
                    <a:pt x="86757" y="110792"/>
                  </a:lnTo>
                  <a:lnTo>
                    <a:pt x="45495" y="120398"/>
                  </a:lnTo>
                  <a:lnTo>
                    <a:pt x="8930" y="1156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587"/>
            <p:cNvSpPr/>
            <p:nvPr>
              <p:custDataLst>
                <p:tags r:id="rId40"/>
              </p:custDataLst>
            </p:nvPr>
          </p:nvSpPr>
          <p:spPr>
            <a:xfrm>
              <a:off x="8769583" y="4947047"/>
              <a:ext cx="213684" cy="151806"/>
            </a:xfrm>
            <a:custGeom>
              <a:avLst/>
              <a:gdLst/>
              <a:ahLst/>
              <a:cxnLst/>
              <a:rect l="0" t="0" r="0" b="0"/>
              <a:pathLst>
                <a:path w="213684" h="151806">
                  <a:moveTo>
                    <a:pt x="61878" y="0"/>
                  </a:moveTo>
                  <a:lnTo>
                    <a:pt x="61878" y="0"/>
                  </a:lnTo>
                  <a:lnTo>
                    <a:pt x="54188" y="0"/>
                  </a:lnTo>
                  <a:lnTo>
                    <a:pt x="53775" y="992"/>
                  </a:lnTo>
                  <a:lnTo>
                    <a:pt x="53316" y="4740"/>
                  </a:lnTo>
                  <a:lnTo>
                    <a:pt x="52201" y="6137"/>
                  </a:lnTo>
                  <a:lnTo>
                    <a:pt x="48317" y="7689"/>
                  </a:lnTo>
                  <a:lnTo>
                    <a:pt x="43283" y="13670"/>
                  </a:lnTo>
                  <a:lnTo>
                    <a:pt x="10143" y="54253"/>
                  </a:lnTo>
                  <a:lnTo>
                    <a:pt x="4157" y="65784"/>
                  </a:lnTo>
                  <a:lnTo>
                    <a:pt x="0" y="90549"/>
                  </a:lnTo>
                  <a:lnTo>
                    <a:pt x="2296" y="97460"/>
                  </a:lnTo>
                  <a:lnTo>
                    <a:pt x="11855" y="109981"/>
                  </a:lnTo>
                  <a:lnTo>
                    <a:pt x="41616" y="127979"/>
                  </a:lnTo>
                  <a:lnTo>
                    <a:pt x="59071" y="132177"/>
                  </a:lnTo>
                  <a:lnTo>
                    <a:pt x="98403" y="123999"/>
                  </a:lnTo>
                  <a:lnTo>
                    <a:pt x="135222" y="115143"/>
                  </a:lnTo>
                  <a:lnTo>
                    <a:pt x="165917" y="91365"/>
                  </a:lnTo>
                  <a:lnTo>
                    <a:pt x="197023" y="61216"/>
                  </a:lnTo>
                  <a:lnTo>
                    <a:pt x="201317" y="51680"/>
                  </a:lnTo>
                  <a:lnTo>
                    <a:pt x="204551" y="28964"/>
                  </a:lnTo>
                  <a:lnTo>
                    <a:pt x="199952" y="22693"/>
                  </a:lnTo>
                  <a:lnTo>
                    <a:pt x="196592" y="22074"/>
                  </a:lnTo>
                  <a:lnTo>
                    <a:pt x="182381" y="25943"/>
                  </a:lnTo>
                  <a:lnTo>
                    <a:pt x="142155" y="44773"/>
                  </a:lnTo>
                  <a:lnTo>
                    <a:pt x="131291" y="51649"/>
                  </a:lnTo>
                  <a:lnTo>
                    <a:pt x="116232" y="72232"/>
                  </a:lnTo>
                  <a:lnTo>
                    <a:pt x="109402" y="86886"/>
                  </a:lnTo>
                  <a:lnTo>
                    <a:pt x="108444" y="90666"/>
                  </a:lnTo>
                  <a:lnTo>
                    <a:pt x="110024" y="100158"/>
                  </a:lnTo>
                  <a:lnTo>
                    <a:pt x="111835" y="105467"/>
                  </a:lnTo>
                  <a:lnTo>
                    <a:pt x="119138" y="114012"/>
                  </a:lnTo>
                  <a:lnTo>
                    <a:pt x="162061" y="142821"/>
                  </a:lnTo>
                  <a:lnTo>
                    <a:pt x="172880" y="147812"/>
                  </a:lnTo>
                  <a:lnTo>
                    <a:pt x="213666" y="151805"/>
                  </a:lnTo>
                  <a:lnTo>
                    <a:pt x="213683" y="1518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588"/>
            <p:cNvSpPr/>
            <p:nvPr>
              <p:custDataLst>
                <p:tags r:id="rId41"/>
              </p:custDataLst>
            </p:nvPr>
          </p:nvSpPr>
          <p:spPr>
            <a:xfrm>
              <a:off x="8583238" y="4984539"/>
              <a:ext cx="105349" cy="87525"/>
            </a:xfrm>
            <a:custGeom>
              <a:avLst/>
              <a:gdLst/>
              <a:ahLst/>
              <a:cxnLst/>
              <a:rect l="0" t="0" r="0" b="0"/>
              <a:pathLst>
                <a:path w="105349" h="87525">
                  <a:moveTo>
                    <a:pt x="105348" y="7156"/>
                  </a:moveTo>
                  <a:lnTo>
                    <a:pt x="105348" y="7156"/>
                  </a:lnTo>
                  <a:lnTo>
                    <a:pt x="92919" y="7156"/>
                  </a:lnTo>
                  <a:lnTo>
                    <a:pt x="87256" y="9802"/>
                  </a:lnTo>
                  <a:lnTo>
                    <a:pt x="48436" y="31072"/>
                  </a:lnTo>
                  <a:lnTo>
                    <a:pt x="31820" y="40921"/>
                  </a:lnTo>
                  <a:lnTo>
                    <a:pt x="0" y="76721"/>
                  </a:lnTo>
                  <a:lnTo>
                    <a:pt x="390" y="77345"/>
                  </a:lnTo>
                  <a:lnTo>
                    <a:pt x="3467" y="78039"/>
                  </a:lnTo>
                  <a:lnTo>
                    <a:pt x="19230" y="78545"/>
                  </a:lnTo>
                  <a:lnTo>
                    <a:pt x="32757" y="73839"/>
                  </a:lnTo>
                  <a:lnTo>
                    <a:pt x="51226" y="60500"/>
                  </a:lnTo>
                  <a:lnTo>
                    <a:pt x="90088" y="22403"/>
                  </a:lnTo>
                  <a:lnTo>
                    <a:pt x="93604" y="16248"/>
                  </a:lnTo>
                  <a:lnTo>
                    <a:pt x="96253" y="0"/>
                  </a:lnTo>
                  <a:lnTo>
                    <a:pt x="96417" y="27178"/>
                  </a:lnTo>
                  <a:lnTo>
                    <a:pt x="87734" y="71573"/>
                  </a:lnTo>
                  <a:lnTo>
                    <a:pt x="87598" y="75474"/>
                  </a:lnTo>
                  <a:lnTo>
                    <a:pt x="90183" y="79853"/>
                  </a:lnTo>
                  <a:lnTo>
                    <a:pt x="96418" y="875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589"/>
            <p:cNvSpPr/>
            <p:nvPr>
              <p:custDataLst>
                <p:tags r:id="rId42"/>
              </p:custDataLst>
            </p:nvPr>
          </p:nvSpPr>
          <p:spPr>
            <a:xfrm>
              <a:off x="8384977" y="4948445"/>
              <a:ext cx="160173" cy="123619"/>
            </a:xfrm>
            <a:custGeom>
              <a:avLst/>
              <a:gdLst/>
              <a:ahLst/>
              <a:cxnLst/>
              <a:rect l="0" t="0" r="0" b="0"/>
              <a:pathLst>
                <a:path w="160173" h="123619">
                  <a:moveTo>
                    <a:pt x="0" y="52180"/>
                  </a:moveTo>
                  <a:lnTo>
                    <a:pt x="0" y="52180"/>
                  </a:lnTo>
                  <a:lnTo>
                    <a:pt x="0" y="56920"/>
                  </a:lnTo>
                  <a:lnTo>
                    <a:pt x="992" y="58317"/>
                  </a:lnTo>
                  <a:lnTo>
                    <a:pt x="2645" y="59248"/>
                  </a:lnTo>
                  <a:lnTo>
                    <a:pt x="12359" y="60558"/>
                  </a:lnTo>
                  <a:lnTo>
                    <a:pt x="55542" y="61077"/>
                  </a:lnTo>
                  <a:lnTo>
                    <a:pt x="91416" y="58459"/>
                  </a:lnTo>
                  <a:lnTo>
                    <a:pt x="120958" y="51023"/>
                  </a:lnTo>
                  <a:lnTo>
                    <a:pt x="154332" y="22659"/>
                  </a:lnTo>
                  <a:lnTo>
                    <a:pt x="157888" y="16570"/>
                  </a:lnTo>
                  <a:lnTo>
                    <a:pt x="160172" y="9317"/>
                  </a:lnTo>
                  <a:lnTo>
                    <a:pt x="157839" y="5679"/>
                  </a:lnTo>
                  <a:lnTo>
                    <a:pt x="155827" y="3320"/>
                  </a:lnTo>
                  <a:lnTo>
                    <a:pt x="150947" y="699"/>
                  </a:lnTo>
                  <a:lnTo>
                    <a:pt x="148256" y="0"/>
                  </a:lnTo>
                  <a:lnTo>
                    <a:pt x="134988" y="3756"/>
                  </a:lnTo>
                  <a:lnTo>
                    <a:pt x="94953" y="28122"/>
                  </a:lnTo>
                  <a:lnTo>
                    <a:pt x="80896" y="38511"/>
                  </a:lnTo>
                  <a:lnTo>
                    <a:pt x="60384" y="62482"/>
                  </a:lnTo>
                  <a:lnTo>
                    <a:pt x="56602" y="71973"/>
                  </a:lnTo>
                  <a:lnTo>
                    <a:pt x="54175" y="94233"/>
                  </a:lnTo>
                  <a:lnTo>
                    <a:pt x="56489" y="103282"/>
                  </a:lnTo>
                  <a:lnTo>
                    <a:pt x="59832" y="110611"/>
                  </a:lnTo>
                  <a:lnTo>
                    <a:pt x="62507" y="1236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158"/>
          <p:cNvGrpSpPr/>
          <p:nvPr/>
        </p:nvGrpSpPr>
        <p:grpSpPr>
          <a:xfrm>
            <a:off x="7670637" y="5827697"/>
            <a:ext cx="1571591" cy="682046"/>
            <a:chOff x="7670637" y="5827697"/>
            <a:chExt cx="1571591" cy="682046"/>
          </a:xfrm>
        </p:grpSpPr>
        <p:sp>
          <p:nvSpPr>
            <p:cNvPr id="35" name="SMARTInkShape-3590"/>
            <p:cNvSpPr/>
            <p:nvPr>
              <p:custDataLst>
                <p:tags r:id="rId24"/>
              </p:custDataLst>
            </p:nvPr>
          </p:nvSpPr>
          <p:spPr>
            <a:xfrm>
              <a:off x="8501063" y="6315052"/>
              <a:ext cx="160544" cy="194476"/>
            </a:xfrm>
            <a:custGeom>
              <a:avLst/>
              <a:gdLst/>
              <a:ahLst/>
              <a:cxnLst/>
              <a:rect l="0" t="0" r="0" b="0"/>
              <a:pathLst>
                <a:path w="160544" h="194476">
                  <a:moveTo>
                    <a:pt x="142875" y="51815"/>
                  </a:moveTo>
                  <a:lnTo>
                    <a:pt x="142875" y="51815"/>
                  </a:lnTo>
                  <a:lnTo>
                    <a:pt x="138134" y="47075"/>
                  </a:lnTo>
                  <a:lnTo>
                    <a:pt x="135806" y="42101"/>
                  </a:lnTo>
                  <a:lnTo>
                    <a:pt x="133198" y="27899"/>
                  </a:lnTo>
                  <a:lnTo>
                    <a:pt x="121548" y="13106"/>
                  </a:lnTo>
                  <a:lnTo>
                    <a:pt x="108222" y="4186"/>
                  </a:lnTo>
                  <a:lnTo>
                    <a:pt x="96448" y="0"/>
                  </a:lnTo>
                  <a:lnTo>
                    <a:pt x="87183" y="1666"/>
                  </a:lnTo>
                  <a:lnTo>
                    <a:pt x="70811" y="5537"/>
                  </a:lnTo>
                  <a:lnTo>
                    <a:pt x="65067" y="6080"/>
                  </a:lnTo>
                  <a:lnTo>
                    <a:pt x="60245" y="8426"/>
                  </a:lnTo>
                  <a:lnTo>
                    <a:pt x="42157" y="27189"/>
                  </a:lnTo>
                  <a:lnTo>
                    <a:pt x="38579" y="33594"/>
                  </a:lnTo>
                  <a:lnTo>
                    <a:pt x="37626" y="36691"/>
                  </a:lnTo>
                  <a:lnTo>
                    <a:pt x="37982" y="39748"/>
                  </a:lnTo>
                  <a:lnTo>
                    <a:pt x="41023" y="45791"/>
                  </a:lnTo>
                  <a:lnTo>
                    <a:pt x="48314" y="54771"/>
                  </a:lnTo>
                  <a:lnTo>
                    <a:pt x="53883" y="58089"/>
                  </a:lnTo>
                  <a:lnTo>
                    <a:pt x="65244" y="59958"/>
                  </a:lnTo>
                  <a:lnTo>
                    <a:pt x="82119" y="60589"/>
                  </a:lnTo>
                  <a:lnTo>
                    <a:pt x="96651" y="55958"/>
                  </a:lnTo>
                  <a:lnTo>
                    <a:pt x="141175" y="22370"/>
                  </a:lnTo>
                  <a:lnTo>
                    <a:pt x="160090" y="7698"/>
                  </a:lnTo>
                  <a:lnTo>
                    <a:pt x="160543" y="12064"/>
                  </a:lnTo>
                  <a:lnTo>
                    <a:pt x="159731" y="38221"/>
                  </a:lnTo>
                  <a:lnTo>
                    <a:pt x="145501" y="79893"/>
                  </a:lnTo>
                  <a:lnTo>
                    <a:pt x="130923" y="123422"/>
                  </a:lnTo>
                  <a:lnTo>
                    <a:pt x="111924" y="158013"/>
                  </a:lnTo>
                  <a:lnTo>
                    <a:pt x="94898" y="177649"/>
                  </a:lnTo>
                  <a:lnTo>
                    <a:pt x="83187" y="186455"/>
                  </a:lnTo>
                  <a:lnTo>
                    <a:pt x="71368" y="191030"/>
                  </a:lnTo>
                  <a:lnTo>
                    <a:pt x="37450" y="194475"/>
                  </a:lnTo>
                  <a:lnTo>
                    <a:pt x="20466" y="189886"/>
                  </a:lnTo>
                  <a:lnTo>
                    <a:pt x="7607" y="182243"/>
                  </a:lnTo>
                  <a:lnTo>
                    <a:pt x="3380" y="176590"/>
                  </a:lnTo>
                  <a:lnTo>
                    <a:pt x="1502" y="169779"/>
                  </a:lnTo>
                  <a:lnTo>
                    <a:pt x="0" y="1321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591"/>
            <p:cNvSpPr/>
            <p:nvPr>
              <p:custDataLst>
                <p:tags r:id="rId25"/>
              </p:custDataLst>
            </p:nvPr>
          </p:nvSpPr>
          <p:spPr>
            <a:xfrm>
              <a:off x="8724305" y="6297206"/>
              <a:ext cx="232003" cy="167720"/>
            </a:xfrm>
            <a:custGeom>
              <a:avLst/>
              <a:gdLst/>
              <a:ahLst/>
              <a:cxnLst/>
              <a:rect l="0" t="0" r="0" b="0"/>
              <a:pathLst>
                <a:path w="232003" h="167720">
                  <a:moveTo>
                    <a:pt x="0" y="96450"/>
                  </a:moveTo>
                  <a:lnTo>
                    <a:pt x="0" y="96450"/>
                  </a:lnTo>
                  <a:lnTo>
                    <a:pt x="4740" y="96450"/>
                  </a:lnTo>
                  <a:lnTo>
                    <a:pt x="44949" y="78359"/>
                  </a:lnTo>
                  <a:lnTo>
                    <a:pt x="62597" y="66947"/>
                  </a:lnTo>
                  <a:lnTo>
                    <a:pt x="77748" y="50997"/>
                  </a:lnTo>
                  <a:lnTo>
                    <a:pt x="95350" y="25725"/>
                  </a:lnTo>
                  <a:lnTo>
                    <a:pt x="97658" y="13247"/>
                  </a:lnTo>
                  <a:lnTo>
                    <a:pt x="95328" y="7215"/>
                  </a:lnTo>
                  <a:lnTo>
                    <a:pt x="93317" y="4218"/>
                  </a:lnTo>
                  <a:lnTo>
                    <a:pt x="90985" y="2220"/>
                  </a:lnTo>
                  <a:lnTo>
                    <a:pt x="85747" y="0"/>
                  </a:lnTo>
                  <a:lnTo>
                    <a:pt x="82961" y="400"/>
                  </a:lnTo>
                  <a:lnTo>
                    <a:pt x="77221" y="3490"/>
                  </a:lnTo>
                  <a:lnTo>
                    <a:pt x="46503" y="27748"/>
                  </a:lnTo>
                  <a:lnTo>
                    <a:pt x="40512" y="38134"/>
                  </a:lnTo>
                  <a:lnTo>
                    <a:pt x="30995" y="72744"/>
                  </a:lnTo>
                  <a:lnTo>
                    <a:pt x="32957" y="84591"/>
                  </a:lnTo>
                  <a:lnTo>
                    <a:pt x="39641" y="97677"/>
                  </a:lnTo>
                  <a:lnTo>
                    <a:pt x="52645" y="112578"/>
                  </a:lnTo>
                  <a:lnTo>
                    <a:pt x="63415" y="118501"/>
                  </a:lnTo>
                  <a:lnTo>
                    <a:pt x="93385" y="127760"/>
                  </a:lnTo>
                  <a:lnTo>
                    <a:pt x="134483" y="119290"/>
                  </a:lnTo>
                  <a:lnTo>
                    <a:pt x="168778" y="107172"/>
                  </a:lnTo>
                  <a:lnTo>
                    <a:pt x="211440" y="79132"/>
                  </a:lnTo>
                  <a:lnTo>
                    <a:pt x="225651" y="66792"/>
                  </a:lnTo>
                  <a:lnTo>
                    <a:pt x="229273" y="60779"/>
                  </a:lnTo>
                  <a:lnTo>
                    <a:pt x="231599" y="48835"/>
                  </a:lnTo>
                  <a:lnTo>
                    <a:pt x="232002" y="39899"/>
                  </a:lnTo>
                  <a:lnTo>
                    <a:pt x="231066" y="37913"/>
                  </a:lnTo>
                  <a:lnTo>
                    <a:pt x="229449" y="36590"/>
                  </a:lnTo>
                  <a:lnTo>
                    <a:pt x="225008" y="35118"/>
                  </a:lnTo>
                  <a:lnTo>
                    <a:pt x="185774" y="33956"/>
                  </a:lnTo>
                  <a:lnTo>
                    <a:pt x="182388" y="35936"/>
                  </a:lnTo>
                  <a:lnTo>
                    <a:pt x="175980" y="43427"/>
                  </a:lnTo>
                  <a:lnTo>
                    <a:pt x="172471" y="50726"/>
                  </a:lnTo>
                  <a:lnTo>
                    <a:pt x="170218" y="68236"/>
                  </a:lnTo>
                  <a:lnTo>
                    <a:pt x="170765" y="90803"/>
                  </a:lnTo>
                  <a:lnTo>
                    <a:pt x="187762" y="132187"/>
                  </a:lnTo>
                  <a:lnTo>
                    <a:pt x="199477" y="151245"/>
                  </a:lnTo>
                  <a:lnTo>
                    <a:pt x="220241" y="165969"/>
                  </a:lnTo>
                  <a:lnTo>
                    <a:pt x="220249" y="166609"/>
                  </a:lnTo>
                  <a:lnTo>
                    <a:pt x="219262" y="167035"/>
                  </a:lnTo>
                  <a:lnTo>
                    <a:pt x="210550" y="167719"/>
                  </a:lnTo>
                  <a:lnTo>
                    <a:pt x="166483" y="154581"/>
                  </a:lnTo>
                  <a:lnTo>
                    <a:pt x="125015" y="1410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592"/>
            <p:cNvSpPr/>
            <p:nvPr>
              <p:custDataLst>
                <p:tags r:id="rId26"/>
              </p:custDataLst>
            </p:nvPr>
          </p:nvSpPr>
          <p:spPr>
            <a:xfrm>
              <a:off x="9045773" y="6322219"/>
              <a:ext cx="80369" cy="187524"/>
            </a:xfrm>
            <a:custGeom>
              <a:avLst/>
              <a:gdLst/>
              <a:ahLst/>
              <a:cxnLst/>
              <a:rect l="0" t="0" r="0" b="0"/>
              <a:pathLst>
                <a:path w="80369" h="187524">
                  <a:moveTo>
                    <a:pt x="80368" y="0"/>
                  </a:moveTo>
                  <a:lnTo>
                    <a:pt x="80368" y="0"/>
                  </a:lnTo>
                  <a:lnTo>
                    <a:pt x="80368" y="17168"/>
                  </a:lnTo>
                  <a:lnTo>
                    <a:pt x="77721" y="25159"/>
                  </a:lnTo>
                  <a:lnTo>
                    <a:pt x="75627" y="28679"/>
                  </a:lnTo>
                  <a:lnTo>
                    <a:pt x="67065" y="67647"/>
                  </a:lnTo>
                  <a:lnTo>
                    <a:pt x="50480" y="108848"/>
                  </a:lnTo>
                  <a:lnTo>
                    <a:pt x="25043" y="148453"/>
                  </a:lnTo>
                  <a:lnTo>
                    <a:pt x="13750" y="179773"/>
                  </a:lnTo>
                  <a:lnTo>
                    <a:pt x="8426" y="184078"/>
                  </a:lnTo>
                  <a:lnTo>
                    <a:pt x="0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593"/>
            <p:cNvSpPr/>
            <p:nvPr>
              <p:custDataLst>
                <p:tags r:id="rId27"/>
              </p:custDataLst>
            </p:nvPr>
          </p:nvSpPr>
          <p:spPr>
            <a:xfrm>
              <a:off x="9010055" y="6411516"/>
              <a:ext cx="232173" cy="44603"/>
            </a:xfrm>
            <a:custGeom>
              <a:avLst/>
              <a:gdLst/>
              <a:ahLst/>
              <a:cxnLst/>
              <a:rect l="0" t="0" r="0" b="0"/>
              <a:pathLst>
                <a:path w="232173" h="44603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12359" y="7067"/>
                  </a:lnTo>
                  <a:lnTo>
                    <a:pt x="54663" y="18479"/>
                  </a:lnTo>
                  <a:lnTo>
                    <a:pt x="94251" y="29888"/>
                  </a:lnTo>
                  <a:lnTo>
                    <a:pt x="133160" y="40703"/>
                  </a:lnTo>
                  <a:lnTo>
                    <a:pt x="169509" y="43869"/>
                  </a:lnTo>
                  <a:lnTo>
                    <a:pt x="212045" y="44602"/>
                  </a:lnTo>
                  <a:lnTo>
                    <a:pt x="215777" y="43626"/>
                  </a:lnTo>
                  <a:lnTo>
                    <a:pt x="218265" y="41982"/>
                  </a:lnTo>
                  <a:lnTo>
                    <a:pt x="232172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594"/>
            <p:cNvSpPr/>
            <p:nvPr>
              <p:custDataLst>
                <p:tags r:id="rId28"/>
              </p:custDataLst>
            </p:nvPr>
          </p:nvSpPr>
          <p:spPr>
            <a:xfrm>
              <a:off x="8715375" y="6170414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8930" y="0"/>
                  </a:moveTo>
                  <a:lnTo>
                    <a:pt x="893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595"/>
            <p:cNvSpPr/>
            <p:nvPr>
              <p:custDataLst>
                <p:tags r:id="rId29"/>
              </p:custDataLst>
            </p:nvPr>
          </p:nvSpPr>
          <p:spPr>
            <a:xfrm>
              <a:off x="8474273" y="6402586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8930"/>
                  </a:moveTo>
                  <a:lnTo>
                    <a:pt x="0" y="893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96"/>
            <p:cNvSpPr/>
            <p:nvPr>
              <p:custDataLst>
                <p:tags r:id="rId30"/>
              </p:custDataLst>
            </p:nvPr>
          </p:nvSpPr>
          <p:spPr>
            <a:xfrm>
              <a:off x="8457755" y="6295430"/>
              <a:ext cx="15278" cy="107157"/>
            </a:xfrm>
            <a:custGeom>
              <a:avLst/>
              <a:gdLst/>
              <a:ahLst/>
              <a:cxnLst/>
              <a:rect l="0" t="0" r="0" b="0"/>
              <a:pathLst>
                <a:path w="15278" h="107157">
                  <a:moveTo>
                    <a:pt x="7589" y="0"/>
                  </a:moveTo>
                  <a:lnTo>
                    <a:pt x="7589" y="0"/>
                  </a:lnTo>
                  <a:lnTo>
                    <a:pt x="15277" y="0"/>
                  </a:lnTo>
                  <a:lnTo>
                    <a:pt x="5446" y="38829"/>
                  </a:lnTo>
                  <a:lnTo>
                    <a:pt x="0" y="67311"/>
                  </a:lnTo>
                  <a:lnTo>
                    <a:pt x="7589" y="107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97"/>
            <p:cNvSpPr/>
            <p:nvPr>
              <p:custDataLst>
                <p:tags r:id="rId31"/>
              </p:custDataLst>
            </p:nvPr>
          </p:nvSpPr>
          <p:spPr>
            <a:xfrm>
              <a:off x="8197453" y="6180585"/>
              <a:ext cx="195763" cy="213036"/>
            </a:xfrm>
            <a:custGeom>
              <a:avLst/>
              <a:gdLst/>
              <a:ahLst/>
              <a:cxnLst/>
              <a:rect l="0" t="0" r="0" b="0"/>
              <a:pathLst>
                <a:path w="195763" h="213036">
                  <a:moveTo>
                    <a:pt x="0" y="7688"/>
                  </a:moveTo>
                  <a:lnTo>
                    <a:pt x="0" y="7688"/>
                  </a:lnTo>
                  <a:lnTo>
                    <a:pt x="0" y="2948"/>
                  </a:lnTo>
                  <a:lnTo>
                    <a:pt x="992" y="1552"/>
                  </a:lnTo>
                  <a:lnTo>
                    <a:pt x="2646" y="620"/>
                  </a:lnTo>
                  <a:lnTo>
                    <a:pt x="4741" y="0"/>
                  </a:lnTo>
                  <a:lnTo>
                    <a:pt x="40140" y="8917"/>
                  </a:lnTo>
                  <a:lnTo>
                    <a:pt x="80949" y="27706"/>
                  </a:lnTo>
                  <a:lnTo>
                    <a:pt x="125092" y="60081"/>
                  </a:lnTo>
                  <a:lnTo>
                    <a:pt x="149182" y="81420"/>
                  </a:lnTo>
                  <a:lnTo>
                    <a:pt x="184648" y="123192"/>
                  </a:lnTo>
                  <a:lnTo>
                    <a:pt x="191206" y="135421"/>
                  </a:lnTo>
                  <a:lnTo>
                    <a:pt x="195762" y="165412"/>
                  </a:lnTo>
                  <a:lnTo>
                    <a:pt x="193500" y="174691"/>
                  </a:lnTo>
                  <a:lnTo>
                    <a:pt x="191508" y="178556"/>
                  </a:lnTo>
                  <a:lnTo>
                    <a:pt x="184002" y="185494"/>
                  </a:lnTo>
                  <a:lnTo>
                    <a:pt x="158276" y="198033"/>
                  </a:lnTo>
                  <a:lnTo>
                    <a:pt x="120185" y="205983"/>
                  </a:lnTo>
                  <a:lnTo>
                    <a:pt x="79106" y="212138"/>
                  </a:lnTo>
                  <a:lnTo>
                    <a:pt x="42261" y="213035"/>
                  </a:lnTo>
                  <a:lnTo>
                    <a:pt x="40081" y="212054"/>
                  </a:lnTo>
                  <a:lnTo>
                    <a:pt x="38626" y="210409"/>
                  </a:lnTo>
                  <a:lnTo>
                    <a:pt x="35719" y="2041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98"/>
            <p:cNvSpPr/>
            <p:nvPr>
              <p:custDataLst>
                <p:tags r:id="rId32"/>
              </p:custDataLst>
            </p:nvPr>
          </p:nvSpPr>
          <p:spPr>
            <a:xfrm>
              <a:off x="8179757" y="6197203"/>
              <a:ext cx="8767" cy="213741"/>
            </a:xfrm>
            <a:custGeom>
              <a:avLst/>
              <a:gdLst/>
              <a:ahLst/>
              <a:cxnLst/>
              <a:rect l="0" t="0" r="0" b="0"/>
              <a:pathLst>
                <a:path w="8767" h="213741">
                  <a:moveTo>
                    <a:pt x="8766" y="0"/>
                  </a:moveTo>
                  <a:lnTo>
                    <a:pt x="8766" y="0"/>
                  </a:lnTo>
                  <a:lnTo>
                    <a:pt x="7774" y="39902"/>
                  </a:lnTo>
                  <a:lnTo>
                    <a:pt x="1077" y="68620"/>
                  </a:lnTo>
                  <a:lnTo>
                    <a:pt x="0" y="107961"/>
                  </a:lnTo>
                  <a:lnTo>
                    <a:pt x="851" y="150918"/>
                  </a:lnTo>
                  <a:lnTo>
                    <a:pt x="8216" y="193581"/>
                  </a:lnTo>
                  <a:lnTo>
                    <a:pt x="8756" y="213740"/>
                  </a:lnTo>
                  <a:lnTo>
                    <a:pt x="8766" y="205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99"/>
            <p:cNvSpPr/>
            <p:nvPr>
              <p:custDataLst>
                <p:tags r:id="rId33"/>
              </p:custDataLst>
            </p:nvPr>
          </p:nvSpPr>
          <p:spPr>
            <a:xfrm>
              <a:off x="7831693" y="6135420"/>
              <a:ext cx="184728" cy="258237"/>
            </a:xfrm>
            <a:custGeom>
              <a:avLst/>
              <a:gdLst/>
              <a:ahLst/>
              <a:cxnLst/>
              <a:rect l="0" t="0" r="0" b="0"/>
              <a:pathLst>
                <a:path w="184728" h="258237">
                  <a:moveTo>
                    <a:pt x="71080" y="258236"/>
                  </a:moveTo>
                  <a:lnTo>
                    <a:pt x="71080" y="258236"/>
                  </a:lnTo>
                  <a:lnTo>
                    <a:pt x="62260" y="258236"/>
                  </a:lnTo>
                  <a:lnTo>
                    <a:pt x="63144" y="227191"/>
                  </a:lnTo>
                  <a:lnTo>
                    <a:pt x="66892" y="215996"/>
                  </a:lnTo>
                  <a:lnTo>
                    <a:pt x="66572" y="201759"/>
                  </a:lnTo>
                  <a:lnTo>
                    <a:pt x="63024" y="163627"/>
                  </a:lnTo>
                  <a:lnTo>
                    <a:pt x="62410" y="129552"/>
                  </a:lnTo>
                  <a:lnTo>
                    <a:pt x="55073" y="89611"/>
                  </a:lnTo>
                  <a:lnTo>
                    <a:pt x="44070" y="53059"/>
                  </a:lnTo>
                  <a:lnTo>
                    <a:pt x="29058" y="11653"/>
                  </a:lnTo>
                  <a:lnTo>
                    <a:pt x="26951" y="1720"/>
                  </a:lnTo>
                  <a:lnTo>
                    <a:pt x="28762" y="905"/>
                  </a:lnTo>
                  <a:lnTo>
                    <a:pt x="36066" y="0"/>
                  </a:lnTo>
                  <a:lnTo>
                    <a:pt x="43281" y="2243"/>
                  </a:lnTo>
                  <a:lnTo>
                    <a:pt x="81490" y="17395"/>
                  </a:lnTo>
                  <a:lnTo>
                    <a:pt x="124853" y="38188"/>
                  </a:lnTo>
                  <a:lnTo>
                    <a:pt x="164593" y="55466"/>
                  </a:lnTo>
                  <a:lnTo>
                    <a:pt x="174818" y="64267"/>
                  </a:lnTo>
                  <a:lnTo>
                    <a:pt x="184727" y="76605"/>
                  </a:lnTo>
                  <a:lnTo>
                    <a:pt x="184548" y="78610"/>
                  </a:lnTo>
                  <a:lnTo>
                    <a:pt x="181703" y="83483"/>
                  </a:lnTo>
                  <a:lnTo>
                    <a:pt x="178564" y="85179"/>
                  </a:lnTo>
                  <a:lnTo>
                    <a:pt x="156619" y="87902"/>
                  </a:lnTo>
                  <a:lnTo>
                    <a:pt x="119176" y="88440"/>
                  </a:lnTo>
                  <a:lnTo>
                    <a:pt x="80691" y="89538"/>
                  </a:lnTo>
                  <a:lnTo>
                    <a:pt x="44425" y="95635"/>
                  </a:lnTo>
                  <a:lnTo>
                    <a:pt x="20188" y="99594"/>
                  </a:lnTo>
                  <a:lnTo>
                    <a:pt x="13340" y="101873"/>
                  </a:lnTo>
                  <a:lnTo>
                    <a:pt x="8774" y="105377"/>
                  </a:lnTo>
                  <a:lnTo>
                    <a:pt x="3702" y="114562"/>
                  </a:lnTo>
                  <a:lnTo>
                    <a:pt x="444" y="130490"/>
                  </a:lnTo>
                  <a:lnTo>
                    <a:pt x="0" y="140606"/>
                  </a:lnTo>
                  <a:lnTo>
                    <a:pt x="5093" y="151716"/>
                  </a:lnTo>
                  <a:lnTo>
                    <a:pt x="9230" y="157458"/>
                  </a:lnTo>
                  <a:lnTo>
                    <a:pt x="21763" y="166482"/>
                  </a:lnTo>
                  <a:lnTo>
                    <a:pt x="62712" y="183498"/>
                  </a:lnTo>
                  <a:lnTo>
                    <a:pt x="100626" y="193019"/>
                  </a:lnTo>
                  <a:lnTo>
                    <a:pt x="141298" y="195193"/>
                  </a:lnTo>
                  <a:lnTo>
                    <a:pt x="178237" y="1957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600"/>
            <p:cNvSpPr/>
            <p:nvPr>
              <p:custDataLst>
                <p:tags r:id="rId34"/>
              </p:custDataLst>
            </p:nvPr>
          </p:nvSpPr>
          <p:spPr>
            <a:xfrm>
              <a:off x="8295789" y="5960132"/>
              <a:ext cx="169556" cy="49549"/>
            </a:xfrm>
            <a:custGeom>
              <a:avLst/>
              <a:gdLst/>
              <a:ahLst/>
              <a:cxnLst/>
              <a:rect l="0" t="0" r="0" b="0"/>
              <a:pathLst>
                <a:path w="169556" h="49549">
                  <a:moveTo>
                    <a:pt x="8820" y="13829"/>
                  </a:moveTo>
                  <a:lnTo>
                    <a:pt x="8820" y="13829"/>
                  </a:lnTo>
                  <a:lnTo>
                    <a:pt x="4080" y="13829"/>
                  </a:lnTo>
                  <a:lnTo>
                    <a:pt x="2684" y="12837"/>
                  </a:lnTo>
                  <a:lnTo>
                    <a:pt x="1752" y="11183"/>
                  </a:lnTo>
                  <a:lnTo>
                    <a:pt x="136" y="4734"/>
                  </a:lnTo>
                  <a:lnTo>
                    <a:pt x="0" y="526"/>
                  </a:lnTo>
                  <a:lnTo>
                    <a:pt x="956" y="0"/>
                  </a:lnTo>
                  <a:lnTo>
                    <a:pt x="2585" y="641"/>
                  </a:lnTo>
                  <a:lnTo>
                    <a:pt x="7041" y="3006"/>
                  </a:lnTo>
                  <a:lnTo>
                    <a:pt x="51613" y="17254"/>
                  </a:lnTo>
                  <a:lnTo>
                    <a:pt x="89813" y="28800"/>
                  </a:lnTo>
                  <a:lnTo>
                    <a:pt x="131902" y="37989"/>
                  </a:lnTo>
                  <a:lnTo>
                    <a:pt x="148851" y="40442"/>
                  </a:lnTo>
                  <a:lnTo>
                    <a:pt x="169555" y="495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601"/>
            <p:cNvSpPr/>
            <p:nvPr>
              <p:custDataLst>
                <p:tags r:id="rId35"/>
              </p:custDataLst>
            </p:nvPr>
          </p:nvSpPr>
          <p:spPr>
            <a:xfrm>
              <a:off x="8322469" y="5902523"/>
              <a:ext cx="26790" cy="213588"/>
            </a:xfrm>
            <a:custGeom>
              <a:avLst/>
              <a:gdLst/>
              <a:ahLst/>
              <a:cxnLst/>
              <a:rect l="0" t="0" r="0" b="0"/>
              <a:pathLst>
                <a:path w="26790" h="213588">
                  <a:moveTo>
                    <a:pt x="26789" y="0"/>
                  </a:moveTo>
                  <a:lnTo>
                    <a:pt x="26789" y="0"/>
                  </a:lnTo>
                  <a:lnTo>
                    <a:pt x="26789" y="40139"/>
                  </a:lnTo>
                  <a:lnTo>
                    <a:pt x="24142" y="72311"/>
                  </a:lnTo>
                  <a:lnTo>
                    <a:pt x="19099" y="112069"/>
                  </a:lnTo>
                  <a:lnTo>
                    <a:pt x="10975" y="151011"/>
                  </a:lnTo>
                  <a:lnTo>
                    <a:pt x="1641" y="191609"/>
                  </a:lnTo>
                  <a:lnTo>
                    <a:pt x="42" y="213587"/>
                  </a:lnTo>
                  <a:lnTo>
                    <a:pt x="0" y="1785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602"/>
            <p:cNvSpPr/>
            <p:nvPr>
              <p:custDataLst>
                <p:tags r:id="rId36"/>
              </p:custDataLst>
            </p:nvPr>
          </p:nvSpPr>
          <p:spPr>
            <a:xfrm>
              <a:off x="8108156" y="5920560"/>
              <a:ext cx="98228" cy="133765"/>
            </a:xfrm>
            <a:custGeom>
              <a:avLst/>
              <a:gdLst/>
              <a:ahLst/>
              <a:cxnLst/>
              <a:rect l="0" t="0" r="0" b="0"/>
              <a:pathLst>
                <a:path w="98228" h="133765">
                  <a:moveTo>
                    <a:pt x="98227" y="44471"/>
                  </a:moveTo>
                  <a:lnTo>
                    <a:pt x="98227" y="44471"/>
                  </a:lnTo>
                  <a:lnTo>
                    <a:pt x="98227" y="28220"/>
                  </a:lnTo>
                  <a:lnTo>
                    <a:pt x="91098" y="13663"/>
                  </a:lnTo>
                  <a:lnTo>
                    <a:pt x="85798" y="6636"/>
                  </a:lnTo>
                  <a:lnTo>
                    <a:pt x="80135" y="2851"/>
                  </a:lnTo>
                  <a:lnTo>
                    <a:pt x="71369" y="720"/>
                  </a:lnTo>
                  <a:lnTo>
                    <a:pt x="59518" y="0"/>
                  </a:lnTo>
                  <a:lnTo>
                    <a:pt x="53572" y="2547"/>
                  </a:lnTo>
                  <a:lnTo>
                    <a:pt x="41671" y="12267"/>
                  </a:lnTo>
                  <a:lnTo>
                    <a:pt x="38364" y="20567"/>
                  </a:lnTo>
                  <a:lnTo>
                    <a:pt x="36241" y="42064"/>
                  </a:lnTo>
                  <a:lnTo>
                    <a:pt x="40614" y="59523"/>
                  </a:lnTo>
                  <a:lnTo>
                    <a:pt x="62582" y="95962"/>
                  </a:lnTo>
                  <a:lnTo>
                    <a:pt x="76408" y="112657"/>
                  </a:lnTo>
                  <a:lnTo>
                    <a:pt x="79194" y="121780"/>
                  </a:lnTo>
                  <a:lnTo>
                    <a:pt x="80212" y="131993"/>
                  </a:lnTo>
                  <a:lnTo>
                    <a:pt x="79272" y="132585"/>
                  </a:lnTo>
                  <a:lnTo>
                    <a:pt x="63184" y="133612"/>
                  </a:lnTo>
                  <a:lnTo>
                    <a:pt x="25149" y="133764"/>
                  </a:lnTo>
                  <a:lnTo>
                    <a:pt x="18453" y="131121"/>
                  </a:lnTo>
                  <a:lnTo>
                    <a:pt x="12170" y="127630"/>
                  </a:lnTo>
                  <a:lnTo>
                    <a:pt x="0" y="1248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603"/>
            <p:cNvSpPr/>
            <p:nvPr>
              <p:custDataLst>
                <p:tags r:id="rId37"/>
              </p:custDataLst>
            </p:nvPr>
          </p:nvSpPr>
          <p:spPr>
            <a:xfrm>
              <a:off x="7670637" y="5827697"/>
              <a:ext cx="346413" cy="252851"/>
            </a:xfrm>
            <a:custGeom>
              <a:avLst/>
              <a:gdLst/>
              <a:ahLst/>
              <a:cxnLst/>
              <a:rect l="0" t="0" r="0" b="0"/>
              <a:pathLst>
                <a:path w="346413" h="252851">
                  <a:moveTo>
                    <a:pt x="80332" y="21248"/>
                  </a:moveTo>
                  <a:lnTo>
                    <a:pt x="80332" y="21248"/>
                  </a:lnTo>
                  <a:lnTo>
                    <a:pt x="75591" y="25989"/>
                  </a:lnTo>
                  <a:lnTo>
                    <a:pt x="73264" y="30962"/>
                  </a:lnTo>
                  <a:lnTo>
                    <a:pt x="64345" y="70244"/>
                  </a:lnTo>
                  <a:lnTo>
                    <a:pt x="55971" y="102474"/>
                  </a:lnTo>
                  <a:lnTo>
                    <a:pt x="46733" y="146377"/>
                  </a:lnTo>
                  <a:lnTo>
                    <a:pt x="37334" y="186186"/>
                  </a:lnTo>
                  <a:lnTo>
                    <a:pt x="21541" y="228513"/>
                  </a:lnTo>
                  <a:lnTo>
                    <a:pt x="17932" y="240308"/>
                  </a:lnTo>
                  <a:lnTo>
                    <a:pt x="10280" y="251497"/>
                  </a:lnTo>
                  <a:lnTo>
                    <a:pt x="6864" y="252566"/>
                  </a:lnTo>
                  <a:lnTo>
                    <a:pt x="4564" y="252850"/>
                  </a:lnTo>
                  <a:lnTo>
                    <a:pt x="3031" y="251056"/>
                  </a:lnTo>
                  <a:lnTo>
                    <a:pt x="571" y="236564"/>
                  </a:lnTo>
                  <a:lnTo>
                    <a:pt x="0" y="197614"/>
                  </a:lnTo>
                  <a:lnTo>
                    <a:pt x="7037" y="154900"/>
                  </a:lnTo>
                  <a:lnTo>
                    <a:pt x="13268" y="114676"/>
                  </a:lnTo>
                  <a:lnTo>
                    <a:pt x="24292" y="73509"/>
                  </a:lnTo>
                  <a:lnTo>
                    <a:pt x="28671" y="50292"/>
                  </a:lnTo>
                  <a:lnTo>
                    <a:pt x="34551" y="37133"/>
                  </a:lnTo>
                  <a:lnTo>
                    <a:pt x="55391" y="11238"/>
                  </a:lnTo>
                  <a:lnTo>
                    <a:pt x="69855" y="974"/>
                  </a:lnTo>
                  <a:lnTo>
                    <a:pt x="86259" y="0"/>
                  </a:lnTo>
                  <a:lnTo>
                    <a:pt x="127378" y="10071"/>
                  </a:lnTo>
                  <a:lnTo>
                    <a:pt x="169944" y="29061"/>
                  </a:lnTo>
                  <a:lnTo>
                    <a:pt x="206065" y="58343"/>
                  </a:lnTo>
                  <a:lnTo>
                    <a:pt x="210627" y="67831"/>
                  </a:lnTo>
                  <a:lnTo>
                    <a:pt x="213556" y="85351"/>
                  </a:lnTo>
                  <a:lnTo>
                    <a:pt x="211311" y="92071"/>
                  </a:lnTo>
                  <a:lnTo>
                    <a:pt x="201785" y="104470"/>
                  </a:lnTo>
                  <a:lnTo>
                    <a:pt x="193512" y="107845"/>
                  </a:lnTo>
                  <a:lnTo>
                    <a:pt x="149835" y="110387"/>
                  </a:lnTo>
                  <a:lnTo>
                    <a:pt x="110450" y="102843"/>
                  </a:lnTo>
                  <a:lnTo>
                    <a:pt x="92343" y="97238"/>
                  </a:lnTo>
                  <a:lnTo>
                    <a:pt x="75575" y="86456"/>
                  </a:lnTo>
                  <a:lnTo>
                    <a:pt x="64394" y="76553"/>
                  </a:lnTo>
                  <a:lnTo>
                    <a:pt x="63326" y="72949"/>
                  </a:lnTo>
                  <a:lnTo>
                    <a:pt x="62641" y="67290"/>
                  </a:lnTo>
                  <a:lnTo>
                    <a:pt x="62522" y="71050"/>
                  </a:lnTo>
                  <a:lnTo>
                    <a:pt x="63498" y="72309"/>
                  </a:lnTo>
                  <a:lnTo>
                    <a:pt x="67227" y="73707"/>
                  </a:lnTo>
                  <a:lnTo>
                    <a:pt x="72193" y="79620"/>
                  </a:lnTo>
                  <a:lnTo>
                    <a:pt x="102374" y="122639"/>
                  </a:lnTo>
                  <a:lnTo>
                    <a:pt x="142911" y="164134"/>
                  </a:lnTo>
                  <a:lnTo>
                    <a:pt x="155770" y="175042"/>
                  </a:lnTo>
                  <a:lnTo>
                    <a:pt x="199562" y="196517"/>
                  </a:lnTo>
                  <a:lnTo>
                    <a:pt x="230111" y="206057"/>
                  </a:lnTo>
                  <a:lnTo>
                    <a:pt x="255549" y="208235"/>
                  </a:lnTo>
                  <a:lnTo>
                    <a:pt x="273690" y="203872"/>
                  </a:lnTo>
                  <a:lnTo>
                    <a:pt x="297598" y="192517"/>
                  </a:lnTo>
                  <a:lnTo>
                    <a:pt x="314481" y="177717"/>
                  </a:lnTo>
                  <a:lnTo>
                    <a:pt x="342114" y="139019"/>
                  </a:lnTo>
                  <a:lnTo>
                    <a:pt x="346412" y="126809"/>
                  </a:lnTo>
                  <a:lnTo>
                    <a:pt x="346024" y="123372"/>
                  </a:lnTo>
                  <a:lnTo>
                    <a:pt x="342945" y="116908"/>
                  </a:lnTo>
                  <a:lnTo>
                    <a:pt x="340736" y="114787"/>
                  </a:lnTo>
                  <a:lnTo>
                    <a:pt x="335635" y="112430"/>
                  </a:lnTo>
                  <a:lnTo>
                    <a:pt x="327184" y="111103"/>
                  </a:lnTo>
                  <a:lnTo>
                    <a:pt x="313656" y="115451"/>
                  </a:lnTo>
                  <a:lnTo>
                    <a:pt x="297444" y="126801"/>
                  </a:lnTo>
                  <a:lnTo>
                    <a:pt x="278808" y="147123"/>
                  </a:lnTo>
                  <a:lnTo>
                    <a:pt x="275157" y="152790"/>
                  </a:lnTo>
                  <a:lnTo>
                    <a:pt x="270019" y="174987"/>
                  </a:lnTo>
                  <a:lnTo>
                    <a:pt x="268495" y="190934"/>
                  </a:lnTo>
                  <a:lnTo>
                    <a:pt x="273431" y="201175"/>
                  </a:lnTo>
                  <a:lnTo>
                    <a:pt x="283232" y="212341"/>
                  </a:lnTo>
                  <a:lnTo>
                    <a:pt x="312504" y="2355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159"/>
          <p:cNvGrpSpPr/>
          <p:nvPr/>
        </p:nvGrpSpPr>
        <p:grpSpPr>
          <a:xfrm>
            <a:off x="6134695" y="5866805"/>
            <a:ext cx="1187650" cy="776884"/>
            <a:chOff x="6134695" y="5866805"/>
            <a:chExt cx="1187650" cy="776884"/>
          </a:xfrm>
        </p:grpSpPr>
        <p:sp>
          <p:nvSpPr>
            <p:cNvPr id="50" name="SMARTInkShape-3604"/>
            <p:cNvSpPr/>
            <p:nvPr>
              <p:custDataLst>
                <p:tags r:id="rId4"/>
              </p:custDataLst>
            </p:nvPr>
          </p:nvSpPr>
          <p:spPr>
            <a:xfrm>
              <a:off x="6232935" y="5866805"/>
              <a:ext cx="223230" cy="258280"/>
            </a:xfrm>
            <a:custGeom>
              <a:avLst/>
              <a:gdLst/>
              <a:ahLst/>
              <a:cxnLst/>
              <a:rect l="0" t="0" r="0" b="0"/>
              <a:pathLst>
                <a:path w="223230" h="258280">
                  <a:moveTo>
                    <a:pt x="53565" y="0"/>
                  </a:moveTo>
                  <a:lnTo>
                    <a:pt x="53565" y="0"/>
                  </a:lnTo>
                  <a:lnTo>
                    <a:pt x="53565" y="4740"/>
                  </a:lnTo>
                  <a:lnTo>
                    <a:pt x="52573" y="6137"/>
                  </a:lnTo>
                  <a:lnTo>
                    <a:pt x="50919" y="7067"/>
                  </a:lnTo>
                  <a:lnTo>
                    <a:pt x="48825" y="7688"/>
                  </a:lnTo>
                  <a:lnTo>
                    <a:pt x="47428" y="9094"/>
                  </a:lnTo>
                  <a:lnTo>
                    <a:pt x="45876" y="13302"/>
                  </a:lnTo>
                  <a:lnTo>
                    <a:pt x="42038" y="53865"/>
                  </a:lnTo>
                  <a:lnTo>
                    <a:pt x="37581" y="74168"/>
                  </a:lnTo>
                  <a:lnTo>
                    <a:pt x="31335" y="107695"/>
                  </a:lnTo>
                  <a:lnTo>
                    <a:pt x="17663" y="144808"/>
                  </a:lnTo>
                  <a:lnTo>
                    <a:pt x="3932" y="186785"/>
                  </a:lnTo>
                  <a:lnTo>
                    <a:pt x="333" y="225892"/>
                  </a:lnTo>
                  <a:lnTo>
                    <a:pt x="0" y="256662"/>
                  </a:lnTo>
                  <a:lnTo>
                    <a:pt x="988" y="257427"/>
                  </a:lnTo>
                  <a:lnTo>
                    <a:pt x="4732" y="258279"/>
                  </a:lnTo>
                  <a:lnTo>
                    <a:pt x="6127" y="257514"/>
                  </a:lnTo>
                  <a:lnTo>
                    <a:pt x="7057" y="256012"/>
                  </a:lnTo>
                  <a:lnTo>
                    <a:pt x="8365" y="249157"/>
                  </a:lnTo>
                  <a:lnTo>
                    <a:pt x="8884" y="209026"/>
                  </a:lnTo>
                  <a:lnTo>
                    <a:pt x="8912" y="168967"/>
                  </a:lnTo>
                  <a:lnTo>
                    <a:pt x="7922" y="152487"/>
                  </a:lnTo>
                  <a:lnTo>
                    <a:pt x="1227" y="114804"/>
                  </a:lnTo>
                  <a:lnTo>
                    <a:pt x="1224" y="88235"/>
                  </a:lnTo>
                  <a:lnTo>
                    <a:pt x="4837" y="79564"/>
                  </a:lnTo>
                  <a:lnTo>
                    <a:pt x="12448" y="69104"/>
                  </a:lnTo>
                  <a:lnTo>
                    <a:pt x="37490" y="50658"/>
                  </a:lnTo>
                  <a:lnTo>
                    <a:pt x="49397" y="47319"/>
                  </a:lnTo>
                  <a:lnTo>
                    <a:pt x="70190" y="42794"/>
                  </a:lnTo>
                  <a:lnTo>
                    <a:pt x="76554" y="40435"/>
                  </a:lnTo>
                  <a:lnTo>
                    <a:pt x="91564" y="40460"/>
                  </a:lnTo>
                  <a:lnTo>
                    <a:pt x="135994" y="44280"/>
                  </a:lnTo>
                  <a:lnTo>
                    <a:pt x="161332" y="47184"/>
                  </a:lnTo>
                  <a:lnTo>
                    <a:pt x="201993" y="53016"/>
                  </a:lnTo>
                  <a:lnTo>
                    <a:pt x="206095" y="53203"/>
                  </a:lnTo>
                  <a:lnTo>
                    <a:pt x="213299" y="56058"/>
                  </a:lnTo>
                  <a:lnTo>
                    <a:pt x="223229" y="625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605"/>
            <p:cNvSpPr/>
            <p:nvPr>
              <p:custDataLst>
                <p:tags r:id="rId5"/>
              </p:custDataLst>
            </p:nvPr>
          </p:nvSpPr>
          <p:spPr>
            <a:xfrm>
              <a:off x="6223992" y="5991820"/>
              <a:ext cx="116087" cy="8931"/>
            </a:xfrm>
            <a:custGeom>
              <a:avLst/>
              <a:gdLst/>
              <a:ahLst/>
              <a:cxnLst/>
              <a:rect l="0" t="0" r="0" b="0"/>
              <a:pathLst>
                <a:path w="116087" h="8931">
                  <a:moveTo>
                    <a:pt x="0" y="0"/>
                  </a:moveTo>
                  <a:lnTo>
                    <a:pt x="0" y="0"/>
                  </a:lnTo>
                  <a:lnTo>
                    <a:pt x="14258" y="6137"/>
                  </a:lnTo>
                  <a:lnTo>
                    <a:pt x="56361" y="8766"/>
                  </a:lnTo>
                  <a:lnTo>
                    <a:pt x="97687" y="8915"/>
                  </a:lnTo>
                  <a:lnTo>
                    <a:pt x="116086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606"/>
            <p:cNvSpPr/>
            <p:nvPr>
              <p:custDataLst>
                <p:tags r:id="rId6"/>
              </p:custDataLst>
            </p:nvPr>
          </p:nvSpPr>
          <p:spPr>
            <a:xfrm>
              <a:off x="6375949" y="6036469"/>
              <a:ext cx="44497" cy="116087"/>
            </a:xfrm>
            <a:custGeom>
              <a:avLst/>
              <a:gdLst/>
              <a:ahLst/>
              <a:cxnLst/>
              <a:rect l="0" t="0" r="0" b="0"/>
              <a:pathLst>
                <a:path w="44497" h="116087">
                  <a:moveTo>
                    <a:pt x="44496" y="0"/>
                  </a:moveTo>
                  <a:lnTo>
                    <a:pt x="44496" y="0"/>
                  </a:lnTo>
                  <a:lnTo>
                    <a:pt x="44496" y="4740"/>
                  </a:lnTo>
                  <a:lnTo>
                    <a:pt x="41851" y="9713"/>
                  </a:lnTo>
                  <a:lnTo>
                    <a:pt x="32068" y="20990"/>
                  </a:lnTo>
                  <a:lnTo>
                    <a:pt x="29051" y="29503"/>
                  </a:lnTo>
                  <a:lnTo>
                    <a:pt x="26717" y="38909"/>
                  </a:lnTo>
                  <a:lnTo>
                    <a:pt x="5688" y="77805"/>
                  </a:lnTo>
                  <a:lnTo>
                    <a:pt x="1001" y="100292"/>
                  </a:lnTo>
                  <a:lnTo>
                    <a:pt x="0" y="113810"/>
                  </a:lnTo>
                  <a:lnTo>
                    <a:pt x="942" y="114568"/>
                  </a:lnTo>
                  <a:lnTo>
                    <a:pt x="8778" y="1160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607"/>
            <p:cNvSpPr/>
            <p:nvPr>
              <p:custDataLst>
                <p:tags r:id="rId7"/>
              </p:custDataLst>
            </p:nvPr>
          </p:nvSpPr>
          <p:spPr>
            <a:xfrm>
              <a:off x="6474023" y="5965031"/>
              <a:ext cx="8931" cy="26790"/>
            </a:xfrm>
            <a:custGeom>
              <a:avLst/>
              <a:gdLst/>
              <a:ahLst/>
              <a:cxnLst/>
              <a:rect l="0" t="0" r="0" b="0"/>
              <a:pathLst>
                <a:path w="8931" h="26790">
                  <a:moveTo>
                    <a:pt x="0" y="0"/>
                  </a:moveTo>
                  <a:lnTo>
                    <a:pt x="0" y="0"/>
                  </a:lnTo>
                  <a:lnTo>
                    <a:pt x="0" y="13561"/>
                  </a:lnTo>
                  <a:lnTo>
                    <a:pt x="2646" y="18595"/>
                  </a:lnTo>
                  <a:lnTo>
                    <a:pt x="8930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608"/>
            <p:cNvSpPr/>
            <p:nvPr>
              <p:custDataLst>
                <p:tags r:id="rId8"/>
              </p:custDataLst>
            </p:nvPr>
          </p:nvSpPr>
          <p:spPr>
            <a:xfrm>
              <a:off x="6474023" y="6027689"/>
              <a:ext cx="116087" cy="294531"/>
            </a:xfrm>
            <a:custGeom>
              <a:avLst/>
              <a:gdLst/>
              <a:ahLst/>
              <a:cxnLst/>
              <a:rect l="0" t="0" r="0" b="0"/>
              <a:pathLst>
                <a:path w="116087" h="294531">
                  <a:moveTo>
                    <a:pt x="116086" y="26639"/>
                  </a:moveTo>
                  <a:lnTo>
                    <a:pt x="116086" y="26639"/>
                  </a:lnTo>
                  <a:lnTo>
                    <a:pt x="116086" y="14210"/>
                  </a:lnTo>
                  <a:lnTo>
                    <a:pt x="113441" y="8548"/>
                  </a:lnTo>
                  <a:lnTo>
                    <a:pt x="111346" y="5649"/>
                  </a:lnTo>
                  <a:lnTo>
                    <a:pt x="106373" y="2427"/>
                  </a:lnTo>
                  <a:lnTo>
                    <a:pt x="95349" y="614"/>
                  </a:lnTo>
                  <a:lnTo>
                    <a:pt x="78586" y="0"/>
                  </a:lnTo>
                  <a:lnTo>
                    <a:pt x="52952" y="9583"/>
                  </a:lnTo>
                  <a:lnTo>
                    <a:pt x="34383" y="20845"/>
                  </a:lnTo>
                  <a:lnTo>
                    <a:pt x="24299" y="29663"/>
                  </a:lnTo>
                  <a:lnTo>
                    <a:pt x="20721" y="38235"/>
                  </a:lnTo>
                  <a:lnTo>
                    <a:pt x="18425" y="59908"/>
                  </a:lnTo>
                  <a:lnTo>
                    <a:pt x="20757" y="68875"/>
                  </a:lnTo>
                  <a:lnTo>
                    <a:pt x="22768" y="72656"/>
                  </a:lnTo>
                  <a:lnTo>
                    <a:pt x="26093" y="75176"/>
                  </a:lnTo>
                  <a:lnTo>
                    <a:pt x="56237" y="87709"/>
                  </a:lnTo>
                  <a:lnTo>
                    <a:pt x="65013" y="85862"/>
                  </a:lnTo>
                  <a:lnTo>
                    <a:pt x="78464" y="79244"/>
                  </a:lnTo>
                  <a:lnTo>
                    <a:pt x="91898" y="68119"/>
                  </a:lnTo>
                  <a:lnTo>
                    <a:pt x="112095" y="39362"/>
                  </a:lnTo>
                  <a:lnTo>
                    <a:pt x="114904" y="29858"/>
                  </a:lnTo>
                  <a:lnTo>
                    <a:pt x="116040" y="18241"/>
                  </a:lnTo>
                  <a:lnTo>
                    <a:pt x="115092" y="34956"/>
                  </a:lnTo>
                  <a:lnTo>
                    <a:pt x="107984" y="74811"/>
                  </a:lnTo>
                  <a:lnTo>
                    <a:pt x="107265" y="116400"/>
                  </a:lnTo>
                  <a:lnTo>
                    <a:pt x="100049" y="157883"/>
                  </a:lnTo>
                  <a:lnTo>
                    <a:pt x="89069" y="195769"/>
                  </a:lnTo>
                  <a:lnTo>
                    <a:pt x="73392" y="239889"/>
                  </a:lnTo>
                  <a:lnTo>
                    <a:pt x="47098" y="273162"/>
                  </a:lnTo>
                  <a:lnTo>
                    <a:pt x="29610" y="286655"/>
                  </a:lnTo>
                  <a:lnTo>
                    <a:pt x="16601" y="292196"/>
                  </a:lnTo>
                  <a:lnTo>
                    <a:pt x="0" y="2945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609"/>
            <p:cNvSpPr/>
            <p:nvPr>
              <p:custDataLst>
                <p:tags r:id="rId9"/>
              </p:custDataLst>
            </p:nvPr>
          </p:nvSpPr>
          <p:spPr>
            <a:xfrm>
              <a:off x="6652621" y="5965031"/>
              <a:ext cx="151802" cy="174433"/>
            </a:xfrm>
            <a:custGeom>
              <a:avLst/>
              <a:gdLst/>
              <a:ahLst/>
              <a:cxnLst/>
              <a:rect l="0" t="0" r="0" b="0"/>
              <a:pathLst>
                <a:path w="151802" h="174433">
                  <a:moveTo>
                    <a:pt x="35715" y="0"/>
                  </a:moveTo>
                  <a:lnTo>
                    <a:pt x="35715" y="0"/>
                  </a:lnTo>
                  <a:lnTo>
                    <a:pt x="35715" y="13303"/>
                  </a:lnTo>
                  <a:lnTo>
                    <a:pt x="33069" y="18480"/>
                  </a:lnTo>
                  <a:lnTo>
                    <a:pt x="23286" y="34629"/>
                  </a:lnTo>
                  <a:lnTo>
                    <a:pt x="13592" y="76315"/>
                  </a:lnTo>
                  <a:lnTo>
                    <a:pt x="2472" y="109660"/>
                  </a:lnTo>
                  <a:lnTo>
                    <a:pt x="92" y="153374"/>
                  </a:lnTo>
                  <a:lnTo>
                    <a:pt x="0" y="160447"/>
                  </a:lnTo>
                  <a:lnTo>
                    <a:pt x="4738" y="155909"/>
                  </a:lnTo>
                  <a:lnTo>
                    <a:pt x="7064" y="150983"/>
                  </a:lnTo>
                  <a:lnTo>
                    <a:pt x="13299" y="134995"/>
                  </a:lnTo>
                  <a:lnTo>
                    <a:pt x="50377" y="92589"/>
                  </a:lnTo>
                  <a:lnTo>
                    <a:pt x="60711" y="82173"/>
                  </a:lnTo>
                  <a:lnTo>
                    <a:pt x="64353" y="81170"/>
                  </a:lnTo>
                  <a:lnTo>
                    <a:pt x="66713" y="80902"/>
                  </a:lnTo>
                  <a:lnTo>
                    <a:pt x="68287" y="81716"/>
                  </a:lnTo>
                  <a:lnTo>
                    <a:pt x="69336" y="83251"/>
                  </a:lnTo>
                  <a:lnTo>
                    <a:pt x="78286" y="101767"/>
                  </a:lnTo>
                  <a:lnTo>
                    <a:pt x="104199" y="145146"/>
                  </a:lnTo>
                  <a:lnTo>
                    <a:pt x="119062" y="163226"/>
                  </a:lnTo>
                  <a:lnTo>
                    <a:pt x="127659" y="166803"/>
                  </a:lnTo>
                  <a:lnTo>
                    <a:pt x="137103" y="169384"/>
                  </a:lnTo>
                  <a:lnTo>
                    <a:pt x="144607" y="173839"/>
                  </a:lnTo>
                  <a:lnTo>
                    <a:pt x="147004" y="174432"/>
                  </a:lnTo>
                  <a:lnTo>
                    <a:pt x="148603" y="173835"/>
                  </a:lnTo>
                  <a:lnTo>
                    <a:pt x="151801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610"/>
            <p:cNvSpPr/>
            <p:nvPr>
              <p:custDataLst>
                <p:tags r:id="rId10"/>
              </p:custDataLst>
            </p:nvPr>
          </p:nvSpPr>
          <p:spPr>
            <a:xfrm>
              <a:off x="6884789" y="5947172"/>
              <a:ext cx="35720" cy="200238"/>
            </a:xfrm>
            <a:custGeom>
              <a:avLst/>
              <a:gdLst/>
              <a:ahLst/>
              <a:cxnLst/>
              <a:rect l="0" t="0" r="0" b="0"/>
              <a:pathLst>
                <a:path w="35720" h="200238">
                  <a:moveTo>
                    <a:pt x="35719" y="0"/>
                  </a:moveTo>
                  <a:lnTo>
                    <a:pt x="35719" y="0"/>
                  </a:lnTo>
                  <a:lnTo>
                    <a:pt x="35719" y="4740"/>
                  </a:lnTo>
                  <a:lnTo>
                    <a:pt x="33073" y="9713"/>
                  </a:lnTo>
                  <a:lnTo>
                    <a:pt x="30978" y="12429"/>
                  </a:lnTo>
                  <a:lnTo>
                    <a:pt x="28651" y="20737"/>
                  </a:lnTo>
                  <a:lnTo>
                    <a:pt x="26898" y="64440"/>
                  </a:lnTo>
                  <a:lnTo>
                    <a:pt x="24158" y="107410"/>
                  </a:lnTo>
                  <a:lnTo>
                    <a:pt x="17697" y="145701"/>
                  </a:lnTo>
                  <a:lnTo>
                    <a:pt x="8838" y="182443"/>
                  </a:lnTo>
                  <a:lnTo>
                    <a:pt x="2039" y="196038"/>
                  </a:lnTo>
                  <a:lnTo>
                    <a:pt x="906" y="200237"/>
                  </a:lnTo>
                  <a:lnTo>
                    <a:pt x="604" y="199968"/>
                  </a:lnTo>
                  <a:lnTo>
                    <a:pt x="0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611"/>
            <p:cNvSpPr/>
            <p:nvPr>
              <p:custDataLst>
                <p:tags r:id="rId11"/>
              </p:custDataLst>
            </p:nvPr>
          </p:nvSpPr>
          <p:spPr>
            <a:xfrm>
              <a:off x="6866930" y="6000782"/>
              <a:ext cx="160735" cy="17828"/>
            </a:xfrm>
            <a:custGeom>
              <a:avLst/>
              <a:gdLst/>
              <a:ahLst/>
              <a:cxnLst/>
              <a:rect l="0" t="0" r="0" b="0"/>
              <a:pathLst>
                <a:path w="160735" h="17828">
                  <a:moveTo>
                    <a:pt x="0" y="8898"/>
                  </a:moveTo>
                  <a:lnTo>
                    <a:pt x="0" y="8898"/>
                  </a:lnTo>
                  <a:lnTo>
                    <a:pt x="0" y="1209"/>
                  </a:lnTo>
                  <a:lnTo>
                    <a:pt x="992" y="795"/>
                  </a:lnTo>
                  <a:lnTo>
                    <a:pt x="30471" y="0"/>
                  </a:lnTo>
                  <a:lnTo>
                    <a:pt x="71922" y="7040"/>
                  </a:lnTo>
                  <a:lnTo>
                    <a:pt x="115157" y="9645"/>
                  </a:lnTo>
                  <a:lnTo>
                    <a:pt x="160734" y="178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612"/>
            <p:cNvSpPr/>
            <p:nvPr>
              <p:custDataLst>
                <p:tags r:id="rId12"/>
              </p:custDataLst>
            </p:nvPr>
          </p:nvSpPr>
          <p:spPr>
            <a:xfrm>
              <a:off x="7099656" y="5982891"/>
              <a:ext cx="70751" cy="137891"/>
            </a:xfrm>
            <a:custGeom>
              <a:avLst/>
              <a:gdLst/>
              <a:ahLst/>
              <a:cxnLst/>
              <a:rect l="0" t="0" r="0" b="0"/>
              <a:pathLst>
                <a:path w="70751" h="137891">
                  <a:moveTo>
                    <a:pt x="61953" y="35718"/>
                  </a:moveTo>
                  <a:lnTo>
                    <a:pt x="61953" y="35718"/>
                  </a:lnTo>
                  <a:lnTo>
                    <a:pt x="57213" y="35718"/>
                  </a:lnTo>
                  <a:lnTo>
                    <a:pt x="52240" y="38364"/>
                  </a:lnTo>
                  <a:lnTo>
                    <a:pt x="19146" y="65222"/>
                  </a:lnTo>
                  <a:lnTo>
                    <a:pt x="3657" y="86494"/>
                  </a:lnTo>
                  <a:lnTo>
                    <a:pt x="0" y="108783"/>
                  </a:lnTo>
                  <a:lnTo>
                    <a:pt x="2338" y="115486"/>
                  </a:lnTo>
                  <a:lnTo>
                    <a:pt x="11922" y="127873"/>
                  </a:lnTo>
                  <a:lnTo>
                    <a:pt x="25191" y="136886"/>
                  </a:lnTo>
                  <a:lnTo>
                    <a:pt x="29507" y="137890"/>
                  </a:lnTo>
                  <a:lnTo>
                    <a:pt x="33378" y="137567"/>
                  </a:lnTo>
                  <a:lnTo>
                    <a:pt x="46210" y="135018"/>
                  </a:lnTo>
                  <a:lnTo>
                    <a:pt x="51458" y="134660"/>
                  </a:lnTo>
                  <a:lnTo>
                    <a:pt x="54956" y="133429"/>
                  </a:lnTo>
                  <a:lnTo>
                    <a:pt x="57289" y="131617"/>
                  </a:lnTo>
                  <a:lnTo>
                    <a:pt x="65773" y="116838"/>
                  </a:lnTo>
                  <a:lnTo>
                    <a:pt x="69368" y="100543"/>
                  </a:lnTo>
                  <a:lnTo>
                    <a:pt x="70750" y="57737"/>
                  </a:lnTo>
                  <a:lnTo>
                    <a:pt x="69865" y="33968"/>
                  </a:lnTo>
                  <a:lnTo>
                    <a:pt x="5302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613"/>
            <p:cNvSpPr/>
            <p:nvPr>
              <p:custDataLst>
                <p:tags r:id="rId13"/>
              </p:custDataLst>
            </p:nvPr>
          </p:nvSpPr>
          <p:spPr>
            <a:xfrm>
              <a:off x="7215188" y="6000750"/>
              <a:ext cx="107157" cy="96798"/>
            </a:xfrm>
            <a:custGeom>
              <a:avLst/>
              <a:gdLst/>
              <a:ahLst/>
              <a:cxnLst/>
              <a:rect l="0" t="0" r="0" b="0"/>
              <a:pathLst>
                <a:path w="107157" h="96798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992" y="6137"/>
                  </a:lnTo>
                  <a:lnTo>
                    <a:pt x="2646" y="7068"/>
                  </a:lnTo>
                  <a:lnTo>
                    <a:pt x="4740" y="7689"/>
                  </a:lnTo>
                  <a:lnTo>
                    <a:pt x="6136" y="9094"/>
                  </a:lnTo>
                  <a:lnTo>
                    <a:pt x="11024" y="18479"/>
                  </a:lnTo>
                  <a:lnTo>
                    <a:pt x="13302" y="21249"/>
                  </a:lnTo>
                  <a:lnTo>
                    <a:pt x="15834" y="29618"/>
                  </a:lnTo>
                  <a:lnTo>
                    <a:pt x="17824" y="70119"/>
                  </a:lnTo>
                  <a:lnTo>
                    <a:pt x="17859" y="96797"/>
                  </a:lnTo>
                  <a:lnTo>
                    <a:pt x="17859" y="76966"/>
                  </a:lnTo>
                  <a:lnTo>
                    <a:pt x="26954" y="48427"/>
                  </a:lnTo>
                  <a:lnTo>
                    <a:pt x="39108" y="32848"/>
                  </a:lnTo>
                  <a:lnTo>
                    <a:pt x="52487" y="23844"/>
                  </a:lnTo>
                  <a:lnTo>
                    <a:pt x="64279" y="19633"/>
                  </a:lnTo>
                  <a:lnTo>
                    <a:pt x="78797" y="18385"/>
                  </a:lnTo>
                  <a:lnTo>
                    <a:pt x="87276" y="20738"/>
                  </a:lnTo>
                  <a:lnTo>
                    <a:pt x="94351" y="24100"/>
                  </a:lnTo>
                  <a:lnTo>
                    <a:pt x="107156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614"/>
            <p:cNvSpPr/>
            <p:nvPr>
              <p:custDataLst>
                <p:tags r:id="rId14"/>
              </p:custDataLst>
            </p:nvPr>
          </p:nvSpPr>
          <p:spPr>
            <a:xfrm>
              <a:off x="6134695" y="6268641"/>
              <a:ext cx="89298" cy="262550"/>
            </a:xfrm>
            <a:custGeom>
              <a:avLst/>
              <a:gdLst/>
              <a:ahLst/>
              <a:cxnLst/>
              <a:rect l="0" t="0" r="0" b="0"/>
              <a:pathLst>
                <a:path w="89298" h="262550">
                  <a:moveTo>
                    <a:pt x="89297" y="0"/>
                  </a:moveTo>
                  <a:lnTo>
                    <a:pt x="89297" y="0"/>
                  </a:lnTo>
                  <a:lnTo>
                    <a:pt x="84557" y="4740"/>
                  </a:lnTo>
                  <a:lnTo>
                    <a:pt x="82229" y="12359"/>
                  </a:lnTo>
                  <a:lnTo>
                    <a:pt x="78273" y="27804"/>
                  </a:lnTo>
                  <a:lnTo>
                    <a:pt x="62324" y="72310"/>
                  </a:lnTo>
                  <a:lnTo>
                    <a:pt x="50565" y="112068"/>
                  </a:lnTo>
                  <a:lnTo>
                    <a:pt x="38689" y="151011"/>
                  </a:lnTo>
                  <a:lnTo>
                    <a:pt x="26788" y="187366"/>
                  </a:lnTo>
                  <a:lnTo>
                    <a:pt x="15998" y="231373"/>
                  </a:lnTo>
                  <a:lnTo>
                    <a:pt x="8378" y="247149"/>
                  </a:lnTo>
                  <a:lnTo>
                    <a:pt x="3724" y="254703"/>
                  </a:lnTo>
                  <a:lnTo>
                    <a:pt x="1104" y="262549"/>
                  </a:lnTo>
                  <a:lnTo>
                    <a:pt x="736" y="262345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615"/>
            <p:cNvSpPr/>
            <p:nvPr>
              <p:custDataLst>
                <p:tags r:id="rId15"/>
              </p:custDataLst>
            </p:nvPr>
          </p:nvSpPr>
          <p:spPr>
            <a:xfrm>
              <a:off x="6206133" y="6277570"/>
              <a:ext cx="169665" cy="44650"/>
            </a:xfrm>
            <a:custGeom>
              <a:avLst/>
              <a:gdLst/>
              <a:ahLst/>
              <a:cxnLst/>
              <a:rect l="0" t="0" r="0" b="0"/>
              <a:pathLst>
                <a:path w="169665" h="44650">
                  <a:moveTo>
                    <a:pt x="0" y="0"/>
                  </a:moveTo>
                  <a:lnTo>
                    <a:pt x="0" y="0"/>
                  </a:lnTo>
                  <a:lnTo>
                    <a:pt x="17216" y="992"/>
                  </a:lnTo>
                  <a:lnTo>
                    <a:pt x="58090" y="14239"/>
                  </a:lnTo>
                  <a:lnTo>
                    <a:pt x="99705" y="19791"/>
                  </a:lnTo>
                  <a:lnTo>
                    <a:pt x="143695" y="32997"/>
                  </a:lnTo>
                  <a:lnTo>
                    <a:pt x="169664" y="446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616"/>
            <p:cNvSpPr/>
            <p:nvPr>
              <p:custDataLst>
                <p:tags r:id="rId16"/>
              </p:custDataLst>
            </p:nvPr>
          </p:nvSpPr>
          <p:spPr>
            <a:xfrm>
              <a:off x="6179344" y="6349008"/>
              <a:ext cx="133946" cy="35720"/>
            </a:xfrm>
            <a:custGeom>
              <a:avLst/>
              <a:gdLst/>
              <a:ahLst/>
              <a:cxnLst/>
              <a:rect l="0" t="0" r="0" b="0"/>
              <a:pathLst>
                <a:path w="133946" h="35720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7" y="992"/>
                  </a:lnTo>
                  <a:lnTo>
                    <a:pt x="7068" y="2645"/>
                  </a:lnTo>
                  <a:lnTo>
                    <a:pt x="7688" y="4740"/>
                  </a:lnTo>
                  <a:lnTo>
                    <a:pt x="13669" y="9713"/>
                  </a:lnTo>
                  <a:lnTo>
                    <a:pt x="33678" y="20990"/>
                  </a:lnTo>
                  <a:lnTo>
                    <a:pt x="73283" y="31020"/>
                  </a:lnTo>
                  <a:lnTo>
                    <a:pt x="113683" y="35100"/>
                  </a:lnTo>
                  <a:lnTo>
                    <a:pt x="133945" y="35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617"/>
            <p:cNvSpPr/>
            <p:nvPr>
              <p:custDataLst>
                <p:tags r:id="rId17"/>
              </p:custDataLst>
            </p:nvPr>
          </p:nvSpPr>
          <p:spPr>
            <a:xfrm>
              <a:off x="6393811" y="6304359"/>
              <a:ext cx="71284" cy="213735"/>
            </a:xfrm>
            <a:custGeom>
              <a:avLst/>
              <a:gdLst/>
              <a:ahLst/>
              <a:cxnLst/>
              <a:rect l="0" t="0" r="0" b="0"/>
              <a:pathLst>
                <a:path w="71284" h="213735">
                  <a:moveTo>
                    <a:pt x="71283" y="0"/>
                  </a:moveTo>
                  <a:lnTo>
                    <a:pt x="71283" y="0"/>
                  </a:lnTo>
                  <a:lnTo>
                    <a:pt x="66542" y="0"/>
                  </a:lnTo>
                  <a:lnTo>
                    <a:pt x="65146" y="992"/>
                  </a:lnTo>
                  <a:lnTo>
                    <a:pt x="64215" y="2646"/>
                  </a:lnTo>
                  <a:lnTo>
                    <a:pt x="62721" y="7689"/>
                  </a:lnTo>
                  <a:lnTo>
                    <a:pt x="56289" y="15814"/>
                  </a:lnTo>
                  <a:lnTo>
                    <a:pt x="38267" y="57919"/>
                  </a:lnTo>
                  <a:lnTo>
                    <a:pt x="20657" y="101400"/>
                  </a:lnTo>
                  <a:lnTo>
                    <a:pt x="3812" y="145947"/>
                  </a:lnTo>
                  <a:lnTo>
                    <a:pt x="193" y="188602"/>
                  </a:lnTo>
                  <a:lnTo>
                    <a:pt x="0" y="197264"/>
                  </a:lnTo>
                  <a:lnTo>
                    <a:pt x="2560" y="204420"/>
                  </a:lnTo>
                  <a:lnTo>
                    <a:pt x="7547" y="212359"/>
                  </a:lnTo>
                  <a:lnTo>
                    <a:pt x="10875" y="213444"/>
                  </a:lnTo>
                  <a:lnTo>
                    <a:pt x="13151" y="213734"/>
                  </a:lnTo>
                  <a:lnTo>
                    <a:pt x="18327" y="211409"/>
                  </a:lnTo>
                  <a:lnTo>
                    <a:pt x="21096" y="209400"/>
                  </a:lnTo>
                  <a:lnTo>
                    <a:pt x="24173" y="204523"/>
                  </a:lnTo>
                  <a:lnTo>
                    <a:pt x="26634" y="1964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618"/>
            <p:cNvSpPr/>
            <p:nvPr>
              <p:custDataLst>
                <p:tags r:id="rId18"/>
              </p:custDataLst>
            </p:nvPr>
          </p:nvSpPr>
          <p:spPr>
            <a:xfrm>
              <a:off x="6509870" y="6402586"/>
              <a:ext cx="35592" cy="98228"/>
            </a:xfrm>
            <a:custGeom>
              <a:avLst/>
              <a:gdLst/>
              <a:ahLst/>
              <a:cxnLst/>
              <a:rect l="0" t="0" r="0" b="0"/>
              <a:pathLst>
                <a:path w="35592" h="98228">
                  <a:moveTo>
                    <a:pt x="35591" y="0"/>
                  </a:moveTo>
                  <a:lnTo>
                    <a:pt x="35591" y="0"/>
                  </a:lnTo>
                  <a:lnTo>
                    <a:pt x="30850" y="0"/>
                  </a:lnTo>
                  <a:lnTo>
                    <a:pt x="29454" y="992"/>
                  </a:lnTo>
                  <a:lnTo>
                    <a:pt x="28523" y="2646"/>
                  </a:lnTo>
                  <a:lnTo>
                    <a:pt x="27029" y="12429"/>
                  </a:lnTo>
                  <a:lnTo>
                    <a:pt x="24922" y="15231"/>
                  </a:lnTo>
                  <a:lnTo>
                    <a:pt x="17289" y="20991"/>
                  </a:lnTo>
                  <a:lnTo>
                    <a:pt x="14460" y="24908"/>
                  </a:lnTo>
                  <a:lnTo>
                    <a:pt x="2065" y="62746"/>
                  </a:lnTo>
                  <a:lnTo>
                    <a:pt x="0" y="91765"/>
                  </a:lnTo>
                  <a:lnTo>
                    <a:pt x="950" y="93919"/>
                  </a:lnTo>
                  <a:lnTo>
                    <a:pt x="2575" y="95355"/>
                  </a:lnTo>
                  <a:lnTo>
                    <a:pt x="7027" y="96950"/>
                  </a:lnTo>
                  <a:lnTo>
                    <a:pt x="17732" y="982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619"/>
            <p:cNvSpPr/>
            <p:nvPr>
              <p:custDataLst>
                <p:tags r:id="rId19"/>
              </p:custDataLst>
            </p:nvPr>
          </p:nvSpPr>
          <p:spPr>
            <a:xfrm>
              <a:off x="6616898" y="6331148"/>
              <a:ext cx="1" cy="8931"/>
            </a:xfrm>
            <a:custGeom>
              <a:avLst/>
              <a:gdLst/>
              <a:ahLst/>
              <a:cxnLst/>
              <a:rect l="0" t="0" r="0" b="0"/>
              <a:pathLst>
                <a:path w="1" h="8931">
                  <a:moveTo>
                    <a:pt x="0" y="0"/>
                  </a:moveTo>
                  <a:lnTo>
                    <a:pt x="0" y="0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620"/>
            <p:cNvSpPr/>
            <p:nvPr>
              <p:custDataLst>
                <p:tags r:id="rId20"/>
              </p:custDataLst>
            </p:nvPr>
          </p:nvSpPr>
          <p:spPr>
            <a:xfrm>
              <a:off x="6626765" y="6394213"/>
              <a:ext cx="124080" cy="249476"/>
            </a:xfrm>
            <a:custGeom>
              <a:avLst/>
              <a:gdLst/>
              <a:ahLst/>
              <a:cxnLst/>
              <a:rect l="0" t="0" r="0" b="0"/>
              <a:pathLst>
                <a:path w="124080" h="249476">
                  <a:moveTo>
                    <a:pt x="124079" y="26232"/>
                  </a:moveTo>
                  <a:lnTo>
                    <a:pt x="124079" y="26232"/>
                  </a:lnTo>
                  <a:lnTo>
                    <a:pt x="110776" y="12930"/>
                  </a:lnTo>
                  <a:lnTo>
                    <a:pt x="105598" y="10398"/>
                  </a:lnTo>
                  <a:lnTo>
                    <a:pt x="61322" y="47"/>
                  </a:lnTo>
                  <a:lnTo>
                    <a:pt x="49555" y="704"/>
                  </a:lnTo>
                  <a:lnTo>
                    <a:pt x="24625" y="7167"/>
                  </a:lnTo>
                  <a:lnTo>
                    <a:pt x="9724" y="17496"/>
                  </a:lnTo>
                  <a:lnTo>
                    <a:pt x="3801" y="24995"/>
                  </a:lnTo>
                  <a:lnTo>
                    <a:pt x="467" y="34796"/>
                  </a:lnTo>
                  <a:lnTo>
                    <a:pt x="0" y="37894"/>
                  </a:lnTo>
                  <a:lnTo>
                    <a:pt x="4081" y="51736"/>
                  </a:lnTo>
                  <a:lnTo>
                    <a:pt x="6377" y="55141"/>
                  </a:lnTo>
                  <a:lnTo>
                    <a:pt x="11574" y="58925"/>
                  </a:lnTo>
                  <a:lnTo>
                    <a:pt x="32999" y="68620"/>
                  </a:lnTo>
                  <a:lnTo>
                    <a:pt x="36570" y="69373"/>
                  </a:lnTo>
                  <a:lnTo>
                    <a:pt x="45829" y="67565"/>
                  </a:lnTo>
                  <a:lnTo>
                    <a:pt x="63202" y="63060"/>
                  </a:lnTo>
                  <a:lnTo>
                    <a:pt x="69903" y="57153"/>
                  </a:lnTo>
                  <a:lnTo>
                    <a:pt x="93298" y="23233"/>
                  </a:lnTo>
                  <a:lnTo>
                    <a:pt x="97099" y="12225"/>
                  </a:lnTo>
                  <a:lnTo>
                    <a:pt x="105805" y="0"/>
                  </a:lnTo>
                  <a:lnTo>
                    <a:pt x="106216" y="37866"/>
                  </a:lnTo>
                  <a:lnTo>
                    <a:pt x="103573" y="75744"/>
                  </a:lnTo>
                  <a:lnTo>
                    <a:pt x="98531" y="114726"/>
                  </a:lnTo>
                  <a:lnTo>
                    <a:pt x="91398" y="151089"/>
                  </a:lnTo>
                  <a:lnTo>
                    <a:pt x="86314" y="186935"/>
                  </a:lnTo>
                  <a:lnTo>
                    <a:pt x="73208" y="223489"/>
                  </a:lnTo>
                  <a:lnTo>
                    <a:pt x="52641" y="249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621"/>
            <p:cNvSpPr/>
            <p:nvPr>
              <p:custDataLst>
                <p:tags r:id="rId21"/>
              </p:custDataLst>
            </p:nvPr>
          </p:nvSpPr>
          <p:spPr>
            <a:xfrm>
              <a:off x="6822394" y="6295430"/>
              <a:ext cx="196341" cy="222674"/>
            </a:xfrm>
            <a:custGeom>
              <a:avLst/>
              <a:gdLst/>
              <a:ahLst/>
              <a:cxnLst/>
              <a:rect l="0" t="0" r="0" b="0"/>
              <a:pathLst>
                <a:path w="196341" h="222674">
                  <a:moveTo>
                    <a:pt x="44536" y="0"/>
                  </a:moveTo>
                  <a:lnTo>
                    <a:pt x="44536" y="0"/>
                  </a:lnTo>
                  <a:lnTo>
                    <a:pt x="44536" y="4740"/>
                  </a:lnTo>
                  <a:lnTo>
                    <a:pt x="41890" y="9713"/>
                  </a:lnTo>
                  <a:lnTo>
                    <a:pt x="39795" y="12428"/>
                  </a:lnTo>
                  <a:lnTo>
                    <a:pt x="37468" y="20737"/>
                  </a:lnTo>
                  <a:lnTo>
                    <a:pt x="33512" y="36571"/>
                  </a:lnTo>
                  <a:lnTo>
                    <a:pt x="29714" y="48996"/>
                  </a:lnTo>
                  <a:lnTo>
                    <a:pt x="27076" y="89869"/>
                  </a:lnTo>
                  <a:lnTo>
                    <a:pt x="19661" y="131374"/>
                  </a:lnTo>
                  <a:lnTo>
                    <a:pt x="10847" y="173860"/>
                  </a:lnTo>
                  <a:lnTo>
                    <a:pt x="8092" y="197998"/>
                  </a:lnTo>
                  <a:lnTo>
                    <a:pt x="6349" y="200459"/>
                  </a:lnTo>
                  <a:lnTo>
                    <a:pt x="266" y="205094"/>
                  </a:lnTo>
                  <a:lnTo>
                    <a:pt x="0" y="200556"/>
                  </a:lnTo>
                  <a:lnTo>
                    <a:pt x="2583" y="195631"/>
                  </a:lnTo>
                  <a:lnTo>
                    <a:pt x="26747" y="151550"/>
                  </a:lnTo>
                  <a:lnTo>
                    <a:pt x="38273" y="133870"/>
                  </a:lnTo>
                  <a:lnTo>
                    <a:pt x="61845" y="103511"/>
                  </a:lnTo>
                  <a:lnTo>
                    <a:pt x="74193" y="94530"/>
                  </a:lnTo>
                  <a:lnTo>
                    <a:pt x="77205" y="93777"/>
                  </a:lnTo>
                  <a:lnTo>
                    <a:pt x="80206" y="94268"/>
                  </a:lnTo>
                  <a:lnTo>
                    <a:pt x="87411" y="97444"/>
                  </a:lnTo>
                  <a:lnTo>
                    <a:pt x="110129" y="140187"/>
                  </a:lnTo>
                  <a:lnTo>
                    <a:pt x="127563" y="169702"/>
                  </a:lnTo>
                  <a:lnTo>
                    <a:pt x="158392" y="210161"/>
                  </a:lnTo>
                  <a:lnTo>
                    <a:pt x="172639" y="218924"/>
                  </a:lnTo>
                  <a:lnTo>
                    <a:pt x="186845" y="222389"/>
                  </a:lnTo>
                  <a:lnTo>
                    <a:pt x="190010" y="222673"/>
                  </a:lnTo>
                  <a:lnTo>
                    <a:pt x="192120" y="221871"/>
                  </a:lnTo>
                  <a:lnTo>
                    <a:pt x="193527" y="220343"/>
                  </a:lnTo>
                  <a:lnTo>
                    <a:pt x="196340" y="214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622"/>
            <p:cNvSpPr/>
            <p:nvPr>
              <p:custDataLst>
                <p:tags r:id="rId22"/>
              </p:custDataLst>
            </p:nvPr>
          </p:nvSpPr>
          <p:spPr>
            <a:xfrm>
              <a:off x="7045523" y="6331148"/>
              <a:ext cx="71439" cy="232173"/>
            </a:xfrm>
            <a:custGeom>
              <a:avLst/>
              <a:gdLst/>
              <a:ahLst/>
              <a:cxnLst/>
              <a:rect l="0" t="0" r="0" b="0"/>
              <a:pathLst>
                <a:path w="71439" h="232173">
                  <a:moveTo>
                    <a:pt x="71438" y="0"/>
                  </a:moveTo>
                  <a:lnTo>
                    <a:pt x="71438" y="0"/>
                  </a:lnTo>
                  <a:lnTo>
                    <a:pt x="66697" y="0"/>
                  </a:lnTo>
                  <a:lnTo>
                    <a:pt x="65301" y="992"/>
                  </a:lnTo>
                  <a:lnTo>
                    <a:pt x="64370" y="2646"/>
                  </a:lnTo>
                  <a:lnTo>
                    <a:pt x="50112" y="46981"/>
                  </a:lnTo>
                  <a:lnTo>
                    <a:pt x="35654" y="89604"/>
                  </a:lnTo>
                  <a:lnTo>
                    <a:pt x="20828" y="133986"/>
                  </a:lnTo>
                  <a:lnTo>
                    <a:pt x="5952" y="178600"/>
                  </a:lnTo>
                  <a:lnTo>
                    <a:pt x="233" y="222226"/>
                  </a:lnTo>
                  <a:lnTo>
                    <a:pt x="0" y="2321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623"/>
            <p:cNvSpPr/>
            <p:nvPr>
              <p:custDataLst>
                <p:tags r:id="rId23"/>
              </p:custDataLst>
            </p:nvPr>
          </p:nvSpPr>
          <p:spPr>
            <a:xfrm>
              <a:off x="7000875" y="6366867"/>
              <a:ext cx="133946" cy="35720"/>
            </a:xfrm>
            <a:custGeom>
              <a:avLst/>
              <a:gdLst/>
              <a:ahLst/>
              <a:cxnLst/>
              <a:rect l="0" t="0" r="0" b="0"/>
              <a:pathLst>
                <a:path w="133946" h="35720">
                  <a:moveTo>
                    <a:pt x="133945" y="35719"/>
                  </a:moveTo>
                  <a:lnTo>
                    <a:pt x="133945" y="35719"/>
                  </a:lnTo>
                  <a:lnTo>
                    <a:pt x="120643" y="22416"/>
                  </a:lnTo>
                  <a:lnTo>
                    <a:pt x="112819" y="19884"/>
                  </a:lnTo>
                  <a:lnTo>
                    <a:pt x="73013" y="10969"/>
                  </a:lnTo>
                  <a:lnTo>
                    <a:pt x="28789" y="20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Types of 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124200" cy="4525963"/>
          </a:xfrm>
        </p:spPr>
        <p:txBody>
          <a:bodyPr/>
          <a:lstStyle/>
          <a:p>
            <a:r>
              <a:rPr lang="en-US" dirty="0"/>
              <a:t>Sensory neurons</a:t>
            </a:r>
          </a:p>
          <a:p>
            <a:r>
              <a:rPr lang="en-US" dirty="0" err="1"/>
              <a:t>Interneurons</a:t>
            </a:r>
            <a:endParaRPr lang="en-US" dirty="0"/>
          </a:p>
          <a:p>
            <a:r>
              <a:rPr lang="en-US" dirty="0"/>
              <a:t>Motor neurons</a:t>
            </a:r>
          </a:p>
        </p:txBody>
      </p:sp>
      <p:pic>
        <p:nvPicPr>
          <p:cNvPr id="4" name="Picture 3" descr="Image result for sensory motor and interneurons"/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505200" y="1524000"/>
            <a:ext cx="510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MARTInkShape-3626"/>
          <p:cNvSpPr/>
          <p:nvPr>
            <p:custDataLst>
              <p:tags r:id="rId1"/>
            </p:custDataLst>
          </p:nvPr>
        </p:nvSpPr>
        <p:spPr>
          <a:xfrm>
            <a:off x="6652617" y="2339982"/>
            <a:ext cx="419697" cy="1776605"/>
          </a:xfrm>
          <a:custGeom>
            <a:avLst/>
            <a:gdLst/>
            <a:ahLst/>
            <a:cxnLst/>
            <a:rect l="0" t="0" r="0" b="0"/>
            <a:pathLst>
              <a:path w="419697" h="1776605">
                <a:moveTo>
                  <a:pt x="62508" y="1776604"/>
                </a:moveTo>
                <a:lnTo>
                  <a:pt x="62508" y="1776604"/>
                </a:lnTo>
                <a:lnTo>
                  <a:pt x="57767" y="1771864"/>
                </a:lnTo>
                <a:lnTo>
                  <a:pt x="55440" y="1766890"/>
                </a:lnTo>
                <a:lnTo>
                  <a:pt x="41258" y="1726675"/>
                </a:lnTo>
                <a:lnTo>
                  <a:pt x="23776" y="1685602"/>
                </a:lnTo>
                <a:lnTo>
                  <a:pt x="18036" y="1650259"/>
                </a:lnTo>
                <a:lnTo>
                  <a:pt x="11023" y="1606090"/>
                </a:lnTo>
                <a:lnTo>
                  <a:pt x="9550" y="1570969"/>
                </a:lnTo>
                <a:lnTo>
                  <a:pt x="9114" y="1535428"/>
                </a:lnTo>
                <a:lnTo>
                  <a:pt x="6338" y="1497116"/>
                </a:lnTo>
                <a:lnTo>
                  <a:pt x="1878" y="1456990"/>
                </a:lnTo>
                <a:lnTo>
                  <a:pt x="557" y="1417320"/>
                </a:lnTo>
                <a:lnTo>
                  <a:pt x="165" y="1374147"/>
                </a:lnTo>
                <a:lnTo>
                  <a:pt x="49" y="1329935"/>
                </a:lnTo>
                <a:lnTo>
                  <a:pt x="15" y="1285416"/>
                </a:lnTo>
                <a:lnTo>
                  <a:pt x="4" y="1240806"/>
                </a:lnTo>
                <a:lnTo>
                  <a:pt x="2" y="1210058"/>
                </a:lnTo>
                <a:lnTo>
                  <a:pt x="2" y="1176548"/>
                </a:lnTo>
                <a:lnTo>
                  <a:pt x="1" y="1144456"/>
                </a:lnTo>
                <a:lnTo>
                  <a:pt x="0" y="1128954"/>
                </a:lnTo>
                <a:lnTo>
                  <a:pt x="21167" y="1095853"/>
                </a:lnTo>
                <a:lnTo>
                  <a:pt x="49095" y="1061298"/>
                </a:lnTo>
                <a:lnTo>
                  <a:pt x="61507" y="1026096"/>
                </a:lnTo>
                <a:lnTo>
                  <a:pt x="67024" y="990607"/>
                </a:lnTo>
                <a:lnTo>
                  <a:pt x="69477" y="954991"/>
                </a:lnTo>
                <a:lnTo>
                  <a:pt x="70566" y="919318"/>
                </a:lnTo>
                <a:lnTo>
                  <a:pt x="71050" y="883619"/>
                </a:lnTo>
                <a:lnTo>
                  <a:pt x="72258" y="848901"/>
                </a:lnTo>
                <a:lnTo>
                  <a:pt x="76101" y="816935"/>
                </a:lnTo>
                <a:lnTo>
                  <a:pt x="78471" y="783545"/>
                </a:lnTo>
                <a:lnTo>
                  <a:pt x="81509" y="749854"/>
                </a:lnTo>
                <a:lnTo>
                  <a:pt x="89474" y="718344"/>
                </a:lnTo>
                <a:lnTo>
                  <a:pt x="96982" y="685157"/>
                </a:lnTo>
                <a:lnTo>
                  <a:pt x="103626" y="651555"/>
                </a:lnTo>
                <a:lnTo>
                  <a:pt x="109887" y="620085"/>
                </a:lnTo>
                <a:lnTo>
                  <a:pt x="118990" y="579217"/>
                </a:lnTo>
                <a:lnTo>
                  <a:pt x="132711" y="537232"/>
                </a:lnTo>
                <a:lnTo>
                  <a:pt x="149345" y="493373"/>
                </a:lnTo>
                <a:lnTo>
                  <a:pt x="166840" y="448959"/>
                </a:lnTo>
                <a:lnTo>
                  <a:pt x="179852" y="409120"/>
                </a:lnTo>
                <a:lnTo>
                  <a:pt x="194731" y="372180"/>
                </a:lnTo>
                <a:lnTo>
                  <a:pt x="206967" y="336100"/>
                </a:lnTo>
                <a:lnTo>
                  <a:pt x="221617" y="300274"/>
                </a:lnTo>
                <a:lnTo>
                  <a:pt x="237216" y="259742"/>
                </a:lnTo>
                <a:lnTo>
                  <a:pt x="249852" y="223072"/>
                </a:lnTo>
                <a:lnTo>
                  <a:pt x="261902" y="187166"/>
                </a:lnTo>
                <a:lnTo>
                  <a:pt x="283884" y="145123"/>
                </a:lnTo>
                <a:lnTo>
                  <a:pt x="303445" y="102563"/>
                </a:lnTo>
                <a:lnTo>
                  <a:pt x="324435" y="69576"/>
                </a:lnTo>
                <a:lnTo>
                  <a:pt x="330394" y="65425"/>
                </a:lnTo>
                <a:lnTo>
                  <a:pt x="333372" y="64318"/>
                </a:lnTo>
                <a:lnTo>
                  <a:pt x="335358" y="62588"/>
                </a:lnTo>
                <a:lnTo>
                  <a:pt x="346862" y="45911"/>
                </a:lnTo>
                <a:lnTo>
                  <a:pt x="348320" y="46348"/>
                </a:lnTo>
                <a:lnTo>
                  <a:pt x="355823" y="52079"/>
                </a:lnTo>
                <a:lnTo>
                  <a:pt x="356582" y="55333"/>
                </a:lnTo>
                <a:lnTo>
                  <a:pt x="357068" y="65507"/>
                </a:lnTo>
                <a:lnTo>
                  <a:pt x="359781" y="71223"/>
                </a:lnTo>
                <a:lnTo>
                  <a:pt x="363300" y="77071"/>
                </a:lnTo>
                <a:lnTo>
                  <a:pt x="366275" y="85941"/>
                </a:lnTo>
                <a:lnTo>
                  <a:pt x="398884" y="130320"/>
                </a:lnTo>
                <a:lnTo>
                  <a:pt x="417933" y="149627"/>
                </a:lnTo>
                <a:lnTo>
                  <a:pt x="418912" y="153258"/>
                </a:lnTo>
                <a:lnTo>
                  <a:pt x="419692" y="160294"/>
                </a:lnTo>
                <a:lnTo>
                  <a:pt x="419696" y="116179"/>
                </a:lnTo>
                <a:lnTo>
                  <a:pt x="419696" y="113037"/>
                </a:lnTo>
                <a:lnTo>
                  <a:pt x="417049" y="106899"/>
                </a:lnTo>
                <a:lnTo>
                  <a:pt x="414955" y="103874"/>
                </a:lnTo>
                <a:lnTo>
                  <a:pt x="408671" y="81838"/>
                </a:lnTo>
                <a:lnTo>
                  <a:pt x="378992" y="38558"/>
                </a:lnTo>
                <a:lnTo>
                  <a:pt x="373180" y="26438"/>
                </a:lnTo>
                <a:lnTo>
                  <a:pt x="370826" y="23444"/>
                </a:lnTo>
                <a:lnTo>
                  <a:pt x="365564" y="20117"/>
                </a:lnTo>
                <a:lnTo>
                  <a:pt x="362772" y="19230"/>
                </a:lnTo>
                <a:lnTo>
                  <a:pt x="360911" y="17646"/>
                </a:lnTo>
                <a:lnTo>
                  <a:pt x="358842" y="13241"/>
                </a:lnTo>
                <a:lnTo>
                  <a:pt x="357298" y="11669"/>
                </a:lnTo>
                <a:lnTo>
                  <a:pt x="352938" y="9923"/>
                </a:lnTo>
                <a:lnTo>
                  <a:pt x="351377" y="8465"/>
                </a:lnTo>
                <a:lnTo>
                  <a:pt x="348380" y="0"/>
                </a:lnTo>
                <a:lnTo>
                  <a:pt x="348294" y="4456"/>
                </a:lnTo>
                <a:lnTo>
                  <a:pt x="347290" y="5813"/>
                </a:lnTo>
                <a:lnTo>
                  <a:pt x="335832" y="12909"/>
                </a:lnTo>
                <a:lnTo>
                  <a:pt x="293890" y="46907"/>
                </a:lnTo>
                <a:lnTo>
                  <a:pt x="264810" y="67232"/>
                </a:lnTo>
                <a:lnTo>
                  <a:pt x="220427" y="93832"/>
                </a:lnTo>
                <a:lnTo>
                  <a:pt x="209290" y="97632"/>
                </a:lnTo>
                <a:lnTo>
                  <a:pt x="187941" y="115278"/>
                </a:lnTo>
                <a:lnTo>
                  <a:pt x="187524" y="124611"/>
                </a:lnTo>
                <a:lnTo>
                  <a:pt x="169664" y="12461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3627"/>
          <p:cNvSpPr/>
          <p:nvPr>
            <p:custDataLst>
              <p:tags r:id="rId2"/>
            </p:custDataLst>
          </p:nvPr>
        </p:nvSpPr>
        <p:spPr>
          <a:xfrm>
            <a:off x="6608496" y="4250700"/>
            <a:ext cx="561935" cy="562333"/>
          </a:xfrm>
          <a:custGeom>
            <a:avLst/>
            <a:gdLst/>
            <a:ahLst/>
            <a:cxnLst/>
            <a:rect l="0" t="0" r="0" b="0"/>
            <a:pathLst>
              <a:path w="561935" h="562333">
                <a:moveTo>
                  <a:pt x="553113" y="419527"/>
                </a:moveTo>
                <a:lnTo>
                  <a:pt x="553113" y="419527"/>
                </a:lnTo>
                <a:lnTo>
                  <a:pt x="553113" y="377286"/>
                </a:lnTo>
                <a:lnTo>
                  <a:pt x="561216" y="335157"/>
                </a:lnTo>
                <a:lnTo>
                  <a:pt x="561934" y="293984"/>
                </a:lnTo>
                <a:lnTo>
                  <a:pt x="552315" y="249793"/>
                </a:lnTo>
                <a:lnTo>
                  <a:pt x="538125" y="205205"/>
                </a:lnTo>
                <a:lnTo>
                  <a:pt x="528278" y="179414"/>
                </a:lnTo>
                <a:lnTo>
                  <a:pt x="501985" y="141464"/>
                </a:lnTo>
                <a:lnTo>
                  <a:pt x="472678" y="100540"/>
                </a:lnTo>
                <a:lnTo>
                  <a:pt x="436834" y="62482"/>
                </a:lnTo>
                <a:lnTo>
                  <a:pt x="405496" y="36166"/>
                </a:lnTo>
                <a:lnTo>
                  <a:pt x="361677" y="16599"/>
                </a:lnTo>
                <a:lnTo>
                  <a:pt x="321932" y="4172"/>
                </a:lnTo>
                <a:lnTo>
                  <a:pt x="285419" y="689"/>
                </a:lnTo>
                <a:lnTo>
                  <a:pt x="249543" y="0"/>
                </a:lnTo>
                <a:lnTo>
                  <a:pt x="222727" y="4622"/>
                </a:lnTo>
                <a:lnTo>
                  <a:pt x="185136" y="24997"/>
                </a:lnTo>
                <a:lnTo>
                  <a:pt x="169302" y="33837"/>
                </a:lnTo>
                <a:lnTo>
                  <a:pt x="132068" y="67479"/>
                </a:lnTo>
                <a:lnTo>
                  <a:pt x="91238" y="100596"/>
                </a:lnTo>
                <a:lnTo>
                  <a:pt x="53267" y="144791"/>
                </a:lnTo>
                <a:lnTo>
                  <a:pt x="34022" y="178837"/>
                </a:lnTo>
                <a:lnTo>
                  <a:pt x="17570" y="223128"/>
                </a:lnTo>
                <a:lnTo>
                  <a:pt x="3473" y="267729"/>
                </a:lnTo>
                <a:lnTo>
                  <a:pt x="0" y="312371"/>
                </a:lnTo>
                <a:lnTo>
                  <a:pt x="9255" y="357019"/>
                </a:lnTo>
                <a:lnTo>
                  <a:pt x="26337" y="400883"/>
                </a:lnTo>
                <a:lnTo>
                  <a:pt x="51195" y="444385"/>
                </a:lnTo>
                <a:lnTo>
                  <a:pt x="69331" y="469746"/>
                </a:lnTo>
                <a:lnTo>
                  <a:pt x="111464" y="505813"/>
                </a:lnTo>
                <a:lnTo>
                  <a:pt x="148202" y="529134"/>
                </a:lnTo>
                <a:lnTo>
                  <a:pt x="191700" y="547473"/>
                </a:lnTo>
                <a:lnTo>
                  <a:pt x="223644" y="558424"/>
                </a:lnTo>
                <a:lnTo>
                  <a:pt x="267486" y="561878"/>
                </a:lnTo>
                <a:lnTo>
                  <a:pt x="309383" y="562332"/>
                </a:lnTo>
                <a:lnTo>
                  <a:pt x="331738" y="559735"/>
                </a:lnTo>
                <a:lnTo>
                  <a:pt x="373900" y="544308"/>
                </a:lnTo>
                <a:lnTo>
                  <a:pt x="392195" y="532898"/>
                </a:lnTo>
                <a:lnTo>
                  <a:pt x="425436" y="506723"/>
                </a:lnTo>
                <a:lnTo>
                  <a:pt x="461207" y="467029"/>
                </a:lnTo>
                <a:lnTo>
                  <a:pt x="488903" y="426681"/>
                </a:lnTo>
                <a:lnTo>
                  <a:pt x="505050" y="382068"/>
                </a:lnTo>
                <a:lnTo>
                  <a:pt x="508465" y="36594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3628"/>
          <p:cNvSpPr/>
          <p:nvPr>
            <p:custDataLst>
              <p:tags r:id="rId3"/>
            </p:custDataLst>
          </p:nvPr>
        </p:nvSpPr>
        <p:spPr>
          <a:xfrm>
            <a:off x="732235" y="2205665"/>
            <a:ext cx="1000126" cy="26758"/>
          </a:xfrm>
          <a:custGeom>
            <a:avLst/>
            <a:gdLst/>
            <a:ahLst/>
            <a:cxnLst/>
            <a:rect l="0" t="0" r="0" b="0"/>
            <a:pathLst>
              <a:path w="1000126" h="26758">
                <a:moveTo>
                  <a:pt x="0" y="26757"/>
                </a:moveTo>
                <a:lnTo>
                  <a:pt x="0" y="26757"/>
                </a:lnTo>
                <a:lnTo>
                  <a:pt x="41474" y="24111"/>
                </a:lnTo>
                <a:lnTo>
                  <a:pt x="75788" y="19689"/>
                </a:lnTo>
                <a:lnTo>
                  <a:pt x="120021" y="18379"/>
                </a:lnTo>
                <a:lnTo>
                  <a:pt x="154545" y="17080"/>
                </a:lnTo>
                <a:lnTo>
                  <a:pt x="193041" y="13196"/>
                </a:lnTo>
                <a:lnTo>
                  <a:pt x="233301" y="10808"/>
                </a:lnTo>
                <a:lnTo>
                  <a:pt x="275337" y="9746"/>
                </a:lnTo>
                <a:lnTo>
                  <a:pt x="297660" y="9464"/>
                </a:lnTo>
                <a:lnTo>
                  <a:pt x="320479" y="9275"/>
                </a:lnTo>
                <a:lnTo>
                  <a:pt x="364354" y="9065"/>
                </a:lnTo>
                <a:lnTo>
                  <a:pt x="407997" y="8972"/>
                </a:lnTo>
                <a:lnTo>
                  <a:pt x="430748" y="8947"/>
                </a:lnTo>
                <a:lnTo>
                  <a:pt x="453853" y="8930"/>
                </a:lnTo>
                <a:lnTo>
                  <a:pt x="498045" y="8912"/>
                </a:lnTo>
                <a:lnTo>
                  <a:pt x="540838" y="7912"/>
                </a:lnTo>
                <a:lnTo>
                  <a:pt x="583007" y="4160"/>
                </a:lnTo>
                <a:lnTo>
                  <a:pt x="622255" y="1831"/>
                </a:lnTo>
                <a:lnTo>
                  <a:pt x="658549" y="796"/>
                </a:lnTo>
                <a:lnTo>
                  <a:pt x="691217" y="336"/>
                </a:lnTo>
                <a:lnTo>
                  <a:pt x="724918" y="131"/>
                </a:lnTo>
                <a:lnTo>
                  <a:pt x="758748" y="40"/>
                </a:lnTo>
                <a:lnTo>
                  <a:pt x="790320" y="0"/>
                </a:lnTo>
                <a:lnTo>
                  <a:pt x="831245" y="4718"/>
                </a:lnTo>
                <a:lnTo>
                  <a:pt x="868506" y="7659"/>
                </a:lnTo>
                <a:lnTo>
                  <a:pt x="908531" y="8653"/>
                </a:lnTo>
                <a:lnTo>
                  <a:pt x="949060" y="8876"/>
                </a:lnTo>
                <a:lnTo>
                  <a:pt x="992985" y="8898"/>
                </a:lnTo>
                <a:lnTo>
                  <a:pt x="1000125" y="8898"/>
                </a:lnTo>
                <a:lnTo>
                  <a:pt x="991195" y="889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3629"/>
          <p:cNvSpPr/>
          <p:nvPr>
            <p:custDataLst>
              <p:tags r:id="rId4"/>
            </p:custDataLst>
          </p:nvPr>
        </p:nvSpPr>
        <p:spPr>
          <a:xfrm>
            <a:off x="696834" y="3196828"/>
            <a:ext cx="763391" cy="53470"/>
          </a:xfrm>
          <a:custGeom>
            <a:avLst/>
            <a:gdLst/>
            <a:ahLst/>
            <a:cxnLst/>
            <a:rect l="0" t="0" r="0" b="0"/>
            <a:pathLst>
              <a:path w="763391" h="53470">
                <a:moveTo>
                  <a:pt x="62190" y="0"/>
                </a:moveTo>
                <a:lnTo>
                  <a:pt x="62190" y="0"/>
                </a:lnTo>
                <a:lnTo>
                  <a:pt x="62190" y="7689"/>
                </a:lnTo>
                <a:lnTo>
                  <a:pt x="63182" y="8102"/>
                </a:lnTo>
                <a:lnTo>
                  <a:pt x="66930" y="8562"/>
                </a:lnTo>
                <a:lnTo>
                  <a:pt x="71903" y="11412"/>
                </a:lnTo>
                <a:lnTo>
                  <a:pt x="74618" y="13561"/>
                </a:lnTo>
                <a:lnTo>
                  <a:pt x="82927" y="15949"/>
                </a:lnTo>
                <a:lnTo>
                  <a:pt x="125734" y="17692"/>
                </a:lnTo>
                <a:lnTo>
                  <a:pt x="165361" y="13086"/>
                </a:lnTo>
                <a:lnTo>
                  <a:pt x="199695" y="10161"/>
                </a:lnTo>
                <a:lnTo>
                  <a:pt x="239744" y="9295"/>
                </a:lnTo>
                <a:lnTo>
                  <a:pt x="271079" y="9092"/>
                </a:lnTo>
                <a:lnTo>
                  <a:pt x="304850" y="9002"/>
                </a:lnTo>
                <a:lnTo>
                  <a:pt x="339703" y="8962"/>
                </a:lnTo>
                <a:lnTo>
                  <a:pt x="375036" y="8944"/>
                </a:lnTo>
                <a:lnTo>
                  <a:pt x="410584" y="9928"/>
                </a:lnTo>
                <a:lnTo>
                  <a:pt x="446227" y="13673"/>
                </a:lnTo>
                <a:lnTo>
                  <a:pt x="481912" y="15999"/>
                </a:lnTo>
                <a:lnTo>
                  <a:pt x="517616" y="17032"/>
                </a:lnTo>
                <a:lnTo>
                  <a:pt x="553328" y="17492"/>
                </a:lnTo>
                <a:lnTo>
                  <a:pt x="586398" y="17696"/>
                </a:lnTo>
                <a:lnTo>
                  <a:pt x="630260" y="17811"/>
                </a:lnTo>
                <a:lnTo>
                  <a:pt x="671156" y="17850"/>
                </a:lnTo>
                <a:lnTo>
                  <a:pt x="711641" y="17858"/>
                </a:lnTo>
                <a:lnTo>
                  <a:pt x="755213" y="17860"/>
                </a:lnTo>
                <a:lnTo>
                  <a:pt x="763390" y="17860"/>
                </a:lnTo>
                <a:lnTo>
                  <a:pt x="725724" y="17860"/>
                </a:lnTo>
                <a:lnTo>
                  <a:pt x="685456" y="17860"/>
                </a:lnTo>
                <a:lnTo>
                  <a:pt x="651012" y="15214"/>
                </a:lnTo>
                <a:lnTo>
                  <a:pt x="607734" y="10792"/>
                </a:lnTo>
                <a:lnTo>
                  <a:pt x="572544" y="9757"/>
                </a:lnTo>
                <a:lnTo>
                  <a:pt x="540368" y="9298"/>
                </a:lnTo>
                <a:lnTo>
                  <a:pt x="506885" y="6447"/>
                </a:lnTo>
                <a:lnTo>
                  <a:pt x="471168" y="2865"/>
                </a:lnTo>
                <a:lnTo>
                  <a:pt x="432143" y="1274"/>
                </a:lnTo>
                <a:lnTo>
                  <a:pt x="394293" y="566"/>
                </a:lnTo>
                <a:lnTo>
                  <a:pt x="357627" y="252"/>
                </a:lnTo>
                <a:lnTo>
                  <a:pt x="321487" y="112"/>
                </a:lnTo>
                <a:lnTo>
                  <a:pt x="282935" y="50"/>
                </a:lnTo>
                <a:lnTo>
                  <a:pt x="244635" y="22"/>
                </a:lnTo>
                <a:lnTo>
                  <a:pt x="211076" y="10"/>
                </a:lnTo>
                <a:lnTo>
                  <a:pt x="176978" y="4"/>
                </a:lnTo>
                <a:lnTo>
                  <a:pt x="143965" y="2"/>
                </a:lnTo>
                <a:lnTo>
                  <a:pt x="103066" y="1"/>
                </a:lnTo>
                <a:lnTo>
                  <a:pt x="58982" y="2646"/>
                </a:lnTo>
                <a:lnTo>
                  <a:pt x="18043" y="8378"/>
                </a:lnTo>
                <a:lnTo>
                  <a:pt x="0" y="8920"/>
                </a:lnTo>
                <a:lnTo>
                  <a:pt x="14003" y="15065"/>
                </a:lnTo>
                <a:lnTo>
                  <a:pt x="56047" y="17696"/>
                </a:lnTo>
                <a:lnTo>
                  <a:pt x="94270" y="22568"/>
                </a:lnTo>
                <a:lnTo>
                  <a:pt x="133100" y="25538"/>
                </a:lnTo>
                <a:lnTo>
                  <a:pt x="176025" y="26419"/>
                </a:lnTo>
                <a:lnTo>
                  <a:pt x="208033" y="26624"/>
                </a:lnTo>
                <a:lnTo>
                  <a:pt x="241110" y="27708"/>
                </a:lnTo>
                <a:lnTo>
                  <a:pt x="272348" y="31497"/>
                </a:lnTo>
                <a:lnTo>
                  <a:pt x="305414" y="33843"/>
                </a:lnTo>
                <a:lnTo>
                  <a:pt x="339953" y="34885"/>
                </a:lnTo>
                <a:lnTo>
                  <a:pt x="375148" y="35348"/>
                </a:lnTo>
                <a:lnTo>
                  <a:pt x="410634" y="38200"/>
                </a:lnTo>
                <a:lnTo>
                  <a:pt x="445257" y="41782"/>
                </a:lnTo>
                <a:lnTo>
                  <a:pt x="477181" y="43375"/>
                </a:lnTo>
                <a:lnTo>
                  <a:pt x="507906" y="44082"/>
                </a:lnTo>
                <a:lnTo>
                  <a:pt x="550449" y="44481"/>
                </a:lnTo>
                <a:lnTo>
                  <a:pt x="588190" y="44599"/>
                </a:lnTo>
                <a:lnTo>
                  <a:pt x="631757" y="49379"/>
                </a:lnTo>
                <a:lnTo>
                  <a:pt x="672792" y="53025"/>
                </a:lnTo>
                <a:lnTo>
                  <a:pt x="693889" y="53469"/>
                </a:lnTo>
                <a:lnTo>
                  <a:pt x="697635" y="52513"/>
                </a:lnTo>
                <a:lnTo>
                  <a:pt x="700132" y="50884"/>
                </a:lnTo>
                <a:lnTo>
                  <a:pt x="701797" y="48805"/>
                </a:lnTo>
                <a:lnTo>
                  <a:pt x="706293" y="46496"/>
                </a:lnTo>
                <a:lnTo>
                  <a:pt x="714057" y="4464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1166"/>
          <p:cNvGrpSpPr/>
          <p:nvPr/>
        </p:nvGrpSpPr>
        <p:grpSpPr>
          <a:xfrm>
            <a:off x="946547" y="2742481"/>
            <a:ext cx="1428751" cy="150739"/>
            <a:chOff x="946547" y="2742481"/>
            <a:chExt cx="1428751" cy="150739"/>
          </a:xfrm>
        </p:grpSpPr>
        <p:sp>
          <p:nvSpPr>
            <p:cNvPr id="11" name="SMARTInkShape-3630"/>
            <p:cNvSpPr/>
            <p:nvPr>
              <p:custDataLst>
                <p:tags r:id="rId23"/>
              </p:custDataLst>
            </p:nvPr>
          </p:nvSpPr>
          <p:spPr>
            <a:xfrm>
              <a:off x="2143525" y="2742481"/>
              <a:ext cx="231773" cy="119735"/>
            </a:xfrm>
            <a:custGeom>
              <a:avLst/>
              <a:gdLst/>
              <a:ahLst/>
              <a:cxnLst/>
              <a:rect l="0" t="0" r="0" b="0"/>
              <a:pathLst>
                <a:path w="231773" h="119735">
                  <a:moveTo>
                    <a:pt x="17459" y="7863"/>
                  </a:moveTo>
                  <a:lnTo>
                    <a:pt x="17459" y="7863"/>
                  </a:lnTo>
                  <a:lnTo>
                    <a:pt x="17459" y="20291"/>
                  </a:lnTo>
                  <a:lnTo>
                    <a:pt x="6436" y="61694"/>
                  </a:lnTo>
                  <a:lnTo>
                    <a:pt x="950" y="80563"/>
                  </a:lnTo>
                  <a:lnTo>
                    <a:pt x="0" y="95439"/>
                  </a:lnTo>
                  <a:lnTo>
                    <a:pt x="2424" y="104002"/>
                  </a:lnTo>
                  <a:lnTo>
                    <a:pt x="7324" y="112843"/>
                  </a:lnTo>
                  <a:lnTo>
                    <a:pt x="8292" y="119734"/>
                  </a:lnTo>
                  <a:lnTo>
                    <a:pt x="15657" y="77885"/>
                  </a:lnTo>
                  <a:lnTo>
                    <a:pt x="32445" y="34605"/>
                  </a:lnTo>
                  <a:lnTo>
                    <a:pt x="38341" y="21071"/>
                  </a:lnTo>
                  <a:lnTo>
                    <a:pt x="46915" y="11087"/>
                  </a:lnTo>
                  <a:lnTo>
                    <a:pt x="57340" y="4335"/>
                  </a:lnTo>
                  <a:lnTo>
                    <a:pt x="80201" y="0"/>
                  </a:lnTo>
                  <a:lnTo>
                    <a:pt x="91978" y="400"/>
                  </a:lnTo>
                  <a:lnTo>
                    <a:pt x="134731" y="14206"/>
                  </a:lnTo>
                  <a:lnTo>
                    <a:pt x="178350" y="33491"/>
                  </a:lnTo>
                  <a:lnTo>
                    <a:pt x="221832" y="69657"/>
                  </a:lnTo>
                  <a:lnTo>
                    <a:pt x="231772" y="79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631"/>
            <p:cNvSpPr/>
            <p:nvPr>
              <p:custDataLst>
                <p:tags r:id="rId24"/>
              </p:custDataLst>
            </p:nvPr>
          </p:nvSpPr>
          <p:spPr>
            <a:xfrm>
              <a:off x="1750219" y="2772336"/>
              <a:ext cx="366118" cy="101675"/>
            </a:xfrm>
            <a:custGeom>
              <a:avLst/>
              <a:gdLst/>
              <a:ahLst/>
              <a:cxnLst/>
              <a:rect l="0" t="0" r="0" b="0"/>
              <a:pathLst>
                <a:path w="366118" h="101675">
                  <a:moveTo>
                    <a:pt x="0" y="49445"/>
                  </a:moveTo>
                  <a:lnTo>
                    <a:pt x="0" y="49445"/>
                  </a:lnTo>
                  <a:lnTo>
                    <a:pt x="0" y="54186"/>
                  </a:lnTo>
                  <a:lnTo>
                    <a:pt x="992" y="55582"/>
                  </a:lnTo>
                  <a:lnTo>
                    <a:pt x="2646" y="56513"/>
                  </a:lnTo>
                  <a:lnTo>
                    <a:pt x="12429" y="58007"/>
                  </a:lnTo>
                  <a:lnTo>
                    <a:pt x="31045" y="57310"/>
                  </a:lnTo>
                  <a:lnTo>
                    <a:pt x="47012" y="51224"/>
                  </a:lnTo>
                  <a:lnTo>
                    <a:pt x="88683" y="22635"/>
                  </a:lnTo>
                  <a:lnTo>
                    <a:pt x="93985" y="16694"/>
                  </a:lnTo>
                  <a:lnTo>
                    <a:pt x="97668" y="6559"/>
                  </a:lnTo>
                  <a:lnTo>
                    <a:pt x="95332" y="2934"/>
                  </a:lnTo>
                  <a:lnTo>
                    <a:pt x="93320" y="578"/>
                  </a:lnTo>
                  <a:lnTo>
                    <a:pt x="90987" y="0"/>
                  </a:lnTo>
                  <a:lnTo>
                    <a:pt x="88439" y="607"/>
                  </a:lnTo>
                  <a:lnTo>
                    <a:pt x="80113" y="6201"/>
                  </a:lnTo>
                  <a:lnTo>
                    <a:pt x="38126" y="41336"/>
                  </a:lnTo>
                  <a:lnTo>
                    <a:pt x="24288" y="64490"/>
                  </a:lnTo>
                  <a:lnTo>
                    <a:pt x="23137" y="69397"/>
                  </a:lnTo>
                  <a:lnTo>
                    <a:pt x="23362" y="73661"/>
                  </a:lnTo>
                  <a:lnTo>
                    <a:pt x="26112" y="87632"/>
                  </a:lnTo>
                  <a:lnTo>
                    <a:pt x="28322" y="90778"/>
                  </a:lnTo>
                  <a:lnTo>
                    <a:pt x="36069" y="96919"/>
                  </a:lnTo>
                  <a:lnTo>
                    <a:pt x="56328" y="101215"/>
                  </a:lnTo>
                  <a:lnTo>
                    <a:pt x="89840" y="101674"/>
                  </a:lnTo>
                  <a:lnTo>
                    <a:pt x="127769" y="93239"/>
                  </a:lnTo>
                  <a:lnTo>
                    <a:pt x="158904" y="82265"/>
                  </a:lnTo>
                  <a:lnTo>
                    <a:pt x="196091" y="60779"/>
                  </a:lnTo>
                  <a:lnTo>
                    <a:pt x="240071" y="23418"/>
                  </a:lnTo>
                  <a:lnTo>
                    <a:pt x="245604" y="17041"/>
                  </a:lnTo>
                  <a:lnTo>
                    <a:pt x="249448" y="6605"/>
                  </a:lnTo>
                  <a:lnTo>
                    <a:pt x="248650" y="6002"/>
                  </a:lnTo>
                  <a:lnTo>
                    <a:pt x="245118" y="5332"/>
                  </a:lnTo>
                  <a:lnTo>
                    <a:pt x="240241" y="7681"/>
                  </a:lnTo>
                  <a:lnTo>
                    <a:pt x="212527" y="33490"/>
                  </a:lnTo>
                  <a:lnTo>
                    <a:pt x="202759" y="47915"/>
                  </a:lnTo>
                  <a:lnTo>
                    <a:pt x="198321" y="64757"/>
                  </a:lnTo>
                  <a:lnTo>
                    <a:pt x="199929" y="73779"/>
                  </a:lnTo>
                  <a:lnTo>
                    <a:pt x="206413" y="84436"/>
                  </a:lnTo>
                  <a:lnTo>
                    <a:pt x="209046" y="87655"/>
                  </a:lnTo>
                  <a:lnTo>
                    <a:pt x="226973" y="96926"/>
                  </a:lnTo>
                  <a:lnTo>
                    <a:pt x="246396" y="101217"/>
                  </a:lnTo>
                  <a:lnTo>
                    <a:pt x="277866" y="95537"/>
                  </a:lnTo>
                  <a:lnTo>
                    <a:pt x="302927" y="86694"/>
                  </a:lnTo>
                  <a:lnTo>
                    <a:pt x="347128" y="62139"/>
                  </a:lnTo>
                  <a:lnTo>
                    <a:pt x="366117" y="494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632"/>
            <p:cNvSpPr/>
            <p:nvPr>
              <p:custDataLst>
                <p:tags r:id="rId25"/>
              </p:custDataLst>
            </p:nvPr>
          </p:nvSpPr>
          <p:spPr>
            <a:xfrm>
              <a:off x="1500188" y="2786063"/>
              <a:ext cx="223243" cy="98178"/>
            </a:xfrm>
            <a:custGeom>
              <a:avLst/>
              <a:gdLst/>
              <a:ahLst/>
              <a:cxnLst/>
              <a:rect l="0" t="0" r="0" b="0"/>
              <a:pathLst>
                <a:path w="223243" h="98178">
                  <a:moveTo>
                    <a:pt x="0" y="0"/>
                  </a:moveTo>
                  <a:lnTo>
                    <a:pt x="0" y="0"/>
                  </a:lnTo>
                  <a:lnTo>
                    <a:pt x="0" y="43449"/>
                  </a:lnTo>
                  <a:lnTo>
                    <a:pt x="992" y="59698"/>
                  </a:lnTo>
                  <a:lnTo>
                    <a:pt x="7129" y="74353"/>
                  </a:lnTo>
                  <a:lnTo>
                    <a:pt x="15445" y="88696"/>
                  </a:lnTo>
                  <a:lnTo>
                    <a:pt x="16250" y="91873"/>
                  </a:lnTo>
                  <a:lnTo>
                    <a:pt x="17778" y="93991"/>
                  </a:lnTo>
                  <a:lnTo>
                    <a:pt x="19790" y="95402"/>
                  </a:lnTo>
                  <a:lnTo>
                    <a:pt x="24670" y="96971"/>
                  </a:lnTo>
                  <a:lnTo>
                    <a:pt x="35229" y="98177"/>
                  </a:lnTo>
                  <a:lnTo>
                    <a:pt x="40314" y="93471"/>
                  </a:lnTo>
                  <a:lnTo>
                    <a:pt x="62571" y="57698"/>
                  </a:lnTo>
                  <a:lnTo>
                    <a:pt x="71456" y="39585"/>
                  </a:lnTo>
                  <a:lnTo>
                    <a:pt x="92274" y="7420"/>
                  </a:lnTo>
                  <a:lnTo>
                    <a:pt x="98227" y="3298"/>
                  </a:lnTo>
                  <a:lnTo>
                    <a:pt x="101203" y="2198"/>
                  </a:lnTo>
                  <a:lnTo>
                    <a:pt x="103187" y="2457"/>
                  </a:lnTo>
                  <a:lnTo>
                    <a:pt x="104510" y="3623"/>
                  </a:lnTo>
                  <a:lnTo>
                    <a:pt x="106972" y="7563"/>
                  </a:lnTo>
                  <a:lnTo>
                    <a:pt x="112944" y="15359"/>
                  </a:lnTo>
                  <a:lnTo>
                    <a:pt x="116147" y="23953"/>
                  </a:lnTo>
                  <a:lnTo>
                    <a:pt x="121947" y="33776"/>
                  </a:lnTo>
                  <a:lnTo>
                    <a:pt x="125098" y="47821"/>
                  </a:lnTo>
                  <a:lnTo>
                    <a:pt x="145970" y="81993"/>
                  </a:lnTo>
                  <a:lnTo>
                    <a:pt x="151857" y="86051"/>
                  </a:lnTo>
                  <a:lnTo>
                    <a:pt x="160750" y="88334"/>
                  </a:lnTo>
                  <a:lnTo>
                    <a:pt x="173882" y="89240"/>
                  </a:lnTo>
                  <a:lnTo>
                    <a:pt x="179145" y="86625"/>
                  </a:lnTo>
                  <a:lnTo>
                    <a:pt x="181938" y="84539"/>
                  </a:lnTo>
                  <a:lnTo>
                    <a:pt x="202427" y="50148"/>
                  </a:lnTo>
                  <a:lnTo>
                    <a:pt x="223242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633"/>
            <p:cNvSpPr/>
            <p:nvPr>
              <p:custDataLst>
                <p:tags r:id="rId26"/>
              </p:custDataLst>
            </p:nvPr>
          </p:nvSpPr>
          <p:spPr>
            <a:xfrm>
              <a:off x="1330524" y="2794992"/>
              <a:ext cx="80368" cy="8931"/>
            </a:xfrm>
            <a:custGeom>
              <a:avLst/>
              <a:gdLst/>
              <a:ahLst/>
              <a:cxnLst/>
              <a:rect l="0" t="0" r="0" b="0"/>
              <a:pathLst>
                <a:path w="80368" h="8931">
                  <a:moveTo>
                    <a:pt x="0" y="8930"/>
                  </a:moveTo>
                  <a:lnTo>
                    <a:pt x="0" y="8930"/>
                  </a:lnTo>
                  <a:lnTo>
                    <a:pt x="25900" y="7937"/>
                  </a:lnTo>
                  <a:lnTo>
                    <a:pt x="64056" y="552"/>
                  </a:lnTo>
                  <a:lnTo>
                    <a:pt x="803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634"/>
            <p:cNvSpPr/>
            <p:nvPr>
              <p:custDataLst>
                <p:tags r:id="rId27"/>
              </p:custDataLst>
            </p:nvPr>
          </p:nvSpPr>
          <p:spPr>
            <a:xfrm>
              <a:off x="946547" y="2750344"/>
              <a:ext cx="455415" cy="142876"/>
            </a:xfrm>
            <a:custGeom>
              <a:avLst/>
              <a:gdLst/>
              <a:ahLst/>
              <a:cxnLst/>
              <a:rect l="0" t="0" r="0" b="0"/>
              <a:pathLst>
                <a:path w="455415" h="142876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8102" y="39147"/>
                  </a:lnTo>
                  <a:lnTo>
                    <a:pt x="9849" y="79598"/>
                  </a:lnTo>
                  <a:lnTo>
                    <a:pt x="17025" y="109726"/>
                  </a:lnTo>
                  <a:lnTo>
                    <a:pt x="17850" y="124821"/>
                  </a:lnTo>
                  <a:lnTo>
                    <a:pt x="25547" y="124998"/>
                  </a:lnTo>
                  <a:lnTo>
                    <a:pt x="25961" y="124012"/>
                  </a:lnTo>
                  <a:lnTo>
                    <a:pt x="26421" y="120270"/>
                  </a:lnTo>
                  <a:lnTo>
                    <a:pt x="29271" y="115299"/>
                  </a:lnTo>
                  <a:lnTo>
                    <a:pt x="47770" y="95204"/>
                  </a:lnTo>
                  <a:lnTo>
                    <a:pt x="61338" y="86306"/>
                  </a:lnTo>
                  <a:lnTo>
                    <a:pt x="77926" y="82127"/>
                  </a:lnTo>
                  <a:lnTo>
                    <a:pt x="113156" y="80521"/>
                  </a:lnTo>
                  <a:lnTo>
                    <a:pt x="130983" y="85153"/>
                  </a:lnTo>
                  <a:lnTo>
                    <a:pt x="147655" y="95607"/>
                  </a:lnTo>
                  <a:lnTo>
                    <a:pt x="154260" y="101362"/>
                  </a:lnTo>
                  <a:lnTo>
                    <a:pt x="157857" y="107227"/>
                  </a:lnTo>
                  <a:lnTo>
                    <a:pt x="158816" y="110180"/>
                  </a:lnTo>
                  <a:lnTo>
                    <a:pt x="158463" y="113141"/>
                  </a:lnTo>
                  <a:lnTo>
                    <a:pt x="155426" y="119076"/>
                  </a:lnTo>
                  <a:lnTo>
                    <a:pt x="148137" y="127996"/>
                  </a:lnTo>
                  <a:lnTo>
                    <a:pt x="139922" y="131301"/>
                  </a:lnTo>
                  <a:lnTo>
                    <a:pt x="101030" y="141479"/>
                  </a:lnTo>
                  <a:lnTo>
                    <a:pt x="71220" y="141607"/>
                  </a:lnTo>
                  <a:lnTo>
                    <a:pt x="29596" y="127413"/>
                  </a:lnTo>
                  <a:lnTo>
                    <a:pt x="22084" y="125089"/>
                  </a:lnTo>
                  <a:lnTo>
                    <a:pt x="10858" y="117467"/>
                  </a:lnTo>
                  <a:lnTo>
                    <a:pt x="9787" y="114054"/>
                  </a:lnTo>
                  <a:lnTo>
                    <a:pt x="9501" y="111755"/>
                  </a:lnTo>
                  <a:lnTo>
                    <a:pt x="10303" y="110222"/>
                  </a:lnTo>
                  <a:lnTo>
                    <a:pt x="11829" y="109200"/>
                  </a:lnTo>
                  <a:lnTo>
                    <a:pt x="18719" y="107761"/>
                  </a:lnTo>
                  <a:lnTo>
                    <a:pt x="34676" y="107275"/>
                  </a:lnTo>
                  <a:lnTo>
                    <a:pt x="73371" y="114855"/>
                  </a:lnTo>
                  <a:lnTo>
                    <a:pt x="116341" y="108856"/>
                  </a:lnTo>
                  <a:lnTo>
                    <a:pt x="160768" y="101243"/>
                  </a:lnTo>
                  <a:lnTo>
                    <a:pt x="205387" y="93883"/>
                  </a:lnTo>
                  <a:lnTo>
                    <a:pt x="246532" y="84959"/>
                  </a:lnTo>
                  <a:lnTo>
                    <a:pt x="274106" y="71258"/>
                  </a:lnTo>
                  <a:lnTo>
                    <a:pt x="280575" y="65404"/>
                  </a:lnTo>
                  <a:lnTo>
                    <a:pt x="283450" y="59496"/>
                  </a:lnTo>
                  <a:lnTo>
                    <a:pt x="285548" y="46409"/>
                  </a:lnTo>
                  <a:lnTo>
                    <a:pt x="284623" y="45822"/>
                  </a:lnTo>
                  <a:lnTo>
                    <a:pt x="273303" y="44802"/>
                  </a:lnTo>
                  <a:lnTo>
                    <a:pt x="260013" y="49434"/>
                  </a:lnTo>
                  <a:lnTo>
                    <a:pt x="248248" y="57090"/>
                  </a:lnTo>
                  <a:lnTo>
                    <a:pt x="220297" y="96660"/>
                  </a:lnTo>
                  <a:lnTo>
                    <a:pt x="219294" y="101151"/>
                  </a:lnTo>
                  <a:lnTo>
                    <a:pt x="219618" y="105137"/>
                  </a:lnTo>
                  <a:lnTo>
                    <a:pt x="222624" y="112212"/>
                  </a:lnTo>
                  <a:lnTo>
                    <a:pt x="227267" y="118663"/>
                  </a:lnTo>
                  <a:lnTo>
                    <a:pt x="232638" y="122192"/>
                  </a:lnTo>
                  <a:lnTo>
                    <a:pt x="240316" y="123760"/>
                  </a:lnTo>
                  <a:lnTo>
                    <a:pt x="261374" y="123651"/>
                  </a:lnTo>
                  <a:lnTo>
                    <a:pt x="303927" y="112537"/>
                  </a:lnTo>
                  <a:lnTo>
                    <a:pt x="348300" y="91083"/>
                  </a:lnTo>
                  <a:lnTo>
                    <a:pt x="372413" y="78250"/>
                  </a:lnTo>
                  <a:lnTo>
                    <a:pt x="392126" y="59235"/>
                  </a:lnTo>
                  <a:lnTo>
                    <a:pt x="425270" y="15268"/>
                  </a:lnTo>
                  <a:lnTo>
                    <a:pt x="437017" y="654"/>
                  </a:lnTo>
                  <a:lnTo>
                    <a:pt x="442136" y="193"/>
                  </a:lnTo>
                  <a:lnTo>
                    <a:pt x="443585" y="1121"/>
                  </a:lnTo>
                  <a:lnTo>
                    <a:pt x="444552" y="2732"/>
                  </a:lnTo>
                  <a:lnTo>
                    <a:pt x="445625" y="8159"/>
                  </a:lnTo>
                  <a:lnTo>
                    <a:pt x="449080" y="44951"/>
                  </a:lnTo>
                  <a:lnTo>
                    <a:pt x="453537" y="65243"/>
                  </a:lnTo>
                  <a:lnTo>
                    <a:pt x="455249" y="106612"/>
                  </a:lnTo>
                  <a:lnTo>
                    <a:pt x="455414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167"/>
          <p:cNvGrpSpPr/>
          <p:nvPr/>
        </p:nvGrpSpPr>
        <p:grpSpPr>
          <a:xfrm>
            <a:off x="1455539" y="3223617"/>
            <a:ext cx="1540621" cy="250032"/>
            <a:chOff x="1455539" y="3223617"/>
            <a:chExt cx="1540621" cy="250032"/>
          </a:xfrm>
        </p:grpSpPr>
        <p:sp>
          <p:nvSpPr>
            <p:cNvPr id="17" name="SMARTInkShape-3635"/>
            <p:cNvSpPr/>
            <p:nvPr>
              <p:custDataLst>
                <p:tags r:id="rId13"/>
              </p:custDataLst>
            </p:nvPr>
          </p:nvSpPr>
          <p:spPr>
            <a:xfrm>
              <a:off x="2850521" y="3259336"/>
              <a:ext cx="145639" cy="192290"/>
            </a:xfrm>
            <a:custGeom>
              <a:avLst/>
              <a:gdLst/>
              <a:ahLst/>
              <a:cxnLst/>
              <a:rect l="0" t="0" r="0" b="0"/>
              <a:pathLst>
                <a:path w="145639" h="192290">
                  <a:moveTo>
                    <a:pt x="114135" y="0"/>
                  </a:moveTo>
                  <a:lnTo>
                    <a:pt x="114135" y="0"/>
                  </a:lnTo>
                  <a:lnTo>
                    <a:pt x="83673" y="992"/>
                  </a:lnTo>
                  <a:lnTo>
                    <a:pt x="42453" y="15231"/>
                  </a:lnTo>
                  <a:lnTo>
                    <a:pt x="29029" y="20991"/>
                  </a:lnTo>
                  <a:lnTo>
                    <a:pt x="19094" y="29504"/>
                  </a:lnTo>
                  <a:lnTo>
                    <a:pt x="2437" y="50775"/>
                  </a:lnTo>
                  <a:lnTo>
                    <a:pt x="0" y="60931"/>
                  </a:lnTo>
                  <a:lnTo>
                    <a:pt x="1334" y="65425"/>
                  </a:lnTo>
                  <a:lnTo>
                    <a:pt x="8108" y="73065"/>
                  </a:lnTo>
                  <a:lnTo>
                    <a:pt x="15087" y="77122"/>
                  </a:lnTo>
                  <a:lnTo>
                    <a:pt x="32393" y="84466"/>
                  </a:lnTo>
                  <a:lnTo>
                    <a:pt x="46055" y="84504"/>
                  </a:lnTo>
                  <a:lnTo>
                    <a:pt x="80659" y="73783"/>
                  </a:lnTo>
                  <a:lnTo>
                    <a:pt x="92973" y="68180"/>
                  </a:lnTo>
                  <a:lnTo>
                    <a:pt x="102414" y="59737"/>
                  </a:lnTo>
                  <a:lnTo>
                    <a:pt x="137654" y="18571"/>
                  </a:lnTo>
                  <a:lnTo>
                    <a:pt x="138744" y="15357"/>
                  </a:lnTo>
                  <a:lnTo>
                    <a:pt x="140463" y="13215"/>
                  </a:lnTo>
                  <a:lnTo>
                    <a:pt x="145638" y="10199"/>
                  </a:lnTo>
                  <a:lnTo>
                    <a:pt x="145059" y="9776"/>
                  </a:lnTo>
                  <a:lnTo>
                    <a:pt x="143681" y="9494"/>
                  </a:lnTo>
                  <a:lnTo>
                    <a:pt x="142762" y="10298"/>
                  </a:lnTo>
                  <a:lnTo>
                    <a:pt x="141741" y="13837"/>
                  </a:lnTo>
                  <a:lnTo>
                    <a:pt x="140956" y="53886"/>
                  </a:lnTo>
                  <a:lnTo>
                    <a:pt x="140927" y="91970"/>
                  </a:lnTo>
                  <a:lnTo>
                    <a:pt x="139933" y="107352"/>
                  </a:lnTo>
                  <a:lnTo>
                    <a:pt x="128495" y="139532"/>
                  </a:lnTo>
                  <a:lnTo>
                    <a:pt x="128670" y="145607"/>
                  </a:lnTo>
                  <a:lnTo>
                    <a:pt x="134155" y="157649"/>
                  </a:lnTo>
                  <a:lnTo>
                    <a:pt x="134427" y="162646"/>
                  </a:lnTo>
                  <a:lnTo>
                    <a:pt x="132624" y="166970"/>
                  </a:lnTo>
                  <a:lnTo>
                    <a:pt x="120213" y="181038"/>
                  </a:lnTo>
                  <a:lnTo>
                    <a:pt x="111545" y="184641"/>
                  </a:lnTo>
                  <a:lnTo>
                    <a:pt x="78884" y="192289"/>
                  </a:lnTo>
                  <a:lnTo>
                    <a:pt x="33768" y="187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636"/>
            <p:cNvSpPr/>
            <p:nvPr>
              <p:custDataLst>
                <p:tags r:id="rId14"/>
              </p:custDataLst>
            </p:nvPr>
          </p:nvSpPr>
          <p:spPr>
            <a:xfrm>
              <a:off x="2643220" y="3268266"/>
              <a:ext cx="160703" cy="80368"/>
            </a:xfrm>
            <a:custGeom>
              <a:avLst/>
              <a:gdLst/>
              <a:ahLst/>
              <a:cxnLst/>
              <a:rect l="0" t="0" r="0" b="0"/>
              <a:pathLst>
                <a:path w="160703" h="80368">
                  <a:moveTo>
                    <a:pt x="8897" y="0"/>
                  </a:moveTo>
                  <a:lnTo>
                    <a:pt x="8897" y="0"/>
                  </a:lnTo>
                  <a:lnTo>
                    <a:pt x="8897" y="12428"/>
                  </a:lnTo>
                  <a:lnTo>
                    <a:pt x="11543" y="18091"/>
                  </a:lnTo>
                  <a:lnTo>
                    <a:pt x="15034" y="23915"/>
                  </a:lnTo>
                  <a:lnTo>
                    <a:pt x="16586" y="29811"/>
                  </a:lnTo>
                  <a:lnTo>
                    <a:pt x="8997" y="74305"/>
                  </a:lnTo>
                  <a:lnTo>
                    <a:pt x="7971" y="76326"/>
                  </a:lnTo>
                  <a:lnTo>
                    <a:pt x="6296" y="77672"/>
                  </a:lnTo>
                  <a:lnTo>
                    <a:pt x="338" y="80209"/>
                  </a:lnTo>
                  <a:lnTo>
                    <a:pt x="0" y="67924"/>
                  </a:lnTo>
                  <a:lnTo>
                    <a:pt x="2628" y="62269"/>
                  </a:lnTo>
                  <a:lnTo>
                    <a:pt x="31013" y="24446"/>
                  </a:lnTo>
                  <a:lnTo>
                    <a:pt x="48964" y="12976"/>
                  </a:lnTo>
                  <a:lnTo>
                    <a:pt x="78548" y="2857"/>
                  </a:lnTo>
                  <a:lnTo>
                    <a:pt x="103794" y="564"/>
                  </a:lnTo>
                  <a:lnTo>
                    <a:pt x="108873" y="2360"/>
                  </a:lnTo>
                  <a:lnTo>
                    <a:pt x="127406" y="20167"/>
                  </a:lnTo>
                  <a:lnTo>
                    <a:pt x="138764" y="38746"/>
                  </a:lnTo>
                  <a:lnTo>
                    <a:pt x="151831" y="75494"/>
                  </a:lnTo>
                  <a:lnTo>
                    <a:pt x="153796" y="77119"/>
                  </a:lnTo>
                  <a:lnTo>
                    <a:pt x="160702" y="80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37"/>
            <p:cNvSpPr/>
            <p:nvPr>
              <p:custDataLst>
                <p:tags r:id="rId15"/>
              </p:custDataLst>
            </p:nvPr>
          </p:nvSpPr>
          <p:spPr>
            <a:xfrm>
              <a:off x="2536031" y="3223617"/>
              <a:ext cx="8931" cy="1"/>
            </a:xfrm>
            <a:custGeom>
              <a:avLst/>
              <a:gdLst/>
              <a:ahLst/>
              <a:cxnLst/>
              <a:rect l="0" t="0" r="0" b="0"/>
              <a:pathLst>
                <a:path w="8931" h="1">
                  <a:moveTo>
                    <a:pt x="0" y="0"/>
                  </a:moveTo>
                  <a:lnTo>
                    <a:pt x="0" y="0"/>
                  </a:lnTo>
                  <a:lnTo>
                    <a:pt x="893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38"/>
            <p:cNvSpPr/>
            <p:nvPr>
              <p:custDataLst>
                <p:tags r:id="rId16"/>
              </p:custDataLst>
            </p:nvPr>
          </p:nvSpPr>
          <p:spPr>
            <a:xfrm>
              <a:off x="2527102" y="3295055"/>
              <a:ext cx="8930" cy="53579"/>
            </a:xfrm>
            <a:custGeom>
              <a:avLst/>
              <a:gdLst/>
              <a:ahLst/>
              <a:cxnLst/>
              <a:rect l="0" t="0" r="0" b="0"/>
              <a:pathLst>
                <a:path w="8930" h="53579">
                  <a:moveTo>
                    <a:pt x="8929" y="0"/>
                  </a:moveTo>
                  <a:lnTo>
                    <a:pt x="8929" y="0"/>
                  </a:lnTo>
                  <a:lnTo>
                    <a:pt x="8929" y="38450"/>
                  </a:lnTo>
                  <a:lnTo>
                    <a:pt x="6283" y="44539"/>
                  </a:lnTo>
                  <a:lnTo>
                    <a:pt x="0" y="535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639"/>
            <p:cNvSpPr/>
            <p:nvPr>
              <p:custDataLst>
                <p:tags r:id="rId17"/>
              </p:custDataLst>
            </p:nvPr>
          </p:nvSpPr>
          <p:spPr>
            <a:xfrm>
              <a:off x="2367041" y="3278469"/>
              <a:ext cx="113121" cy="105884"/>
            </a:xfrm>
            <a:custGeom>
              <a:avLst/>
              <a:gdLst/>
              <a:ahLst/>
              <a:cxnLst/>
              <a:rect l="0" t="0" r="0" b="0"/>
              <a:pathLst>
                <a:path w="113121" h="105884">
                  <a:moveTo>
                    <a:pt x="88623" y="16586"/>
                  </a:moveTo>
                  <a:lnTo>
                    <a:pt x="88623" y="16586"/>
                  </a:lnTo>
                  <a:lnTo>
                    <a:pt x="88623" y="11845"/>
                  </a:lnTo>
                  <a:lnTo>
                    <a:pt x="87631" y="10448"/>
                  </a:lnTo>
                  <a:lnTo>
                    <a:pt x="85977" y="9518"/>
                  </a:lnTo>
                  <a:lnTo>
                    <a:pt x="80935" y="8024"/>
                  </a:lnTo>
                  <a:lnTo>
                    <a:pt x="72809" y="1592"/>
                  </a:lnTo>
                  <a:lnTo>
                    <a:pt x="67374" y="0"/>
                  </a:lnTo>
                  <a:lnTo>
                    <a:pt x="25867" y="9800"/>
                  </a:lnTo>
                  <a:lnTo>
                    <a:pt x="10828" y="17221"/>
                  </a:lnTo>
                  <a:lnTo>
                    <a:pt x="4438" y="22821"/>
                  </a:lnTo>
                  <a:lnTo>
                    <a:pt x="0" y="32718"/>
                  </a:lnTo>
                  <a:lnTo>
                    <a:pt x="38377" y="60131"/>
                  </a:lnTo>
                  <a:lnTo>
                    <a:pt x="82516" y="84808"/>
                  </a:lnTo>
                  <a:lnTo>
                    <a:pt x="103806" y="94260"/>
                  </a:lnTo>
                  <a:lnTo>
                    <a:pt x="107675" y="95158"/>
                  </a:lnTo>
                  <a:lnTo>
                    <a:pt x="110254" y="96748"/>
                  </a:lnTo>
                  <a:lnTo>
                    <a:pt x="111973" y="98801"/>
                  </a:lnTo>
                  <a:lnTo>
                    <a:pt x="113120" y="101161"/>
                  </a:lnTo>
                  <a:lnTo>
                    <a:pt x="112892" y="102735"/>
                  </a:lnTo>
                  <a:lnTo>
                    <a:pt x="111748" y="103784"/>
                  </a:lnTo>
                  <a:lnTo>
                    <a:pt x="107522" y="105468"/>
                  </a:lnTo>
                  <a:lnTo>
                    <a:pt x="65798" y="105875"/>
                  </a:lnTo>
                  <a:lnTo>
                    <a:pt x="52904" y="1058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640"/>
            <p:cNvSpPr/>
            <p:nvPr>
              <p:custDataLst>
                <p:tags r:id="rId18"/>
              </p:custDataLst>
            </p:nvPr>
          </p:nvSpPr>
          <p:spPr>
            <a:xfrm>
              <a:off x="2241352" y="3295055"/>
              <a:ext cx="93166" cy="93916"/>
            </a:xfrm>
            <a:custGeom>
              <a:avLst/>
              <a:gdLst/>
              <a:ahLst/>
              <a:cxnLst/>
              <a:rect l="0" t="0" r="0" b="0"/>
              <a:pathLst>
                <a:path w="93166" h="93916">
                  <a:moveTo>
                    <a:pt x="80367" y="0"/>
                  </a:moveTo>
                  <a:lnTo>
                    <a:pt x="80367" y="0"/>
                  </a:lnTo>
                  <a:lnTo>
                    <a:pt x="40465" y="0"/>
                  </a:lnTo>
                  <a:lnTo>
                    <a:pt x="16488" y="0"/>
                  </a:lnTo>
                  <a:lnTo>
                    <a:pt x="13968" y="992"/>
                  </a:lnTo>
                  <a:lnTo>
                    <a:pt x="12289" y="2645"/>
                  </a:lnTo>
                  <a:lnTo>
                    <a:pt x="10422" y="7129"/>
                  </a:lnTo>
                  <a:lnTo>
                    <a:pt x="9126" y="20990"/>
                  </a:lnTo>
                  <a:lnTo>
                    <a:pt x="11662" y="26857"/>
                  </a:lnTo>
                  <a:lnTo>
                    <a:pt x="13728" y="29811"/>
                  </a:lnTo>
                  <a:lnTo>
                    <a:pt x="36742" y="44654"/>
                  </a:lnTo>
                  <a:lnTo>
                    <a:pt x="68881" y="59862"/>
                  </a:lnTo>
                  <a:lnTo>
                    <a:pt x="76254" y="62324"/>
                  </a:lnTo>
                  <a:lnTo>
                    <a:pt x="92123" y="74782"/>
                  </a:lnTo>
                  <a:lnTo>
                    <a:pt x="93165" y="76643"/>
                  </a:lnTo>
                  <a:lnTo>
                    <a:pt x="92868" y="77884"/>
                  </a:lnTo>
                  <a:lnTo>
                    <a:pt x="81646" y="86177"/>
                  </a:lnTo>
                  <a:lnTo>
                    <a:pt x="41461" y="93915"/>
                  </a:lnTo>
                  <a:lnTo>
                    <a:pt x="30664" y="93665"/>
                  </a:lnTo>
                  <a:lnTo>
                    <a:pt x="15648" y="90159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641"/>
            <p:cNvSpPr/>
            <p:nvPr>
              <p:custDataLst>
                <p:tags r:id="rId19"/>
              </p:custDataLst>
            </p:nvPr>
          </p:nvSpPr>
          <p:spPr>
            <a:xfrm>
              <a:off x="1968735" y="3281225"/>
              <a:ext cx="174103" cy="112057"/>
            </a:xfrm>
            <a:custGeom>
              <a:avLst/>
              <a:gdLst/>
              <a:ahLst/>
              <a:cxnLst/>
              <a:rect l="0" t="0" r="0" b="0"/>
              <a:pathLst>
                <a:path w="174103" h="112057">
                  <a:moveTo>
                    <a:pt x="58304" y="13830"/>
                  </a:moveTo>
                  <a:lnTo>
                    <a:pt x="58304" y="13830"/>
                  </a:lnTo>
                  <a:lnTo>
                    <a:pt x="58304" y="6141"/>
                  </a:lnTo>
                  <a:lnTo>
                    <a:pt x="53564" y="527"/>
                  </a:lnTo>
                  <a:lnTo>
                    <a:pt x="52167" y="0"/>
                  </a:lnTo>
                  <a:lnTo>
                    <a:pt x="51236" y="641"/>
                  </a:lnTo>
                  <a:lnTo>
                    <a:pt x="50616" y="2061"/>
                  </a:lnTo>
                  <a:lnTo>
                    <a:pt x="49210" y="3007"/>
                  </a:lnTo>
                  <a:lnTo>
                    <a:pt x="42491" y="5331"/>
                  </a:lnTo>
                  <a:lnTo>
                    <a:pt x="11884" y="33557"/>
                  </a:lnTo>
                  <a:lnTo>
                    <a:pt x="7908" y="42772"/>
                  </a:lnTo>
                  <a:lnTo>
                    <a:pt x="0" y="69676"/>
                  </a:lnTo>
                  <a:lnTo>
                    <a:pt x="1964" y="77676"/>
                  </a:lnTo>
                  <a:lnTo>
                    <a:pt x="8648" y="87759"/>
                  </a:lnTo>
                  <a:lnTo>
                    <a:pt x="16722" y="91335"/>
                  </a:lnTo>
                  <a:lnTo>
                    <a:pt x="49962" y="98965"/>
                  </a:lnTo>
                  <a:lnTo>
                    <a:pt x="93997" y="93754"/>
                  </a:lnTo>
                  <a:lnTo>
                    <a:pt x="114961" y="86238"/>
                  </a:lnTo>
                  <a:lnTo>
                    <a:pt x="152465" y="61201"/>
                  </a:lnTo>
                  <a:lnTo>
                    <a:pt x="167012" y="46607"/>
                  </a:lnTo>
                  <a:lnTo>
                    <a:pt x="173418" y="33849"/>
                  </a:lnTo>
                  <a:lnTo>
                    <a:pt x="174102" y="27589"/>
                  </a:lnTo>
                  <a:lnTo>
                    <a:pt x="173206" y="25979"/>
                  </a:lnTo>
                  <a:lnTo>
                    <a:pt x="171616" y="24906"/>
                  </a:lnTo>
                  <a:lnTo>
                    <a:pt x="169564" y="24190"/>
                  </a:lnTo>
                  <a:lnTo>
                    <a:pt x="157195" y="27923"/>
                  </a:lnTo>
                  <a:lnTo>
                    <a:pt x="142367" y="38074"/>
                  </a:lnTo>
                  <a:lnTo>
                    <a:pt x="132931" y="47692"/>
                  </a:lnTo>
                  <a:lnTo>
                    <a:pt x="126860" y="57322"/>
                  </a:lnTo>
                  <a:lnTo>
                    <a:pt x="122604" y="73900"/>
                  </a:lnTo>
                  <a:lnTo>
                    <a:pt x="121343" y="86640"/>
                  </a:lnTo>
                  <a:lnTo>
                    <a:pt x="123150" y="90151"/>
                  </a:lnTo>
                  <a:lnTo>
                    <a:pt x="135175" y="99833"/>
                  </a:lnTo>
                  <a:lnTo>
                    <a:pt x="156531" y="1120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642"/>
            <p:cNvSpPr/>
            <p:nvPr>
              <p:custDataLst>
                <p:tags r:id="rId20"/>
              </p:custDataLst>
            </p:nvPr>
          </p:nvSpPr>
          <p:spPr>
            <a:xfrm>
              <a:off x="1669852" y="3295055"/>
              <a:ext cx="230625" cy="80321"/>
            </a:xfrm>
            <a:custGeom>
              <a:avLst/>
              <a:gdLst/>
              <a:ahLst/>
              <a:cxnLst/>
              <a:rect l="0" t="0" r="0" b="0"/>
              <a:pathLst>
                <a:path w="230625" h="80321">
                  <a:moveTo>
                    <a:pt x="0" y="0"/>
                  </a:moveTo>
                  <a:lnTo>
                    <a:pt x="0" y="0"/>
                  </a:lnTo>
                  <a:lnTo>
                    <a:pt x="0" y="7688"/>
                  </a:lnTo>
                  <a:lnTo>
                    <a:pt x="6137" y="15813"/>
                  </a:lnTo>
                  <a:lnTo>
                    <a:pt x="9094" y="24088"/>
                  </a:lnTo>
                  <a:lnTo>
                    <a:pt x="14821" y="33815"/>
                  </a:lnTo>
                  <a:lnTo>
                    <a:pt x="17951" y="47832"/>
                  </a:lnTo>
                  <a:lnTo>
                    <a:pt x="24749" y="61960"/>
                  </a:lnTo>
                  <a:lnTo>
                    <a:pt x="26386" y="74306"/>
                  </a:lnTo>
                  <a:lnTo>
                    <a:pt x="27512" y="76326"/>
                  </a:lnTo>
                  <a:lnTo>
                    <a:pt x="29255" y="77673"/>
                  </a:lnTo>
                  <a:lnTo>
                    <a:pt x="34442" y="79835"/>
                  </a:lnTo>
                  <a:lnTo>
                    <a:pt x="32505" y="80130"/>
                  </a:lnTo>
                  <a:lnTo>
                    <a:pt x="27918" y="80320"/>
                  </a:lnTo>
                  <a:lnTo>
                    <a:pt x="27291" y="77700"/>
                  </a:lnTo>
                  <a:lnTo>
                    <a:pt x="26888" y="67934"/>
                  </a:lnTo>
                  <a:lnTo>
                    <a:pt x="40094" y="28355"/>
                  </a:lnTo>
                  <a:lnTo>
                    <a:pt x="53762" y="9528"/>
                  </a:lnTo>
                  <a:lnTo>
                    <a:pt x="56677" y="6352"/>
                  </a:lnTo>
                  <a:lnTo>
                    <a:pt x="65208" y="2823"/>
                  </a:lnTo>
                  <a:lnTo>
                    <a:pt x="105835" y="49"/>
                  </a:lnTo>
                  <a:lnTo>
                    <a:pt x="114176" y="2667"/>
                  </a:lnTo>
                  <a:lnTo>
                    <a:pt x="126709" y="11025"/>
                  </a:lnTo>
                  <a:lnTo>
                    <a:pt x="129121" y="13303"/>
                  </a:lnTo>
                  <a:lnTo>
                    <a:pt x="129737" y="15814"/>
                  </a:lnTo>
                  <a:lnTo>
                    <a:pt x="129155" y="18480"/>
                  </a:lnTo>
                  <a:lnTo>
                    <a:pt x="126855" y="24088"/>
                  </a:lnTo>
                  <a:lnTo>
                    <a:pt x="125037" y="51817"/>
                  </a:lnTo>
                  <a:lnTo>
                    <a:pt x="129762" y="57797"/>
                  </a:lnTo>
                  <a:lnTo>
                    <a:pt x="134732" y="60413"/>
                  </a:lnTo>
                  <a:lnTo>
                    <a:pt x="155068" y="62232"/>
                  </a:lnTo>
                  <a:lnTo>
                    <a:pt x="182510" y="61491"/>
                  </a:lnTo>
                  <a:lnTo>
                    <a:pt x="211460" y="50075"/>
                  </a:lnTo>
                  <a:lnTo>
                    <a:pt x="218005" y="44414"/>
                  </a:lnTo>
                  <a:lnTo>
                    <a:pt x="229850" y="26768"/>
                  </a:lnTo>
                  <a:lnTo>
                    <a:pt x="230624" y="23798"/>
                  </a:lnTo>
                  <a:lnTo>
                    <a:pt x="230148" y="20826"/>
                  </a:lnTo>
                  <a:lnTo>
                    <a:pt x="226973" y="14879"/>
                  </a:lnTo>
                  <a:lnTo>
                    <a:pt x="219607" y="5952"/>
                  </a:lnTo>
                  <a:lnTo>
                    <a:pt x="211373" y="2645"/>
                  </a:lnTo>
                  <a:lnTo>
                    <a:pt x="172468" y="154"/>
                  </a:lnTo>
                  <a:lnTo>
                    <a:pt x="148794" y="5175"/>
                  </a:lnTo>
                  <a:lnTo>
                    <a:pt x="12501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643"/>
            <p:cNvSpPr/>
            <p:nvPr>
              <p:custDataLst>
                <p:tags r:id="rId21"/>
              </p:custDataLst>
            </p:nvPr>
          </p:nvSpPr>
          <p:spPr>
            <a:xfrm>
              <a:off x="1455539" y="3287384"/>
              <a:ext cx="142273" cy="78873"/>
            </a:xfrm>
            <a:custGeom>
              <a:avLst/>
              <a:gdLst/>
              <a:ahLst/>
              <a:cxnLst/>
              <a:rect l="0" t="0" r="0" b="0"/>
              <a:pathLst>
                <a:path w="142273" h="78873">
                  <a:moveTo>
                    <a:pt x="0" y="16600"/>
                  </a:moveTo>
                  <a:lnTo>
                    <a:pt x="0" y="16600"/>
                  </a:lnTo>
                  <a:lnTo>
                    <a:pt x="0" y="11860"/>
                  </a:lnTo>
                  <a:lnTo>
                    <a:pt x="1985" y="10463"/>
                  </a:lnTo>
                  <a:lnTo>
                    <a:pt x="41982" y="91"/>
                  </a:lnTo>
                  <a:lnTo>
                    <a:pt x="71683" y="0"/>
                  </a:lnTo>
                  <a:lnTo>
                    <a:pt x="115038" y="13995"/>
                  </a:lnTo>
                  <a:lnTo>
                    <a:pt x="136000" y="28555"/>
                  </a:lnTo>
                  <a:lnTo>
                    <a:pt x="139820" y="37127"/>
                  </a:lnTo>
                  <a:lnTo>
                    <a:pt x="142272" y="54059"/>
                  </a:lnTo>
                  <a:lnTo>
                    <a:pt x="140488" y="57447"/>
                  </a:lnTo>
                  <a:lnTo>
                    <a:pt x="122705" y="73047"/>
                  </a:lnTo>
                  <a:lnTo>
                    <a:pt x="111090" y="76414"/>
                  </a:lnTo>
                  <a:lnTo>
                    <a:pt x="69137" y="78872"/>
                  </a:lnTo>
                  <a:lnTo>
                    <a:pt x="33615" y="78085"/>
                  </a:lnTo>
                  <a:lnTo>
                    <a:pt x="16134" y="71970"/>
                  </a:lnTo>
                  <a:lnTo>
                    <a:pt x="0" y="612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644"/>
            <p:cNvSpPr/>
            <p:nvPr>
              <p:custDataLst>
                <p:tags r:id="rId22"/>
              </p:custDataLst>
            </p:nvPr>
          </p:nvSpPr>
          <p:spPr>
            <a:xfrm>
              <a:off x="1473399" y="3303984"/>
              <a:ext cx="26790" cy="169665"/>
            </a:xfrm>
            <a:custGeom>
              <a:avLst/>
              <a:gdLst/>
              <a:ahLst/>
              <a:cxnLst/>
              <a:rect l="0" t="0" r="0" b="0"/>
              <a:pathLst>
                <a:path w="26790" h="169665">
                  <a:moveTo>
                    <a:pt x="0" y="0"/>
                  </a:moveTo>
                  <a:lnTo>
                    <a:pt x="0" y="0"/>
                  </a:lnTo>
                  <a:lnTo>
                    <a:pt x="0" y="40139"/>
                  </a:lnTo>
                  <a:lnTo>
                    <a:pt x="0" y="80950"/>
                  </a:lnTo>
                  <a:lnTo>
                    <a:pt x="0" y="102589"/>
                  </a:lnTo>
                  <a:lnTo>
                    <a:pt x="9480" y="126308"/>
                  </a:lnTo>
                  <a:lnTo>
                    <a:pt x="23823" y="150407"/>
                  </a:lnTo>
                  <a:lnTo>
                    <a:pt x="26789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168"/>
          <p:cNvGrpSpPr/>
          <p:nvPr/>
        </p:nvGrpSpPr>
        <p:grpSpPr>
          <a:xfrm>
            <a:off x="1044774" y="3859556"/>
            <a:ext cx="1294805" cy="292068"/>
            <a:chOff x="1044774" y="3859556"/>
            <a:chExt cx="1294805" cy="292068"/>
          </a:xfrm>
        </p:grpSpPr>
        <p:sp>
          <p:nvSpPr>
            <p:cNvPr id="28" name="SMARTInkShape-3645"/>
            <p:cNvSpPr/>
            <p:nvPr>
              <p:custDataLst>
                <p:tags r:id="rId5"/>
              </p:custDataLst>
            </p:nvPr>
          </p:nvSpPr>
          <p:spPr>
            <a:xfrm>
              <a:off x="1696907" y="3920133"/>
              <a:ext cx="115249" cy="106871"/>
            </a:xfrm>
            <a:custGeom>
              <a:avLst/>
              <a:gdLst/>
              <a:ahLst/>
              <a:cxnLst/>
              <a:rect l="0" t="0" r="0" b="0"/>
              <a:pathLst>
                <a:path w="115249" h="106871">
                  <a:moveTo>
                    <a:pt x="80101" y="17859"/>
                  </a:moveTo>
                  <a:lnTo>
                    <a:pt x="80101" y="17859"/>
                  </a:lnTo>
                  <a:lnTo>
                    <a:pt x="41191" y="18851"/>
                  </a:lnTo>
                  <a:lnTo>
                    <a:pt x="30318" y="24988"/>
                  </a:lnTo>
                  <a:lnTo>
                    <a:pt x="9984" y="43590"/>
                  </a:lnTo>
                  <a:lnTo>
                    <a:pt x="4290" y="54431"/>
                  </a:lnTo>
                  <a:lnTo>
                    <a:pt x="134" y="82303"/>
                  </a:lnTo>
                  <a:lnTo>
                    <a:pt x="0" y="87611"/>
                  </a:lnTo>
                  <a:lnTo>
                    <a:pt x="1896" y="92141"/>
                  </a:lnTo>
                  <a:lnTo>
                    <a:pt x="9294" y="99821"/>
                  </a:lnTo>
                  <a:lnTo>
                    <a:pt x="19196" y="103896"/>
                  </a:lnTo>
                  <a:lnTo>
                    <a:pt x="60520" y="106870"/>
                  </a:lnTo>
                  <a:lnTo>
                    <a:pt x="90788" y="106126"/>
                  </a:lnTo>
                  <a:lnTo>
                    <a:pt x="99072" y="102399"/>
                  </a:lnTo>
                  <a:lnTo>
                    <a:pt x="109314" y="89982"/>
                  </a:lnTo>
                  <a:lnTo>
                    <a:pt x="113892" y="78475"/>
                  </a:lnTo>
                  <a:lnTo>
                    <a:pt x="115248" y="64042"/>
                  </a:lnTo>
                  <a:lnTo>
                    <a:pt x="110910" y="47197"/>
                  </a:lnTo>
                  <a:lnTo>
                    <a:pt x="97706" y="20449"/>
                  </a:lnTo>
                  <a:lnTo>
                    <a:pt x="801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646"/>
            <p:cNvSpPr/>
            <p:nvPr>
              <p:custDataLst>
                <p:tags r:id="rId6"/>
              </p:custDataLst>
            </p:nvPr>
          </p:nvSpPr>
          <p:spPr>
            <a:xfrm>
              <a:off x="1500188" y="3938110"/>
              <a:ext cx="185086" cy="79972"/>
            </a:xfrm>
            <a:custGeom>
              <a:avLst/>
              <a:gdLst/>
              <a:ahLst/>
              <a:cxnLst/>
              <a:rect l="0" t="0" r="0" b="0"/>
              <a:pathLst>
                <a:path w="185086" h="79972">
                  <a:moveTo>
                    <a:pt x="17859" y="17742"/>
                  </a:moveTo>
                  <a:lnTo>
                    <a:pt x="17859" y="17742"/>
                  </a:lnTo>
                  <a:lnTo>
                    <a:pt x="13118" y="13001"/>
                  </a:lnTo>
                  <a:lnTo>
                    <a:pt x="12714" y="11604"/>
                  </a:lnTo>
                  <a:lnTo>
                    <a:pt x="13437" y="10674"/>
                  </a:lnTo>
                  <a:lnTo>
                    <a:pt x="16886" y="8647"/>
                  </a:lnTo>
                  <a:lnTo>
                    <a:pt x="24406" y="2920"/>
                  </a:lnTo>
                  <a:lnTo>
                    <a:pt x="30029" y="1232"/>
                  </a:lnTo>
                  <a:lnTo>
                    <a:pt x="67765" y="0"/>
                  </a:lnTo>
                  <a:lnTo>
                    <a:pt x="107848" y="9611"/>
                  </a:lnTo>
                  <a:lnTo>
                    <a:pt x="150903" y="23800"/>
                  </a:lnTo>
                  <a:lnTo>
                    <a:pt x="164964" y="29695"/>
                  </a:lnTo>
                  <a:lnTo>
                    <a:pt x="175181" y="38267"/>
                  </a:lnTo>
                  <a:lnTo>
                    <a:pt x="182038" y="47700"/>
                  </a:lnTo>
                  <a:lnTo>
                    <a:pt x="185085" y="55199"/>
                  </a:lnTo>
                  <a:lnTo>
                    <a:pt x="184906" y="58589"/>
                  </a:lnTo>
                  <a:lnTo>
                    <a:pt x="182060" y="65000"/>
                  </a:lnTo>
                  <a:lnTo>
                    <a:pt x="178920" y="67107"/>
                  </a:lnTo>
                  <a:lnTo>
                    <a:pt x="139899" y="78141"/>
                  </a:lnTo>
                  <a:lnTo>
                    <a:pt x="97834" y="79971"/>
                  </a:lnTo>
                  <a:lnTo>
                    <a:pt x="62430" y="77549"/>
                  </a:lnTo>
                  <a:lnTo>
                    <a:pt x="21282" y="69221"/>
                  </a:lnTo>
                  <a:lnTo>
                    <a:pt x="9943" y="64414"/>
                  </a:lnTo>
                  <a:lnTo>
                    <a:pt x="0" y="623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647"/>
            <p:cNvSpPr/>
            <p:nvPr>
              <p:custDataLst>
                <p:tags r:id="rId7"/>
              </p:custDataLst>
            </p:nvPr>
          </p:nvSpPr>
          <p:spPr>
            <a:xfrm>
              <a:off x="1473802" y="3973711"/>
              <a:ext cx="44246" cy="177913"/>
            </a:xfrm>
            <a:custGeom>
              <a:avLst/>
              <a:gdLst/>
              <a:ahLst/>
              <a:cxnLst/>
              <a:rect l="0" t="0" r="0" b="0"/>
              <a:pathLst>
                <a:path w="44246" h="177913">
                  <a:moveTo>
                    <a:pt x="44245" y="0"/>
                  </a:moveTo>
                  <a:lnTo>
                    <a:pt x="44245" y="0"/>
                  </a:lnTo>
                  <a:lnTo>
                    <a:pt x="39504" y="4740"/>
                  </a:lnTo>
                  <a:lnTo>
                    <a:pt x="37177" y="9713"/>
                  </a:lnTo>
                  <a:lnTo>
                    <a:pt x="22995" y="46980"/>
                  </a:lnTo>
                  <a:lnTo>
                    <a:pt x="15540" y="89604"/>
                  </a:lnTo>
                  <a:lnTo>
                    <a:pt x="6496" y="133188"/>
                  </a:lnTo>
                  <a:lnTo>
                    <a:pt x="1641" y="151580"/>
                  </a:lnTo>
                  <a:lnTo>
                    <a:pt x="0" y="170832"/>
                  </a:lnTo>
                  <a:lnTo>
                    <a:pt x="858" y="173419"/>
                  </a:lnTo>
                  <a:lnTo>
                    <a:pt x="2422" y="175144"/>
                  </a:lnTo>
                  <a:lnTo>
                    <a:pt x="7320" y="177912"/>
                  </a:lnTo>
                  <a:lnTo>
                    <a:pt x="7722" y="177147"/>
                  </a:lnTo>
                  <a:lnTo>
                    <a:pt x="8526" y="1696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648"/>
            <p:cNvSpPr/>
            <p:nvPr>
              <p:custDataLst>
                <p:tags r:id="rId8"/>
              </p:custDataLst>
            </p:nvPr>
          </p:nvSpPr>
          <p:spPr>
            <a:xfrm>
              <a:off x="1330524" y="3911223"/>
              <a:ext cx="98227" cy="132938"/>
            </a:xfrm>
            <a:custGeom>
              <a:avLst/>
              <a:gdLst/>
              <a:ahLst/>
              <a:cxnLst/>
              <a:rect l="0" t="0" r="0" b="0"/>
              <a:pathLst>
                <a:path w="98227" h="132938">
                  <a:moveTo>
                    <a:pt x="98226" y="26769"/>
                  </a:moveTo>
                  <a:lnTo>
                    <a:pt x="98226" y="26769"/>
                  </a:lnTo>
                  <a:lnTo>
                    <a:pt x="98226" y="22028"/>
                  </a:lnTo>
                  <a:lnTo>
                    <a:pt x="95580" y="17055"/>
                  </a:lnTo>
                  <a:lnTo>
                    <a:pt x="85797" y="5778"/>
                  </a:lnTo>
                  <a:lnTo>
                    <a:pt x="80134" y="2557"/>
                  </a:lnTo>
                  <a:lnTo>
                    <a:pt x="68415" y="489"/>
                  </a:lnTo>
                  <a:lnTo>
                    <a:pt x="26555" y="0"/>
                  </a:lnTo>
                  <a:lnTo>
                    <a:pt x="15771" y="981"/>
                  </a:lnTo>
                  <a:lnTo>
                    <a:pt x="7670" y="4724"/>
                  </a:lnTo>
                  <a:lnTo>
                    <a:pt x="5113" y="7111"/>
                  </a:lnTo>
                  <a:lnTo>
                    <a:pt x="2272" y="12410"/>
                  </a:lnTo>
                  <a:lnTo>
                    <a:pt x="673" y="20971"/>
                  </a:lnTo>
                  <a:lnTo>
                    <a:pt x="4940" y="34532"/>
                  </a:lnTo>
                  <a:lnTo>
                    <a:pt x="12448" y="42787"/>
                  </a:lnTo>
                  <a:lnTo>
                    <a:pt x="55548" y="73045"/>
                  </a:lnTo>
                  <a:lnTo>
                    <a:pt x="76420" y="87026"/>
                  </a:lnTo>
                  <a:lnTo>
                    <a:pt x="94963" y="104096"/>
                  </a:lnTo>
                  <a:lnTo>
                    <a:pt x="96776" y="111076"/>
                  </a:lnTo>
                  <a:lnTo>
                    <a:pt x="97940" y="122246"/>
                  </a:lnTo>
                  <a:lnTo>
                    <a:pt x="92807" y="126420"/>
                  </a:lnTo>
                  <a:lnTo>
                    <a:pt x="84904" y="130589"/>
                  </a:lnTo>
                  <a:lnTo>
                    <a:pt x="72891" y="132937"/>
                  </a:lnTo>
                  <a:lnTo>
                    <a:pt x="32269" y="132846"/>
                  </a:lnTo>
                  <a:lnTo>
                    <a:pt x="0" y="1249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649"/>
            <p:cNvSpPr/>
            <p:nvPr>
              <p:custDataLst>
                <p:tags r:id="rId9"/>
              </p:custDataLst>
            </p:nvPr>
          </p:nvSpPr>
          <p:spPr>
            <a:xfrm>
              <a:off x="1162669" y="3911238"/>
              <a:ext cx="114120" cy="116052"/>
            </a:xfrm>
            <a:custGeom>
              <a:avLst/>
              <a:gdLst/>
              <a:ahLst/>
              <a:cxnLst/>
              <a:rect l="0" t="0" r="0" b="0"/>
              <a:pathLst>
                <a:path w="114120" h="116052">
                  <a:moveTo>
                    <a:pt x="42839" y="35684"/>
                  </a:moveTo>
                  <a:lnTo>
                    <a:pt x="42839" y="35684"/>
                  </a:lnTo>
                  <a:lnTo>
                    <a:pt x="55268" y="35684"/>
                  </a:lnTo>
                  <a:lnTo>
                    <a:pt x="60931" y="33038"/>
                  </a:lnTo>
                  <a:lnTo>
                    <a:pt x="63830" y="30943"/>
                  </a:lnTo>
                  <a:lnTo>
                    <a:pt x="102128" y="17732"/>
                  </a:lnTo>
                  <a:lnTo>
                    <a:pt x="112481" y="10254"/>
                  </a:lnTo>
                  <a:lnTo>
                    <a:pt x="113478" y="6853"/>
                  </a:lnTo>
                  <a:lnTo>
                    <a:pt x="114119" y="1326"/>
                  </a:lnTo>
                  <a:lnTo>
                    <a:pt x="113179" y="872"/>
                  </a:lnTo>
                  <a:lnTo>
                    <a:pt x="88541" y="0"/>
                  </a:lnTo>
                  <a:lnTo>
                    <a:pt x="66271" y="7101"/>
                  </a:lnTo>
                  <a:lnTo>
                    <a:pt x="27603" y="26823"/>
                  </a:lnTo>
                  <a:lnTo>
                    <a:pt x="20192" y="33730"/>
                  </a:lnTo>
                  <a:lnTo>
                    <a:pt x="4297" y="60023"/>
                  </a:lnTo>
                  <a:lnTo>
                    <a:pt x="0" y="72771"/>
                  </a:lnTo>
                  <a:lnTo>
                    <a:pt x="1640" y="82264"/>
                  </a:lnTo>
                  <a:lnTo>
                    <a:pt x="8142" y="96118"/>
                  </a:lnTo>
                  <a:lnTo>
                    <a:pt x="14520" y="103223"/>
                  </a:lnTo>
                  <a:lnTo>
                    <a:pt x="33909" y="1160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650"/>
            <p:cNvSpPr/>
            <p:nvPr>
              <p:custDataLst>
                <p:tags r:id="rId10"/>
              </p:custDataLst>
            </p:nvPr>
          </p:nvSpPr>
          <p:spPr>
            <a:xfrm>
              <a:off x="1044774" y="3884414"/>
              <a:ext cx="80368" cy="133899"/>
            </a:xfrm>
            <a:custGeom>
              <a:avLst/>
              <a:gdLst/>
              <a:ahLst/>
              <a:cxnLst/>
              <a:rect l="0" t="0" r="0" b="0"/>
              <a:pathLst>
                <a:path w="80368" h="133899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6136" y="992"/>
                  </a:lnTo>
                  <a:lnTo>
                    <a:pt x="7067" y="2646"/>
                  </a:lnTo>
                  <a:lnTo>
                    <a:pt x="8378" y="12359"/>
                  </a:lnTo>
                  <a:lnTo>
                    <a:pt x="7916" y="49578"/>
                  </a:lnTo>
                  <a:lnTo>
                    <a:pt x="550" y="90663"/>
                  </a:lnTo>
                  <a:lnTo>
                    <a:pt x="0" y="133898"/>
                  </a:lnTo>
                  <a:lnTo>
                    <a:pt x="0" y="91705"/>
                  </a:lnTo>
                  <a:lnTo>
                    <a:pt x="992" y="69341"/>
                  </a:lnTo>
                  <a:lnTo>
                    <a:pt x="15231" y="41827"/>
                  </a:lnTo>
                  <a:lnTo>
                    <a:pt x="29811" y="24225"/>
                  </a:lnTo>
                  <a:lnTo>
                    <a:pt x="35739" y="20688"/>
                  </a:lnTo>
                  <a:lnTo>
                    <a:pt x="47300" y="18697"/>
                  </a:lnTo>
                  <a:lnTo>
                    <a:pt x="80367" y="178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651"/>
            <p:cNvSpPr/>
            <p:nvPr>
              <p:custDataLst>
                <p:tags r:id="rId11"/>
              </p:custDataLst>
            </p:nvPr>
          </p:nvSpPr>
          <p:spPr>
            <a:xfrm>
              <a:off x="1910998" y="3938636"/>
              <a:ext cx="160691" cy="97050"/>
            </a:xfrm>
            <a:custGeom>
              <a:avLst/>
              <a:gdLst/>
              <a:ahLst/>
              <a:cxnLst/>
              <a:rect l="0" t="0" r="0" b="0"/>
              <a:pathLst>
                <a:path w="160691" h="97050">
                  <a:moveTo>
                    <a:pt x="8885" y="8286"/>
                  </a:moveTo>
                  <a:lnTo>
                    <a:pt x="8885" y="8286"/>
                  </a:lnTo>
                  <a:lnTo>
                    <a:pt x="13625" y="8286"/>
                  </a:lnTo>
                  <a:lnTo>
                    <a:pt x="15022" y="9278"/>
                  </a:lnTo>
                  <a:lnTo>
                    <a:pt x="15953" y="10931"/>
                  </a:lnTo>
                  <a:lnTo>
                    <a:pt x="16573" y="13026"/>
                  </a:lnTo>
                  <a:lnTo>
                    <a:pt x="23706" y="24509"/>
                  </a:lnTo>
                  <a:lnTo>
                    <a:pt x="26692" y="68774"/>
                  </a:lnTo>
                  <a:lnTo>
                    <a:pt x="26709" y="72424"/>
                  </a:lnTo>
                  <a:lnTo>
                    <a:pt x="24083" y="79125"/>
                  </a:lnTo>
                  <a:lnTo>
                    <a:pt x="14312" y="91511"/>
                  </a:lnTo>
                  <a:lnTo>
                    <a:pt x="8651" y="94884"/>
                  </a:lnTo>
                  <a:lnTo>
                    <a:pt x="1673" y="97049"/>
                  </a:lnTo>
                  <a:lnTo>
                    <a:pt x="1100" y="96235"/>
                  </a:lnTo>
                  <a:lnTo>
                    <a:pt x="106" y="85107"/>
                  </a:lnTo>
                  <a:lnTo>
                    <a:pt x="0" y="76578"/>
                  </a:lnTo>
                  <a:lnTo>
                    <a:pt x="12388" y="46444"/>
                  </a:lnTo>
                  <a:lnTo>
                    <a:pt x="29460" y="24212"/>
                  </a:lnTo>
                  <a:lnTo>
                    <a:pt x="45408" y="10359"/>
                  </a:lnTo>
                  <a:lnTo>
                    <a:pt x="51093" y="6691"/>
                  </a:lnTo>
                  <a:lnTo>
                    <a:pt x="73316" y="1530"/>
                  </a:lnTo>
                  <a:lnTo>
                    <a:pt x="89271" y="0"/>
                  </a:lnTo>
                  <a:lnTo>
                    <a:pt x="105022" y="4287"/>
                  </a:lnTo>
                  <a:lnTo>
                    <a:pt x="131372" y="17473"/>
                  </a:lnTo>
                  <a:lnTo>
                    <a:pt x="138730" y="24275"/>
                  </a:lnTo>
                  <a:lnTo>
                    <a:pt x="156622" y="50133"/>
                  </a:lnTo>
                  <a:lnTo>
                    <a:pt x="160332" y="75848"/>
                  </a:lnTo>
                  <a:lnTo>
                    <a:pt x="160690" y="886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652"/>
            <p:cNvSpPr/>
            <p:nvPr>
              <p:custDataLst>
                <p:tags r:id="rId12"/>
              </p:custDataLst>
            </p:nvPr>
          </p:nvSpPr>
          <p:spPr>
            <a:xfrm>
              <a:off x="2119701" y="3859556"/>
              <a:ext cx="219878" cy="221312"/>
            </a:xfrm>
            <a:custGeom>
              <a:avLst/>
              <a:gdLst/>
              <a:ahLst/>
              <a:cxnLst/>
              <a:rect l="0" t="0" r="0" b="0"/>
              <a:pathLst>
                <a:path w="219878" h="221312">
                  <a:moveTo>
                    <a:pt x="139510" y="87366"/>
                  </a:moveTo>
                  <a:lnTo>
                    <a:pt x="139510" y="87366"/>
                  </a:lnTo>
                  <a:lnTo>
                    <a:pt x="139510" y="82625"/>
                  </a:lnTo>
                  <a:lnTo>
                    <a:pt x="136864" y="77652"/>
                  </a:lnTo>
                  <a:lnTo>
                    <a:pt x="133373" y="72135"/>
                  </a:lnTo>
                  <a:lnTo>
                    <a:pt x="131821" y="66375"/>
                  </a:lnTo>
                  <a:lnTo>
                    <a:pt x="125840" y="60508"/>
                  </a:lnTo>
                  <a:lnTo>
                    <a:pt x="116568" y="55585"/>
                  </a:lnTo>
                  <a:lnTo>
                    <a:pt x="105831" y="53397"/>
                  </a:lnTo>
                  <a:lnTo>
                    <a:pt x="94445" y="55071"/>
                  </a:lnTo>
                  <a:lnTo>
                    <a:pt x="52038" y="69807"/>
                  </a:lnTo>
                  <a:lnTo>
                    <a:pt x="32895" y="81171"/>
                  </a:lnTo>
                  <a:lnTo>
                    <a:pt x="4644" y="107570"/>
                  </a:lnTo>
                  <a:lnTo>
                    <a:pt x="194" y="115528"/>
                  </a:lnTo>
                  <a:lnTo>
                    <a:pt x="0" y="119039"/>
                  </a:lnTo>
                  <a:lnTo>
                    <a:pt x="2430" y="125586"/>
                  </a:lnTo>
                  <a:lnTo>
                    <a:pt x="9376" y="134850"/>
                  </a:lnTo>
                  <a:lnTo>
                    <a:pt x="22459" y="143879"/>
                  </a:lnTo>
                  <a:lnTo>
                    <a:pt x="38903" y="148097"/>
                  </a:lnTo>
                  <a:lnTo>
                    <a:pt x="61083" y="144607"/>
                  </a:lnTo>
                  <a:lnTo>
                    <a:pt x="100463" y="128837"/>
                  </a:lnTo>
                  <a:lnTo>
                    <a:pt x="118570" y="115308"/>
                  </a:lnTo>
                  <a:lnTo>
                    <a:pt x="141358" y="77412"/>
                  </a:lnTo>
                  <a:lnTo>
                    <a:pt x="165677" y="34482"/>
                  </a:lnTo>
                  <a:lnTo>
                    <a:pt x="172399" y="18780"/>
                  </a:lnTo>
                  <a:lnTo>
                    <a:pt x="175063" y="0"/>
                  </a:lnTo>
                  <a:lnTo>
                    <a:pt x="175228" y="40324"/>
                  </a:lnTo>
                  <a:lnTo>
                    <a:pt x="175228" y="79297"/>
                  </a:lnTo>
                  <a:lnTo>
                    <a:pt x="177874" y="105480"/>
                  </a:lnTo>
                  <a:lnTo>
                    <a:pt x="190460" y="149907"/>
                  </a:lnTo>
                  <a:lnTo>
                    <a:pt x="205040" y="189786"/>
                  </a:lnTo>
                  <a:lnTo>
                    <a:pt x="219877" y="2213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124200" cy="4525963"/>
          </a:xfrm>
        </p:spPr>
        <p:txBody>
          <a:bodyPr/>
          <a:lstStyle/>
          <a:p>
            <a:r>
              <a:rPr lang="en-US" dirty="0"/>
              <a:t>Many </a:t>
            </a:r>
            <a:r>
              <a:rPr lang="en-US" dirty="0" err="1"/>
              <a:t>interneurons</a:t>
            </a:r>
            <a:r>
              <a:rPr lang="en-US" dirty="0"/>
              <a:t> have highly branched dendrites</a:t>
            </a:r>
          </a:p>
        </p:txBody>
      </p:sp>
      <p:pic>
        <p:nvPicPr>
          <p:cNvPr id="4" name="Picture 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4478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MARTInkShape-3653"/>
          <p:cNvSpPr/>
          <p:nvPr>
            <p:custDataLst>
              <p:tags r:id="rId1"/>
            </p:custDataLst>
          </p:nvPr>
        </p:nvSpPr>
        <p:spPr>
          <a:xfrm>
            <a:off x="2902148" y="2866595"/>
            <a:ext cx="2201133" cy="490969"/>
          </a:xfrm>
          <a:custGeom>
            <a:avLst/>
            <a:gdLst/>
            <a:ahLst/>
            <a:cxnLst/>
            <a:rect l="0" t="0" r="0" b="0"/>
            <a:pathLst>
              <a:path w="2201133" h="490969">
                <a:moveTo>
                  <a:pt x="0" y="151639"/>
                </a:moveTo>
                <a:lnTo>
                  <a:pt x="0" y="151639"/>
                </a:lnTo>
                <a:lnTo>
                  <a:pt x="0" y="139210"/>
                </a:lnTo>
                <a:lnTo>
                  <a:pt x="1985" y="136408"/>
                </a:lnTo>
                <a:lnTo>
                  <a:pt x="16782" y="122136"/>
                </a:lnTo>
                <a:lnTo>
                  <a:pt x="24326" y="112730"/>
                </a:lnTo>
                <a:lnTo>
                  <a:pt x="60542" y="90708"/>
                </a:lnTo>
                <a:lnTo>
                  <a:pt x="98196" y="73834"/>
                </a:lnTo>
                <a:lnTo>
                  <a:pt x="128971" y="62158"/>
                </a:lnTo>
                <a:lnTo>
                  <a:pt x="163485" y="51346"/>
                </a:lnTo>
                <a:lnTo>
                  <a:pt x="201975" y="43234"/>
                </a:lnTo>
                <a:lnTo>
                  <a:pt x="244879" y="33675"/>
                </a:lnTo>
                <a:lnTo>
                  <a:pt x="267432" y="28348"/>
                </a:lnTo>
                <a:lnTo>
                  <a:pt x="291398" y="23805"/>
                </a:lnTo>
                <a:lnTo>
                  <a:pt x="316304" y="19783"/>
                </a:lnTo>
                <a:lnTo>
                  <a:pt x="341838" y="16110"/>
                </a:lnTo>
                <a:lnTo>
                  <a:pt x="367791" y="12669"/>
                </a:lnTo>
                <a:lnTo>
                  <a:pt x="394022" y="9384"/>
                </a:lnTo>
                <a:lnTo>
                  <a:pt x="420440" y="6201"/>
                </a:lnTo>
                <a:lnTo>
                  <a:pt x="447973" y="4079"/>
                </a:lnTo>
                <a:lnTo>
                  <a:pt x="476250" y="2664"/>
                </a:lnTo>
                <a:lnTo>
                  <a:pt x="505024" y="1721"/>
                </a:lnTo>
                <a:lnTo>
                  <a:pt x="534128" y="1092"/>
                </a:lnTo>
                <a:lnTo>
                  <a:pt x="563452" y="673"/>
                </a:lnTo>
                <a:lnTo>
                  <a:pt x="592924" y="393"/>
                </a:lnTo>
                <a:lnTo>
                  <a:pt x="623486" y="207"/>
                </a:lnTo>
                <a:lnTo>
                  <a:pt x="654775" y="83"/>
                </a:lnTo>
                <a:lnTo>
                  <a:pt x="686548" y="0"/>
                </a:lnTo>
                <a:lnTo>
                  <a:pt x="718644" y="937"/>
                </a:lnTo>
                <a:lnTo>
                  <a:pt x="750955" y="2554"/>
                </a:lnTo>
                <a:lnTo>
                  <a:pt x="783411" y="4624"/>
                </a:lnTo>
                <a:lnTo>
                  <a:pt x="816954" y="7988"/>
                </a:lnTo>
                <a:lnTo>
                  <a:pt x="851222" y="12216"/>
                </a:lnTo>
                <a:lnTo>
                  <a:pt x="885973" y="17019"/>
                </a:lnTo>
                <a:lnTo>
                  <a:pt x="921048" y="22205"/>
                </a:lnTo>
                <a:lnTo>
                  <a:pt x="956337" y="27646"/>
                </a:lnTo>
                <a:lnTo>
                  <a:pt x="991769" y="33259"/>
                </a:lnTo>
                <a:lnTo>
                  <a:pt x="1027297" y="38984"/>
                </a:lnTo>
                <a:lnTo>
                  <a:pt x="1062888" y="44786"/>
                </a:lnTo>
                <a:lnTo>
                  <a:pt x="1098522" y="50638"/>
                </a:lnTo>
                <a:lnTo>
                  <a:pt x="1134184" y="57516"/>
                </a:lnTo>
                <a:lnTo>
                  <a:pt x="1169865" y="65078"/>
                </a:lnTo>
                <a:lnTo>
                  <a:pt x="1205559" y="73096"/>
                </a:lnTo>
                <a:lnTo>
                  <a:pt x="1241261" y="81417"/>
                </a:lnTo>
                <a:lnTo>
                  <a:pt x="1276968" y="89942"/>
                </a:lnTo>
                <a:lnTo>
                  <a:pt x="1312679" y="98602"/>
                </a:lnTo>
                <a:lnTo>
                  <a:pt x="1347401" y="108343"/>
                </a:lnTo>
                <a:lnTo>
                  <a:pt x="1381463" y="118806"/>
                </a:lnTo>
                <a:lnTo>
                  <a:pt x="1415085" y="129751"/>
                </a:lnTo>
                <a:lnTo>
                  <a:pt x="1448413" y="141016"/>
                </a:lnTo>
                <a:lnTo>
                  <a:pt x="1481546" y="152494"/>
                </a:lnTo>
                <a:lnTo>
                  <a:pt x="1514549" y="164116"/>
                </a:lnTo>
                <a:lnTo>
                  <a:pt x="1546473" y="174840"/>
                </a:lnTo>
                <a:lnTo>
                  <a:pt x="1577677" y="184966"/>
                </a:lnTo>
                <a:lnTo>
                  <a:pt x="1608402" y="194693"/>
                </a:lnTo>
                <a:lnTo>
                  <a:pt x="1638807" y="204154"/>
                </a:lnTo>
                <a:lnTo>
                  <a:pt x="1668999" y="213438"/>
                </a:lnTo>
                <a:lnTo>
                  <a:pt x="1699049" y="222604"/>
                </a:lnTo>
                <a:lnTo>
                  <a:pt x="1728012" y="231691"/>
                </a:lnTo>
                <a:lnTo>
                  <a:pt x="1756250" y="240726"/>
                </a:lnTo>
                <a:lnTo>
                  <a:pt x="1784005" y="249726"/>
                </a:lnTo>
                <a:lnTo>
                  <a:pt x="1809454" y="258702"/>
                </a:lnTo>
                <a:lnTo>
                  <a:pt x="1833366" y="267663"/>
                </a:lnTo>
                <a:lnTo>
                  <a:pt x="1856251" y="276614"/>
                </a:lnTo>
                <a:lnTo>
                  <a:pt x="1900202" y="294496"/>
                </a:lnTo>
                <a:lnTo>
                  <a:pt x="1941894" y="311373"/>
                </a:lnTo>
                <a:lnTo>
                  <a:pt x="1980267" y="325489"/>
                </a:lnTo>
                <a:lnTo>
                  <a:pt x="2017166" y="338377"/>
                </a:lnTo>
                <a:lnTo>
                  <a:pt x="2051425" y="349728"/>
                </a:lnTo>
                <a:lnTo>
                  <a:pt x="2093025" y="361696"/>
                </a:lnTo>
                <a:lnTo>
                  <a:pt x="2137345" y="371983"/>
                </a:lnTo>
                <a:lnTo>
                  <a:pt x="2178336" y="374627"/>
                </a:lnTo>
                <a:lnTo>
                  <a:pt x="2184459" y="374712"/>
                </a:lnTo>
                <a:lnTo>
                  <a:pt x="2188540" y="372784"/>
                </a:lnTo>
                <a:lnTo>
                  <a:pt x="2191261" y="369514"/>
                </a:lnTo>
                <a:lnTo>
                  <a:pt x="2197737" y="358078"/>
                </a:lnTo>
                <a:lnTo>
                  <a:pt x="2200369" y="354749"/>
                </a:lnTo>
                <a:lnTo>
                  <a:pt x="2201132" y="351538"/>
                </a:lnTo>
                <a:lnTo>
                  <a:pt x="2200648" y="348405"/>
                </a:lnTo>
                <a:lnTo>
                  <a:pt x="2198456" y="341286"/>
                </a:lnTo>
                <a:lnTo>
                  <a:pt x="2192194" y="310105"/>
                </a:lnTo>
                <a:lnTo>
                  <a:pt x="2168044" y="266285"/>
                </a:lnTo>
                <a:lnTo>
                  <a:pt x="2147129" y="232714"/>
                </a:lnTo>
                <a:lnTo>
                  <a:pt x="2104181" y="193634"/>
                </a:lnTo>
                <a:lnTo>
                  <a:pt x="2062333" y="163588"/>
                </a:lnTo>
                <a:lnTo>
                  <a:pt x="2025122" y="136431"/>
                </a:lnTo>
                <a:lnTo>
                  <a:pt x="1983007" y="118799"/>
                </a:lnTo>
                <a:lnTo>
                  <a:pt x="1948444" y="116089"/>
                </a:lnTo>
                <a:lnTo>
                  <a:pt x="1944876" y="117025"/>
                </a:lnTo>
                <a:lnTo>
                  <a:pt x="1942499" y="118641"/>
                </a:lnTo>
                <a:lnTo>
                  <a:pt x="1940913" y="120711"/>
                </a:lnTo>
                <a:lnTo>
                  <a:pt x="1939152" y="125656"/>
                </a:lnTo>
                <a:lnTo>
                  <a:pt x="1938021" y="136915"/>
                </a:lnTo>
                <a:lnTo>
                  <a:pt x="1943158" y="145426"/>
                </a:lnTo>
                <a:lnTo>
                  <a:pt x="1979732" y="184540"/>
                </a:lnTo>
                <a:lnTo>
                  <a:pt x="2017548" y="208225"/>
                </a:lnTo>
                <a:lnTo>
                  <a:pt x="2051567" y="227055"/>
                </a:lnTo>
                <a:lnTo>
                  <a:pt x="2095973" y="256936"/>
                </a:lnTo>
                <a:lnTo>
                  <a:pt x="2133701" y="282241"/>
                </a:lnTo>
                <a:lnTo>
                  <a:pt x="2161696" y="306348"/>
                </a:lnTo>
                <a:lnTo>
                  <a:pt x="2181131" y="331436"/>
                </a:lnTo>
                <a:lnTo>
                  <a:pt x="2182353" y="335996"/>
                </a:lnTo>
                <a:lnTo>
                  <a:pt x="2181065" y="346354"/>
                </a:lnTo>
                <a:lnTo>
                  <a:pt x="2174762" y="358602"/>
                </a:lnTo>
                <a:lnTo>
                  <a:pt x="2161870" y="368515"/>
                </a:lnTo>
                <a:lnTo>
                  <a:pt x="2124206" y="386403"/>
                </a:lnTo>
                <a:lnTo>
                  <a:pt x="2084598" y="403395"/>
                </a:lnTo>
                <a:lnTo>
                  <a:pt x="2050267" y="413206"/>
                </a:lnTo>
                <a:lnTo>
                  <a:pt x="2010220" y="422396"/>
                </a:lnTo>
                <a:lnTo>
                  <a:pt x="1966935" y="426663"/>
                </a:lnTo>
                <a:lnTo>
                  <a:pt x="1922689" y="432668"/>
                </a:lnTo>
                <a:lnTo>
                  <a:pt x="1882901" y="440731"/>
                </a:lnTo>
                <a:lnTo>
                  <a:pt x="1845977" y="449404"/>
                </a:lnTo>
                <a:lnTo>
                  <a:pt x="1806066" y="461223"/>
                </a:lnTo>
                <a:lnTo>
                  <a:pt x="1762101" y="479393"/>
                </a:lnTo>
                <a:lnTo>
                  <a:pt x="1754508" y="481854"/>
                </a:lnTo>
                <a:lnTo>
                  <a:pt x="1741290" y="4909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3654"/>
          <p:cNvSpPr/>
          <p:nvPr>
            <p:custDataLst>
              <p:tags r:id="rId2"/>
            </p:custDataLst>
          </p:nvPr>
        </p:nvSpPr>
        <p:spPr>
          <a:xfrm>
            <a:off x="4786313" y="848320"/>
            <a:ext cx="669154" cy="1035845"/>
          </a:xfrm>
          <a:custGeom>
            <a:avLst/>
            <a:gdLst/>
            <a:ahLst/>
            <a:cxnLst/>
            <a:rect l="0" t="0" r="0" b="0"/>
            <a:pathLst>
              <a:path w="669154" h="1035845">
                <a:moveTo>
                  <a:pt x="0" y="0"/>
                </a:moveTo>
                <a:lnTo>
                  <a:pt x="0" y="0"/>
                </a:lnTo>
                <a:lnTo>
                  <a:pt x="0" y="4741"/>
                </a:lnTo>
                <a:lnTo>
                  <a:pt x="7688" y="33420"/>
                </a:lnTo>
                <a:lnTo>
                  <a:pt x="8684" y="70947"/>
                </a:lnTo>
                <a:lnTo>
                  <a:pt x="8856" y="104916"/>
                </a:lnTo>
                <a:lnTo>
                  <a:pt x="8907" y="141109"/>
                </a:lnTo>
                <a:lnTo>
                  <a:pt x="8923" y="183803"/>
                </a:lnTo>
                <a:lnTo>
                  <a:pt x="8926" y="216628"/>
                </a:lnTo>
                <a:lnTo>
                  <a:pt x="11574" y="251061"/>
                </a:lnTo>
                <a:lnTo>
                  <a:pt x="16058" y="286208"/>
                </a:lnTo>
                <a:lnTo>
                  <a:pt x="21358" y="321672"/>
                </a:lnTo>
                <a:lnTo>
                  <a:pt x="29666" y="357278"/>
                </a:lnTo>
                <a:lnTo>
                  <a:pt x="40966" y="392947"/>
                </a:lnTo>
                <a:lnTo>
                  <a:pt x="55910" y="428643"/>
                </a:lnTo>
                <a:lnTo>
                  <a:pt x="75119" y="461706"/>
                </a:lnTo>
                <a:lnTo>
                  <a:pt x="96886" y="493929"/>
                </a:lnTo>
                <a:lnTo>
                  <a:pt x="119789" y="528095"/>
                </a:lnTo>
                <a:lnTo>
                  <a:pt x="145843" y="563123"/>
                </a:lnTo>
                <a:lnTo>
                  <a:pt x="172967" y="597543"/>
                </a:lnTo>
                <a:lnTo>
                  <a:pt x="198252" y="629377"/>
                </a:lnTo>
                <a:lnTo>
                  <a:pt x="225364" y="660062"/>
                </a:lnTo>
                <a:lnTo>
                  <a:pt x="253951" y="690236"/>
                </a:lnTo>
                <a:lnTo>
                  <a:pt x="297936" y="734122"/>
                </a:lnTo>
                <a:lnTo>
                  <a:pt x="342387" y="772702"/>
                </a:lnTo>
                <a:lnTo>
                  <a:pt x="386977" y="809268"/>
                </a:lnTo>
                <a:lnTo>
                  <a:pt x="431609" y="844246"/>
                </a:lnTo>
                <a:lnTo>
                  <a:pt x="475260" y="873902"/>
                </a:lnTo>
                <a:lnTo>
                  <a:pt x="513769" y="901541"/>
                </a:lnTo>
                <a:lnTo>
                  <a:pt x="549323" y="927590"/>
                </a:lnTo>
                <a:lnTo>
                  <a:pt x="588506" y="954672"/>
                </a:lnTo>
                <a:lnTo>
                  <a:pt x="633148" y="988479"/>
                </a:lnTo>
                <a:lnTo>
                  <a:pt x="648966" y="996675"/>
                </a:lnTo>
                <a:lnTo>
                  <a:pt x="656531" y="999584"/>
                </a:lnTo>
                <a:lnTo>
                  <a:pt x="667792" y="1007612"/>
                </a:lnTo>
                <a:lnTo>
                  <a:pt x="668437" y="1007101"/>
                </a:lnTo>
                <a:lnTo>
                  <a:pt x="669153" y="1003887"/>
                </a:lnTo>
                <a:lnTo>
                  <a:pt x="668352" y="1002633"/>
                </a:lnTo>
                <a:lnTo>
                  <a:pt x="666825" y="1001797"/>
                </a:lnTo>
                <a:lnTo>
                  <a:pt x="664816" y="1001240"/>
                </a:lnTo>
                <a:lnTo>
                  <a:pt x="663476" y="998884"/>
                </a:lnTo>
                <a:lnTo>
                  <a:pt x="660598" y="987079"/>
                </a:lnTo>
                <a:lnTo>
                  <a:pt x="654894" y="975865"/>
                </a:lnTo>
                <a:lnTo>
                  <a:pt x="642331" y="937417"/>
                </a:lnTo>
                <a:lnTo>
                  <a:pt x="626982" y="900696"/>
                </a:lnTo>
                <a:lnTo>
                  <a:pt x="605473" y="857092"/>
                </a:lnTo>
                <a:lnTo>
                  <a:pt x="582453" y="819649"/>
                </a:lnTo>
                <a:lnTo>
                  <a:pt x="569454" y="796830"/>
                </a:lnTo>
                <a:lnTo>
                  <a:pt x="539026" y="754328"/>
                </a:lnTo>
                <a:lnTo>
                  <a:pt x="530899" y="744513"/>
                </a:lnTo>
                <a:lnTo>
                  <a:pt x="528650" y="738353"/>
                </a:lnTo>
                <a:lnTo>
                  <a:pt x="527059" y="736314"/>
                </a:lnTo>
                <a:lnTo>
                  <a:pt x="519321" y="732772"/>
                </a:lnTo>
                <a:lnTo>
                  <a:pt x="524334" y="739470"/>
                </a:lnTo>
                <a:lnTo>
                  <a:pt x="527098" y="747497"/>
                </a:lnTo>
                <a:lnTo>
                  <a:pt x="541025" y="771147"/>
                </a:lnTo>
                <a:lnTo>
                  <a:pt x="556996" y="810040"/>
                </a:lnTo>
                <a:lnTo>
                  <a:pt x="577475" y="852314"/>
                </a:lnTo>
                <a:lnTo>
                  <a:pt x="591222" y="894281"/>
                </a:lnTo>
                <a:lnTo>
                  <a:pt x="596195" y="911217"/>
                </a:lnTo>
                <a:lnTo>
                  <a:pt x="598206" y="952332"/>
                </a:lnTo>
                <a:lnTo>
                  <a:pt x="597272" y="967223"/>
                </a:lnTo>
                <a:lnTo>
                  <a:pt x="590597" y="984829"/>
                </a:lnTo>
                <a:lnTo>
                  <a:pt x="584617" y="991012"/>
                </a:lnTo>
                <a:lnTo>
                  <a:pt x="547686" y="1014009"/>
                </a:lnTo>
                <a:lnTo>
                  <a:pt x="504395" y="1024820"/>
                </a:lnTo>
                <a:lnTo>
                  <a:pt x="485750" y="1027631"/>
                </a:lnTo>
                <a:lnTo>
                  <a:pt x="473273" y="103584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3655"/>
          <p:cNvSpPr/>
          <p:nvPr>
            <p:custDataLst>
              <p:tags r:id="rId3"/>
            </p:custDataLst>
          </p:nvPr>
        </p:nvSpPr>
        <p:spPr>
          <a:xfrm>
            <a:off x="7134833" y="1108059"/>
            <a:ext cx="1473387" cy="954077"/>
          </a:xfrm>
          <a:custGeom>
            <a:avLst/>
            <a:gdLst/>
            <a:ahLst/>
            <a:cxnLst/>
            <a:rect l="0" t="0" r="0" b="0"/>
            <a:pathLst>
              <a:path w="1473387" h="954077">
                <a:moveTo>
                  <a:pt x="1473386" y="34941"/>
                </a:moveTo>
                <a:lnTo>
                  <a:pt x="1473386" y="34941"/>
                </a:lnTo>
                <a:lnTo>
                  <a:pt x="1473386" y="22512"/>
                </a:lnTo>
                <a:lnTo>
                  <a:pt x="1471401" y="20702"/>
                </a:lnTo>
                <a:lnTo>
                  <a:pt x="1463905" y="18691"/>
                </a:lnTo>
                <a:lnTo>
                  <a:pt x="1456605" y="12505"/>
                </a:lnTo>
                <a:lnTo>
                  <a:pt x="1453268" y="8077"/>
                </a:lnTo>
                <a:lnTo>
                  <a:pt x="1441623" y="3158"/>
                </a:lnTo>
                <a:lnTo>
                  <a:pt x="1409895" y="0"/>
                </a:lnTo>
                <a:lnTo>
                  <a:pt x="1374317" y="4193"/>
                </a:lnTo>
                <a:lnTo>
                  <a:pt x="1341381" y="11684"/>
                </a:lnTo>
                <a:lnTo>
                  <a:pt x="1304584" y="21628"/>
                </a:lnTo>
                <a:lnTo>
                  <a:pt x="1268386" y="32662"/>
                </a:lnTo>
                <a:lnTo>
                  <a:pt x="1227162" y="46827"/>
                </a:lnTo>
                <a:lnTo>
                  <a:pt x="1205056" y="54771"/>
                </a:lnTo>
                <a:lnTo>
                  <a:pt x="1181391" y="64036"/>
                </a:lnTo>
                <a:lnTo>
                  <a:pt x="1156683" y="74181"/>
                </a:lnTo>
                <a:lnTo>
                  <a:pt x="1131282" y="84914"/>
                </a:lnTo>
                <a:lnTo>
                  <a:pt x="1105418" y="97030"/>
                </a:lnTo>
                <a:lnTo>
                  <a:pt x="1079245" y="110068"/>
                </a:lnTo>
                <a:lnTo>
                  <a:pt x="1052868" y="123721"/>
                </a:lnTo>
                <a:lnTo>
                  <a:pt x="1024369" y="137784"/>
                </a:lnTo>
                <a:lnTo>
                  <a:pt x="994455" y="152120"/>
                </a:lnTo>
                <a:lnTo>
                  <a:pt x="963598" y="166638"/>
                </a:lnTo>
                <a:lnTo>
                  <a:pt x="933106" y="183263"/>
                </a:lnTo>
                <a:lnTo>
                  <a:pt x="902855" y="201291"/>
                </a:lnTo>
                <a:lnTo>
                  <a:pt x="872767" y="220255"/>
                </a:lnTo>
                <a:lnTo>
                  <a:pt x="842785" y="239843"/>
                </a:lnTo>
                <a:lnTo>
                  <a:pt x="812876" y="259847"/>
                </a:lnTo>
                <a:lnTo>
                  <a:pt x="783015" y="280128"/>
                </a:lnTo>
                <a:lnTo>
                  <a:pt x="752193" y="300595"/>
                </a:lnTo>
                <a:lnTo>
                  <a:pt x="720731" y="321184"/>
                </a:lnTo>
                <a:lnTo>
                  <a:pt x="688842" y="341856"/>
                </a:lnTo>
                <a:lnTo>
                  <a:pt x="658653" y="363574"/>
                </a:lnTo>
                <a:lnTo>
                  <a:pt x="629598" y="385991"/>
                </a:lnTo>
                <a:lnTo>
                  <a:pt x="601298" y="408873"/>
                </a:lnTo>
                <a:lnTo>
                  <a:pt x="573502" y="432065"/>
                </a:lnTo>
                <a:lnTo>
                  <a:pt x="546041" y="455463"/>
                </a:lnTo>
                <a:lnTo>
                  <a:pt x="518804" y="479000"/>
                </a:lnTo>
                <a:lnTo>
                  <a:pt x="491717" y="502629"/>
                </a:lnTo>
                <a:lnTo>
                  <a:pt x="464729" y="526319"/>
                </a:lnTo>
                <a:lnTo>
                  <a:pt x="437808" y="550050"/>
                </a:lnTo>
                <a:lnTo>
                  <a:pt x="412914" y="573808"/>
                </a:lnTo>
                <a:lnTo>
                  <a:pt x="389374" y="597584"/>
                </a:lnTo>
                <a:lnTo>
                  <a:pt x="366734" y="621372"/>
                </a:lnTo>
                <a:lnTo>
                  <a:pt x="345689" y="644176"/>
                </a:lnTo>
                <a:lnTo>
                  <a:pt x="306429" y="688035"/>
                </a:lnTo>
                <a:lnTo>
                  <a:pt x="271783" y="730679"/>
                </a:lnTo>
                <a:lnTo>
                  <a:pt x="240840" y="770799"/>
                </a:lnTo>
                <a:lnTo>
                  <a:pt x="213859" y="805166"/>
                </a:lnTo>
                <a:lnTo>
                  <a:pt x="188638" y="836977"/>
                </a:lnTo>
                <a:lnTo>
                  <a:pt x="157418" y="877485"/>
                </a:lnTo>
                <a:lnTo>
                  <a:pt x="124350" y="917839"/>
                </a:lnTo>
                <a:lnTo>
                  <a:pt x="91341" y="952595"/>
                </a:lnTo>
                <a:lnTo>
                  <a:pt x="87553" y="953764"/>
                </a:lnTo>
                <a:lnTo>
                  <a:pt x="85153" y="954076"/>
                </a:lnTo>
                <a:lnTo>
                  <a:pt x="83554" y="953291"/>
                </a:lnTo>
                <a:lnTo>
                  <a:pt x="82487" y="951776"/>
                </a:lnTo>
                <a:lnTo>
                  <a:pt x="80986" y="944903"/>
                </a:lnTo>
                <a:lnTo>
                  <a:pt x="80775" y="942215"/>
                </a:lnTo>
                <a:lnTo>
                  <a:pt x="77897" y="936583"/>
                </a:lnTo>
                <a:lnTo>
                  <a:pt x="75739" y="933692"/>
                </a:lnTo>
                <a:lnTo>
                  <a:pt x="73343" y="925188"/>
                </a:lnTo>
                <a:lnTo>
                  <a:pt x="68947" y="891952"/>
                </a:lnTo>
                <a:lnTo>
                  <a:pt x="65362" y="879186"/>
                </a:lnTo>
                <a:lnTo>
                  <a:pt x="58132" y="842816"/>
                </a:lnTo>
                <a:lnTo>
                  <a:pt x="38602" y="799989"/>
                </a:lnTo>
                <a:lnTo>
                  <a:pt x="29406" y="778765"/>
                </a:lnTo>
                <a:lnTo>
                  <a:pt x="28529" y="774902"/>
                </a:lnTo>
                <a:lnTo>
                  <a:pt x="26953" y="772326"/>
                </a:lnTo>
                <a:lnTo>
                  <a:pt x="24909" y="770609"/>
                </a:lnTo>
                <a:lnTo>
                  <a:pt x="17293" y="765547"/>
                </a:lnTo>
                <a:lnTo>
                  <a:pt x="32" y="749359"/>
                </a:lnTo>
                <a:lnTo>
                  <a:pt x="0" y="754069"/>
                </a:lnTo>
                <a:lnTo>
                  <a:pt x="2640" y="759035"/>
                </a:lnTo>
                <a:lnTo>
                  <a:pt x="4732" y="761749"/>
                </a:lnTo>
                <a:lnTo>
                  <a:pt x="9703" y="764764"/>
                </a:lnTo>
                <a:lnTo>
                  <a:pt x="15220" y="767096"/>
                </a:lnTo>
                <a:lnTo>
                  <a:pt x="20978" y="771439"/>
                </a:lnTo>
                <a:lnTo>
                  <a:pt x="24199" y="779323"/>
                </a:lnTo>
                <a:lnTo>
                  <a:pt x="26623" y="788449"/>
                </a:lnTo>
                <a:lnTo>
                  <a:pt x="49670" y="831950"/>
                </a:lnTo>
                <a:lnTo>
                  <a:pt x="60353" y="859309"/>
                </a:lnTo>
                <a:lnTo>
                  <a:pt x="65842" y="866993"/>
                </a:lnTo>
                <a:lnTo>
                  <a:pt x="71589" y="871070"/>
                </a:lnTo>
                <a:lnTo>
                  <a:pt x="77451" y="873874"/>
                </a:lnTo>
                <a:lnTo>
                  <a:pt x="83363" y="878428"/>
                </a:lnTo>
                <a:lnTo>
                  <a:pt x="91944" y="881113"/>
                </a:lnTo>
                <a:lnTo>
                  <a:pt x="97011" y="881829"/>
                </a:lnTo>
                <a:lnTo>
                  <a:pt x="105286" y="879979"/>
                </a:lnTo>
                <a:lnTo>
                  <a:pt x="108881" y="878096"/>
                </a:lnTo>
                <a:lnTo>
                  <a:pt x="152728" y="869922"/>
                </a:lnTo>
                <a:lnTo>
                  <a:pt x="193833" y="859165"/>
                </a:lnTo>
                <a:lnTo>
                  <a:pt x="234290" y="847487"/>
                </a:lnTo>
                <a:lnTo>
                  <a:pt x="271155" y="841242"/>
                </a:lnTo>
                <a:lnTo>
                  <a:pt x="308206" y="839392"/>
                </a:lnTo>
                <a:lnTo>
                  <a:pt x="343327" y="838844"/>
                </a:lnTo>
                <a:lnTo>
                  <a:pt x="383964" y="83861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3656"/>
          <p:cNvSpPr/>
          <p:nvPr>
            <p:custDataLst>
              <p:tags r:id="rId4"/>
            </p:custDataLst>
          </p:nvPr>
        </p:nvSpPr>
        <p:spPr>
          <a:xfrm>
            <a:off x="7715538" y="2286000"/>
            <a:ext cx="1053416" cy="973168"/>
          </a:xfrm>
          <a:custGeom>
            <a:avLst/>
            <a:gdLst/>
            <a:ahLst/>
            <a:cxnLst/>
            <a:rect l="0" t="0" r="0" b="0"/>
            <a:pathLst>
              <a:path w="1053416" h="973168">
                <a:moveTo>
                  <a:pt x="1053415" y="0"/>
                </a:moveTo>
                <a:lnTo>
                  <a:pt x="1053415" y="0"/>
                </a:lnTo>
                <a:lnTo>
                  <a:pt x="1053415" y="38160"/>
                </a:lnTo>
                <a:lnTo>
                  <a:pt x="1053415" y="72712"/>
                </a:lnTo>
                <a:lnTo>
                  <a:pt x="1053415" y="109629"/>
                </a:lnTo>
                <a:lnTo>
                  <a:pt x="1053415" y="150442"/>
                </a:lnTo>
                <a:lnTo>
                  <a:pt x="1050769" y="181957"/>
                </a:lnTo>
                <a:lnTo>
                  <a:pt x="1045293" y="214815"/>
                </a:lnTo>
                <a:lnTo>
                  <a:pt x="1036246" y="245955"/>
                </a:lnTo>
                <a:lnTo>
                  <a:pt x="1028255" y="278978"/>
                </a:lnTo>
                <a:lnTo>
                  <a:pt x="1020405" y="312506"/>
                </a:lnTo>
                <a:lnTo>
                  <a:pt x="1010301" y="343944"/>
                </a:lnTo>
                <a:lnTo>
                  <a:pt x="993904" y="377098"/>
                </a:lnTo>
                <a:lnTo>
                  <a:pt x="973387" y="410685"/>
                </a:lnTo>
                <a:lnTo>
                  <a:pt x="951040" y="442149"/>
                </a:lnTo>
                <a:lnTo>
                  <a:pt x="925233" y="472669"/>
                </a:lnTo>
                <a:lnTo>
                  <a:pt x="897226" y="503763"/>
                </a:lnTo>
                <a:lnTo>
                  <a:pt x="868243" y="537426"/>
                </a:lnTo>
                <a:lnTo>
                  <a:pt x="833533" y="566939"/>
                </a:lnTo>
                <a:lnTo>
                  <a:pt x="794955" y="594278"/>
                </a:lnTo>
                <a:lnTo>
                  <a:pt x="754659" y="622965"/>
                </a:lnTo>
                <a:lnTo>
                  <a:pt x="713597" y="652250"/>
                </a:lnTo>
                <a:lnTo>
                  <a:pt x="672198" y="681803"/>
                </a:lnTo>
                <a:lnTo>
                  <a:pt x="630646" y="711474"/>
                </a:lnTo>
                <a:lnTo>
                  <a:pt x="586382" y="738552"/>
                </a:lnTo>
                <a:lnTo>
                  <a:pt x="563466" y="751329"/>
                </a:lnTo>
                <a:lnTo>
                  <a:pt x="540251" y="763816"/>
                </a:lnTo>
                <a:lnTo>
                  <a:pt x="516837" y="776109"/>
                </a:lnTo>
                <a:lnTo>
                  <a:pt x="493290" y="788273"/>
                </a:lnTo>
                <a:lnTo>
                  <a:pt x="469655" y="800351"/>
                </a:lnTo>
                <a:lnTo>
                  <a:pt x="445960" y="812372"/>
                </a:lnTo>
                <a:lnTo>
                  <a:pt x="422227" y="824355"/>
                </a:lnTo>
                <a:lnTo>
                  <a:pt x="399458" y="835320"/>
                </a:lnTo>
                <a:lnTo>
                  <a:pt x="355640" y="855441"/>
                </a:lnTo>
                <a:lnTo>
                  <a:pt x="313015" y="874305"/>
                </a:lnTo>
                <a:lnTo>
                  <a:pt x="271911" y="891619"/>
                </a:lnTo>
                <a:lnTo>
                  <a:pt x="233798" y="905929"/>
                </a:lnTo>
                <a:lnTo>
                  <a:pt x="197015" y="918903"/>
                </a:lnTo>
                <a:lnTo>
                  <a:pt x="162809" y="931284"/>
                </a:lnTo>
                <a:lnTo>
                  <a:pt x="121238" y="948418"/>
                </a:lnTo>
                <a:lnTo>
                  <a:pt x="76928" y="963600"/>
                </a:lnTo>
                <a:lnTo>
                  <a:pt x="55002" y="970451"/>
                </a:lnTo>
                <a:lnTo>
                  <a:pt x="28888" y="973167"/>
                </a:lnTo>
                <a:lnTo>
                  <a:pt x="22467" y="968545"/>
                </a:lnTo>
                <a:lnTo>
                  <a:pt x="19747" y="963600"/>
                </a:lnTo>
                <a:lnTo>
                  <a:pt x="19022" y="960892"/>
                </a:lnTo>
                <a:lnTo>
                  <a:pt x="19531" y="958095"/>
                </a:lnTo>
                <a:lnTo>
                  <a:pt x="24831" y="946476"/>
                </a:lnTo>
                <a:lnTo>
                  <a:pt x="28652" y="934950"/>
                </a:lnTo>
                <a:lnTo>
                  <a:pt x="42660" y="907500"/>
                </a:lnTo>
                <a:lnTo>
                  <a:pt x="74500" y="865965"/>
                </a:lnTo>
                <a:lnTo>
                  <a:pt x="115820" y="821693"/>
                </a:lnTo>
                <a:lnTo>
                  <a:pt x="159910" y="777419"/>
                </a:lnTo>
                <a:lnTo>
                  <a:pt x="160399" y="789359"/>
                </a:lnTo>
                <a:lnTo>
                  <a:pt x="150952" y="802628"/>
                </a:lnTo>
                <a:lnTo>
                  <a:pt x="113723" y="841324"/>
                </a:lnTo>
                <a:lnTo>
                  <a:pt x="73523" y="877226"/>
                </a:lnTo>
                <a:lnTo>
                  <a:pt x="31217" y="919160"/>
                </a:lnTo>
                <a:lnTo>
                  <a:pt x="21652" y="930406"/>
                </a:lnTo>
                <a:lnTo>
                  <a:pt x="7094" y="942315"/>
                </a:lnTo>
                <a:lnTo>
                  <a:pt x="2992" y="948966"/>
                </a:lnTo>
                <a:lnTo>
                  <a:pt x="0" y="962593"/>
                </a:lnTo>
                <a:lnTo>
                  <a:pt x="5132" y="963600"/>
                </a:lnTo>
                <a:lnTo>
                  <a:pt x="47699" y="964385"/>
                </a:lnTo>
                <a:lnTo>
                  <a:pt x="72139" y="961754"/>
                </a:lnTo>
                <a:lnTo>
                  <a:pt x="107064" y="956717"/>
                </a:lnTo>
                <a:lnTo>
                  <a:pt x="143196" y="955844"/>
                </a:lnTo>
                <a:lnTo>
                  <a:pt x="186584" y="949412"/>
                </a:lnTo>
                <a:lnTo>
                  <a:pt x="229696" y="947113"/>
                </a:lnTo>
                <a:lnTo>
                  <a:pt x="255379" y="949360"/>
                </a:lnTo>
                <a:lnTo>
                  <a:pt x="294103" y="957585"/>
                </a:lnTo>
                <a:lnTo>
                  <a:pt x="321181" y="96440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Reflex Arc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200400" cy="4525963"/>
          </a:xfrm>
        </p:spPr>
        <p:txBody>
          <a:bodyPr/>
          <a:lstStyle/>
          <a:p>
            <a:r>
              <a:rPr lang="en-US" dirty="0"/>
              <a:t>Bypasses the brain (faster) </a:t>
            </a:r>
          </a:p>
          <a:p>
            <a:r>
              <a:rPr lang="en-US" dirty="0"/>
              <a:t>Monosynaptic reflex arc (ex: knee jerk reflex)</a:t>
            </a:r>
          </a:p>
        </p:txBody>
      </p:sp>
      <p:pic>
        <p:nvPicPr>
          <p:cNvPr id="4" name="Picture 3" descr="http://upload.wikimedia.org/wikipedia/commons/thumb/6/6a/Patellar-knee-reflex.png/300px-Patellar-knee-reflex.pn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81400" y="1524000"/>
            <a:ext cx="5181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MARTInkShape-3657"/>
          <p:cNvSpPr/>
          <p:nvPr>
            <p:custDataLst>
              <p:tags r:id="rId1"/>
            </p:custDataLst>
          </p:nvPr>
        </p:nvSpPr>
        <p:spPr>
          <a:xfrm>
            <a:off x="687586" y="2134205"/>
            <a:ext cx="2035970" cy="53569"/>
          </a:xfrm>
          <a:custGeom>
            <a:avLst/>
            <a:gdLst/>
            <a:ahLst/>
            <a:cxnLst/>
            <a:rect l="0" t="0" r="0" b="0"/>
            <a:pathLst>
              <a:path w="2035970" h="53569">
                <a:moveTo>
                  <a:pt x="0" y="35709"/>
                </a:moveTo>
                <a:lnTo>
                  <a:pt x="0" y="35709"/>
                </a:lnTo>
                <a:lnTo>
                  <a:pt x="0" y="28021"/>
                </a:lnTo>
                <a:lnTo>
                  <a:pt x="992" y="27607"/>
                </a:lnTo>
                <a:lnTo>
                  <a:pt x="38160" y="26812"/>
                </a:lnTo>
                <a:lnTo>
                  <a:pt x="80041" y="26786"/>
                </a:lnTo>
                <a:lnTo>
                  <a:pt x="121722" y="26781"/>
                </a:lnTo>
                <a:lnTo>
                  <a:pt x="154310" y="26780"/>
                </a:lnTo>
                <a:lnTo>
                  <a:pt x="193928" y="26780"/>
                </a:lnTo>
                <a:lnTo>
                  <a:pt x="237003" y="25787"/>
                </a:lnTo>
                <a:lnTo>
                  <a:pt x="279298" y="22039"/>
                </a:lnTo>
                <a:lnTo>
                  <a:pt x="302285" y="20643"/>
                </a:lnTo>
                <a:lnTo>
                  <a:pt x="326539" y="19712"/>
                </a:lnTo>
                <a:lnTo>
                  <a:pt x="351638" y="19091"/>
                </a:lnTo>
                <a:lnTo>
                  <a:pt x="377300" y="17685"/>
                </a:lnTo>
                <a:lnTo>
                  <a:pt x="403338" y="15755"/>
                </a:lnTo>
                <a:lnTo>
                  <a:pt x="429626" y="13477"/>
                </a:lnTo>
                <a:lnTo>
                  <a:pt x="456082" y="11958"/>
                </a:lnTo>
                <a:lnTo>
                  <a:pt x="482648" y="10945"/>
                </a:lnTo>
                <a:lnTo>
                  <a:pt x="509289" y="10270"/>
                </a:lnTo>
                <a:lnTo>
                  <a:pt x="536971" y="9820"/>
                </a:lnTo>
                <a:lnTo>
                  <a:pt x="565348" y="9520"/>
                </a:lnTo>
                <a:lnTo>
                  <a:pt x="594188" y="9320"/>
                </a:lnTo>
                <a:lnTo>
                  <a:pt x="623336" y="9187"/>
                </a:lnTo>
                <a:lnTo>
                  <a:pt x="652690" y="9098"/>
                </a:lnTo>
                <a:lnTo>
                  <a:pt x="682182" y="9038"/>
                </a:lnTo>
                <a:lnTo>
                  <a:pt x="711764" y="8007"/>
                </a:lnTo>
                <a:lnTo>
                  <a:pt x="741408" y="6327"/>
                </a:lnTo>
                <a:lnTo>
                  <a:pt x="771092" y="4215"/>
                </a:lnTo>
                <a:lnTo>
                  <a:pt x="801796" y="2807"/>
                </a:lnTo>
                <a:lnTo>
                  <a:pt x="833179" y="1868"/>
                </a:lnTo>
                <a:lnTo>
                  <a:pt x="865015" y="1242"/>
                </a:lnTo>
                <a:lnTo>
                  <a:pt x="897153" y="825"/>
                </a:lnTo>
                <a:lnTo>
                  <a:pt x="929493" y="547"/>
                </a:lnTo>
                <a:lnTo>
                  <a:pt x="961967" y="361"/>
                </a:lnTo>
                <a:lnTo>
                  <a:pt x="993538" y="238"/>
                </a:lnTo>
                <a:lnTo>
                  <a:pt x="1024507" y="155"/>
                </a:lnTo>
                <a:lnTo>
                  <a:pt x="1055075" y="100"/>
                </a:lnTo>
                <a:lnTo>
                  <a:pt x="1085376" y="64"/>
                </a:lnTo>
                <a:lnTo>
                  <a:pt x="1115498" y="39"/>
                </a:lnTo>
                <a:lnTo>
                  <a:pt x="1145501" y="23"/>
                </a:lnTo>
                <a:lnTo>
                  <a:pt x="1176417" y="12"/>
                </a:lnTo>
                <a:lnTo>
                  <a:pt x="1207942" y="5"/>
                </a:lnTo>
                <a:lnTo>
                  <a:pt x="1239873" y="0"/>
                </a:lnTo>
                <a:lnTo>
                  <a:pt x="1271082" y="989"/>
                </a:lnTo>
                <a:lnTo>
                  <a:pt x="1301810" y="2640"/>
                </a:lnTo>
                <a:lnTo>
                  <a:pt x="1332217" y="4733"/>
                </a:lnTo>
                <a:lnTo>
                  <a:pt x="1362410" y="6129"/>
                </a:lnTo>
                <a:lnTo>
                  <a:pt x="1392461" y="7059"/>
                </a:lnTo>
                <a:lnTo>
                  <a:pt x="1422417" y="7680"/>
                </a:lnTo>
                <a:lnTo>
                  <a:pt x="1452309" y="8093"/>
                </a:lnTo>
                <a:lnTo>
                  <a:pt x="1482159" y="8368"/>
                </a:lnTo>
                <a:lnTo>
                  <a:pt x="1511981" y="8552"/>
                </a:lnTo>
                <a:lnTo>
                  <a:pt x="1541784" y="9667"/>
                </a:lnTo>
                <a:lnTo>
                  <a:pt x="1571575" y="11402"/>
                </a:lnTo>
                <a:lnTo>
                  <a:pt x="1601357" y="13552"/>
                </a:lnTo>
                <a:lnTo>
                  <a:pt x="1630142" y="14984"/>
                </a:lnTo>
                <a:lnTo>
                  <a:pt x="1658261" y="15939"/>
                </a:lnTo>
                <a:lnTo>
                  <a:pt x="1685937" y="16576"/>
                </a:lnTo>
                <a:lnTo>
                  <a:pt x="1712325" y="17993"/>
                </a:lnTo>
                <a:lnTo>
                  <a:pt x="1737855" y="19929"/>
                </a:lnTo>
                <a:lnTo>
                  <a:pt x="1762812" y="22213"/>
                </a:lnTo>
                <a:lnTo>
                  <a:pt x="1786396" y="24727"/>
                </a:lnTo>
                <a:lnTo>
                  <a:pt x="1809063" y="27396"/>
                </a:lnTo>
                <a:lnTo>
                  <a:pt x="1852770" y="33006"/>
                </a:lnTo>
                <a:lnTo>
                  <a:pt x="1895347" y="38807"/>
                </a:lnTo>
                <a:lnTo>
                  <a:pt x="1932129" y="42047"/>
                </a:lnTo>
                <a:lnTo>
                  <a:pt x="1964021" y="44479"/>
                </a:lnTo>
                <a:lnTo>
                  <a:pt x="2002304" y="50434"/>
                </a:lnTo>
                <a:lnTo>
                  <a:pt x="2035969" y="535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3658"/>
          <p:cNvSpPr/>
          <p:nvPr>
            <p:custDataLst>
              <p:tags r:id="rId2"/>
            </p:custDataLst>
          </p:nvPr>
        </p:nvSpPr>
        <p:spPr>
          <a:xfrm>
            <a:off x="419695" y="2562820"/>
            <a:ext cx="1222950" cy="107158"/>
          </a:xfrm>
          <a:custGeom>
            <a:avLst/>
            <a:gdLst/>
            <a:ahLst/>
            <a:cxnLst/>
            <a:rect l="0" t="0" r="0" b="0"/>
            <a:pathLst>
              <a:path w="1222950" h="107158">
                <a:moveTo>
                  <a:pt x="0" y="107157"/>
                </a:moveTo>
                <a:lnTo>
                  <a:pt x="0" y="107157"/>
                </a:lnTo>
                <a:lnTo>
                  <a:pt x="42901" y="107157"/>
                </a:lnTo>
                <a:lnTo>
                  <a:pt x="85141" y="102416"/>
                </a:lnTo>
                <a:lnTo>
                  <a:pt x="118208" y="100089"/>
                </a:lnTo>
                <a:lnTo>
                  <a:pt x="153740" y="98062"/>
                </a:lnTo>
                <a:lnTo>
                  <a:pt x="192683" y="93854"/>
                </a:lnTo>
                <a:lnTo>
                  <a:pt x="235788" y="91322"/>
                </a:lnTo>
                <a:lnTo>
                  <a:pt x="258395" y="90647"/>
                </a:lnTo>
                <a:lnTo>
                  <a:pt x="282397" y="89205"/>
                </a:lnTo>
                <a:lnTo>
                  <a:pt x="307327" y="87251"/>
                </a:lnTo>
                <a:lnTo>
                  <a:pt x="332877" y="84957"/>
                </a:lnTo>
                <a:lnTo>
                  <a:pt x="358840" y="83427"/>
                </a:lnTo>
                <a:lnTo>
                  <a:pt x="385078" y="82407"/>
                </a:lnTo>
                <a:lnTo>
                  <a:pt x="411500" y="81727"/>
                </a:lnTo>
                <a:lnTo>
                  <a:pt x="439037" y="80282"/>
                </a:lnTo>
                <a:lnTo>
                  <a:pt x="467316" y="78326"/>
                </a:lnTo>
                <a:lnTo>
                  <a:pt x="496091" y="76030"/>
                </a:lnTo>
                <a:lnTo>
                  <a:pt x="524204" y="74499"/>
                </a:lnTo>
                <a:lnTo>
                  <a:pt x="551876" y="73479"/>
                </a:lnTo>
                <a:lnTo>
                  <a:pt x="579253" y="72798"/>
                </a:lnTo>
                <a:lnTo>
                  <a:pt x="606435" y="71353"/>
                </a:lnTo>
                <a:lnTo>
                  <a:pt x="633485" y="69397"/>
                </a:lnTo>
                <a:lnTo>
                  <a:pt x="660449" y="67100"/>
                </a:lnTo>
                <a:lnTo>
                  <a:pt x="688346" y="65570"/>
                </a:lnTo>
                <a:lnTo>
                  <a:pt x="716866" y="64549"/>
                </a:lnTo>
                <a:lnTo>
                  <a:pt x="745802" y="63869"/>
                </a:lnTo>
                <a:lnTo>
                  <a:pt x="773029" y="63415"/>
                </a:lnTo>
                <a:lnTo>
                  <a:pt x="799119" y="63113"/>
                </a:lnTo>
                <a:lnTo>
                  <a:pt x="824449" y="62911"/>
                </a:lnTo>
                <a:lnTo>
                  <a:pt x="848281" y="62777"/>
                </a:lnTo>
                <a:lnTo>
                  <a:pt x="871115" y="62687"/>
                </a:lnTo>
                <a:lnTo>
                  <a:pt x="915006" y="62588"/>
                </a:lnTo>
                <a:lnTo>
                  <a:pt x="957664" y="62543"/>
                </a:lnTo>
                <a:lnTo>
                  <a:pt x="994483" y="59878"/>
                </a:lnTo>
                <a:lnTo>
                  <a:pt x="1027383" y="56378"/>
                </a:lnTo>
                <a:lnTo>
                  <a:pt x="1058542" y="54823"/>
                </a:lnTo>
                <a:lnTo>
                  <a:pt x="1099234" y="53947"/>
                </a:lnTo>
                <a:lnTo>
                  <a:pt x="1136427" y="48947"/>
                </a:lnTo>
                <a:lnTo>
                  <a:pt x="1177070" y="42569"/>
                </a:lnTo>
                <a:lnTo>
                  <a:pt x="1201138" y="36621"/>
                </a:lnTo>
                <a:lnTo>
                  <a:pt x="1212491" y="35838"/>
                </a:lnTo>
                <a:lnTo>
                  <a:pt x="1221955" y="28041"/>
                </a:lnTo>
                <a:lnTo>
                  <a:pt x="1222740" y="24700"/>
                </a:lnTo>
                <a:lnTo>
                  <a:pt x="1222949" y="22420"/>
                </a:lnTo>
                <a:lnTo>
                  <a:pt x="1220536" y="17241"/>
                </a:lnTo>
                <a:lnTo>
                  <a:pt x="1214795" y="9416"/>
                </a:lnTo>
                <a:lnTo>
                  <a:pt x="1214438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1175"/>
          <p:cNvGrpSpPr/>
          <p:nvPr/>
        </p:nvGrpSpPr>
        <p:grpSpPr>
          <a:xfrm>
            <a:off x="419695" y="2705745"/>
            <a:ext cx="1344496" cy="482154"/>
            <a:chOff x="419695" y="2705745"/>
            <a:chExt cx="1344496" cy="482154"/>
          </a:xfrm>
        </p:grpSpPr>
        <p:sp>
          <p:nvSpPr>
            <p:cNvPr id="7" name="SMARTInkShape-3659"/>
            <p:cNvSpPr/>
            <p:nvPr>
              <p:custDataLst>
                <p:tags r:id="rId11"/>
              </p:custDataLst>
            </p:nvPr>
          </p:nvSpPr>
          <p:spPr>
            <a:xfrm>
              <a:off x="419695" y="2705745"/>
              <a:ext cx="1344496" cy="482154"/>
            </a:xfrm>
            <a:custGeom>
              <a:avLst/>
              <a:gdLst/>
              <a:ahLst/>
              <a:cxnLst/>
              <a:rect l="0" t="0" r="0" b="0"/>
              <a:pathLst>
                <a:path w="1344496" h="482154">
                  <a:moveTo>
                    <a:pt x="0" y="482153"/>
                  </a:moveTo>
                  <a:lnTo>
                    <a:pt x="0" y="482153"/>
                  </a:lnTo>
                  <a:lnTo>
                    <a:pt x="38161" y="482153"/>
                  </a:lnTo>
                  <a:lnTo>
                    <a:pt x="80041" y="482153"/>
                  </a:lnTo>
                  <a:lnTo>
                    <a:pt x="122715" y="482153"/>
                  </a:lnTo>
                  <a:lnTo>
                    <a:pt x="159050" y="482153"/>
                  </a:lnTo>
                  <a:lnTo>
                    <a:pt x="195705" y="482153"/>
                  </a:lnTo>
                  <a:lnTo>
                    <a:pt x="232832" y="482153"/>
                  </a:lnTo>
                  <a:lnTo>
                    <a:pt x="272484" y="482153"/>
                  </a:lnTo>
                  <a:lnTo>
                    <a:pt x="294765" y="482153"/>
                  </a:lnTo>
                  <a:lnTo>
                    <a:pt x="318549" y="482153"/>
                  </a:lnTo>
                  <a:lnTo>
                    <a:pt x="343335" y="482153"/>
                  </a:lnTo>
                  <a:lnTo>
                    <a:pt x="366804" y="482153"/>
                  </a:lnTo>
                  <a:lnTo>
                    <a:pt x="411402" y="482153"/>
                  </a:lnTo>
                  <a:lnTo>
                    <a:pt x="435003" y="482153"/>
                  </a:lnTo>
                  <a:lnTo>
                    <a:pt x="459666" y="482153"/>
                  </a:lnTo>
                  <a:lnTo>
                    <a:pt x="485038" y="482153"/>
                  </a:lnTo>
                  <a:lnTo>
                    <a:pt x="509890" y="482153"/>
                  </a:lnTo>
                  <a:lnTo>
                    <a:pt x="534396" y="482153"/>
                  </a:lnTo>
                  <a:lnTo>
                    <a:pt x="558670" y="482153"/>
                  </a:lnTo>
                  <a:lnTo>
                    <a:pt x="582791" y="482153"/>
                  </a:lnTo>
                  <a:lnTo>
                    <a:pt x="606809" y="482153"/>
                  </a:lnTo>
                  <a:lnTo>
                    <a:pt x="630758" y="482153"/>
                  </a:lnTo>
                  <a:lnTo>
                    <a:pt x="655654" y="482153"/>
                  </a:lnTo>
                  <a:lnTo>
                    <a:pt x="681181" y="482153"/>
                  </a:lnTo>
                  <a:lnTo>
                    <a:pt x="707128" y="482153"/>
                  </a:lnTo>
                  <a:lnTo>
                    <a:pt x="732364" y="482153"/>
                  </a:lnTo>
                  <a:lnTo>
                    <a:pt x="757126" y="482153"/>
                  </a:lnTo>
                  <a:lnTo>
                    <a:pt x="781571" y="482153"/>
                  </a:lnTo>
                  <a:lnTo>
                    <a:pt x="805805" y="482153"/>
                  </a:lnTo>
                  <a:lnTo>
                    <a:pt x="829899" y="482153"/>
                  </a:lnTo>
                  <a:lnTo>
                    <a:pt x="853899" y="482153"/>
                  </a:lnTo>
                  <a:lnTo>
                    <a:pt x="876844" y="482153"/>
                  </a:lnTo>
                  <a:lnTo>
                    <a:pt x="920860" y="482153"/>
                  </a:lnTo>
                  <a:lnTo>
                    <a:pt x="963573" y="482153"/>
                  </a:lnTo>
                  <a:lnTo>
                    <a:pt x="1004716" y="482153"/>
                  </a:lnTo>
                  <a:lnTo>
                    <a:pt x="1042845" y="482153"/>
                  </a:lnTo>
                  <a:lnTo>
                    <a:pt x="1076990" y="482153"/>
                  </a:lnTo>
                  <a:lnTo>
                    <a:pt x="1121457" y="482153"/>
                  </a:lnTo>
                  <a:lnTo>
                    <a:pt x="1157123" y="482153"/>
                  </a:lnTo>
                  <a:lnTo>
                    <a:pt x="1201751" y="482153"/>
                  </a:lnTo>
                  <a:lnTo>
                    <a:pt x="1221384" y="482153"/>
                  </a:lnTo>
                  <a:lnTo>
                    <a:pt x="1230882" y="474465"/>
                  </a:lnTo>
                  <a:lnTo>
                    <a:pt x="1233207" y="449963"/>
                  </a:lnTo>
                  <a:lnTo>
                    <a:pt x="1238410" y="439653"/>
                  </a:lnTo>
                  <a:lnTo>
                    <a:pt x="1241384" y="425463"/>
                  </a:lnTo>
                  <a:lnTo>
                    <a:pt x="1247116" y="413542"/>
                  </a:lnTo>
                  <a:lnTo>
                    <a:pt x="1257046" y="372168"/>
                  </a:lnTo>
                  <a:lnTo>
                    <a:pt x="1261128" y="350016"/>
                  </a:lnTo>
                  <a:lnTo>
                    <a:pt x="1277125" y="305580"/>
                  </a:lnTo>
                  <a:lnTo>
                    <a:pt x="1294821" y="260951"/>
                  </a:lnTo>
                  <a:lnTo>
                    <a:pt x="1312666" y="216304"/>
                  </a:lnTo>
                  <a:lnTo>
                    <a:pt x="1333501" y="172710"/>
                  </a:lnTo>
                  <a:lnTo>
                    <a:pt x="1338278" y="148802"/>
                  </a:lnTo>
                  <a:lnTo>
                    <a:pt x="1340097" y="131918"/>
                  </a:lnTo>
                  <a:lnTo>
                    <a:pt x="1344039" y="123756"/>
                  </a:lnTo>
                  <a:lnTo>
                    <a:pt x="1344495" y="120191"/>
                  </a:lnTo>
                  <a:lnTo>
                    <a:pt x="1339455" y="75732"/>
                  </a:lnTo>
                  <a:lnTo>
                    <a:pt x="1338463" y="74284"/>
                  </a:lnTo>
                  <a:lnTo>
                    <a:pt x="1336809" y="73319"/>
                  </a:lnTo>
                  <a:lnTo>
                    <a:pt x="1330359" y="71642"/>
                  </a:lnTo>
                  <a:lnTo>
                    <a:pt x="1326151" y="71501"/>
                  </a:lnTo>
                  <a:lnTo>
                    <a:pt x="1297535" y="63292"/>
                  </a:lnTo>
                  <a:lnTo>
                    <a:pt x="1256635" y="56395"/>
                  </a:lnTo>
                  <a:lnTo>
                    <a:pt x="1213366" y="51449"/>
                  </a:lnTo>
                  <a:lnTo>
                    <a:pt x="1178402" y="43983"/>
                  </a:lnTo>
                  <a:lnTo>
                    <a:pt x="1142906" y="35486"/>
                  </a:lnTo>
                  <a:lnTo>
                    <a:pt x="1101962" y="29331"/>
                  </a:lnTo>
                  <a:lnTo>
                    <a:pt x="1069199" y="26899"/>
                  </a:lnTo>
                  <a:lnTo>
                    <a:pt x="1034793" y="22511"/>
                  </a:lnTo>
                  <a:lnTo>
                    <a:pt x="997012" y="17253"/>
                  </a:lnTo>
                  <a:lnTo>
                    <a:pt x="957070" y="12601"/>
                  </a:lnTo>
                  <a:lnTo>
                    <a:pt x="916167" y="10534"/>
                  </a:lnTo>
                  <a:lnTo>
                    <a:pt x="874837" y="9615"/>
                  </a:lnTo>
                  <a:lnTo>
                    <a:pt x="833317" y="8214"/>
                  </a:lnTo>
                  <a:lnTo>
                    <a:pt x="791712" y="4285"/>
                  </a:lnTo>
                  <a:lnTo>
                    <a:pt x="768910" y="2840"/>
                  </a:lnTo>
                  <a:lnTo>
                    <a:pt x="744779" y="1877"/>
                  </a:lnTo>
                  <a:lnTo>
                    <a:pt x="719761" y="1235"/>
                  </a:lnTo>
                  <a:lnTo>
                    <a:pt x="696138" y="806"/>
                  </a:lnTo>
                  <a:lnTo>
                    <a:pt x="673444" y="521"/>
                  </a:lnTo>
                  <a:lnTo>
                    <a:pt x="629707" y="204"/>
                  </a:lnTo>
                  <a:lnTo>
                    <a:pt x="587117" y="63"/>
                  </a:lnTo>
                  <a:lnTo>
                    <a:pt x="565045" y="25"/>
                  </a:lnTo>
                  <a:lnTo>
                    <a:pt x="542392" y="0"/>
                  </a:lnTo>
                  <a:lnTo>
                    <a:pt x="498040" y="965"/>
                  </a:lnTo>
                  <a:lnTo>
                    <a:pt x="458484" y="4701"/>
                  </a:lnTo>
                  <a:lnTo>
                    <a:pt x="421060" y="7023"/>
                  </a:lnTo>
                  <a:lnTo>
                    <a:pt x="384583" y="8054"/>
                  </a:lnTo>
                  <a:lnTo>
                    <a:pt x="348528" y="8513"/>
                  </a:lnTo>
                  <a:lnTo>
                    <a:pt x="315305" y="11363"/>
                  </a:lnTo>
                  <a:lnTo>
                    <a:pt x="271356" y="15899"/>
                  </a:lnTo>
                  <a:lnTo>
                    <a:pt x="235845" y="19889"/>
                  </a:lnTo>
                  <a:lnTo>
                    <a:pt x="197179" y="30127"/>
                  </a:lnTo>
                  <a:lnTo>
                    <a:pt x="164260" y="37585"/>
                  </a:lnTo>
                  <a:lnTo>
                    <a:pt x="156349" y="41481"/>
                  </a:lnTo>
                  <a:lnTo>
                    <a:pt x="149525" y="43213"/>
                  </a:lnTo>
                  <a:lnTo>
                    <a:pt x="147308" y="44667"/>
                  </a:lnTo>
                  <a:lnTo>
                    <a:pt x="145831" y="46629"/>
                  </a:lnTo>
                  <a:lnTo>
                    <a:pt x="138719" y="61646"/>
                  </a:lnTo>
                  <a:lnTo>
                    <a:pt x="138713" y="72350"/>
                  </a:lnTo>
                  <a:lnTo>
                    <a:pt x="142632" y="113116"/>
                  </a:lnTo>
                  <a:lnTo>
                    <a:pt x="142854" y="153524"/>
                  </a:lnTo>
                  <a:lnTo>
                    <a:pt x="140227" y="189568"/>
                  </a:lnTo>
                  <a:lnTo>
                    <a:pt x="133781" y="232398"/>
                  </a:lnTo>
                  <a:lnTo>
                    <a:pt x="121626" y="276807"/>
                  </a:lnTo>
                  <a:lnTo>
                    <a:pt x="100034" y="321424"/>
                  </a:lnTo>
                  <a:lnTo>
                    <a:pt x="92479" y="345564"/>
                  </a:lnTo>
                  <a:lnTo>
                    <a:pt x="89719" y="357947"/>
                  </a:lnTo>
                  <a:lnTo>
                    <a:pt x="72804" y="395773"/>
                  </a:lnTo>
                  <a:lnTo>
                    <a:pt x="71448" y="418249"/>
                  </a:lnTo>
                  <a:lnTo>
                    <a:pt x="70453" y="418715"/>
                  </a:lnTo>
                  <a:lnTo>
                    <a:pt x="66701" y="419232"/>
                  </a:lnTo>
                  <a:lnTo>
                    <a:pt x="65303" y="420362"/>
                  </a:lnTo>
                  <a:lnTo>
                    <a:pt x="62508" y="4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60"/>
            <p:cNvSpPr/>
            <p:nvPr>
              <p:custDataLst>
                <p:tags r:id="rId12"/>
              </p:custDataLst>
            </p:nvPr>
          </p:nvSpPr>
          <p:spPr>
            <a:xfrm>
              <a:off x="553641" y="3161109"/>
              <a:ext cx="857251" cy="26790"/>
            </a:xfrm>
            <a:custGeom>
              <a:avLst/>
              <a:gdLst/>
              <a:ahLst/>
              <a:cxnLst/>
              <a:rect l="0" t="0" r="0" b="0"/>
              <a:pathLst>
                <a:path w="857251" h="26790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12429" y="4741"/>
                  </a:lnTo>
                  <a:lnTo>
                    <a:pt x="20737" y="7068"/>
                  </a:lnTo>
                  <a:lnTo>
                    <a:pt x="57117" y="14822"/>
                  </a:lnTo>
                  <a:lnTo>
                    <a:pt x="95086" y="16959"/>
                  </a:lnTo>
                  <a:lnTo>
                    <a:pt x="137755" y="17593"/>
                  </a:lnTo>
                  <a:lnTo>
                    <a:pt x="167058" y="17741"/>
                  </a:lnTo>
                  <a:lnTo>
                    <a:pt x="201909" y="17807"/>
                  </a:lnTo>
                  <a:lnTo>
                    <a:pt x="240550" y="17836"/>
                  </a:lnTo>
                  <a:lnTo>
                    <a:pt x="280874" y="17849"/>
                  </a:lnTo>
                  <a:lnTo>
                    <a:pt x="321948" y="17855"/>
                  </a:lnTo>
                  <a:lnTo>
                    <a:pt x="363353" y="17858"/>
                  </a:lnTo>
                  <a:lnTo>
                    <a:pt x="404907" y="17859"/>
                  </a:lnTo>
                  <a:lnTo>
                    <a:pt x="443880" y="17859"/>
                  </a:lnTo>
                  <a:lnTo>
                    <a:pt x="482038" y="17859"/>
                  </a:lnTo>
                  <a:lnTo>
                    <a:pt x="522148" y="17859"/>
                  </a:lnTo>
                  <a:lnTo>
                    <a:pt x="560480" y="17860"/>
                  </a:lnTo>
                  <a:lnTo>
                    <a:pt x="596367" y="17860"/>
                  </a:lnTo>
                  <a:lnTo>
                    <a:pt x="628854" y="17860"/>
                  </a:lnTo>
                  <a:lnTo>
                    <a:pt x="670294" y="17860"/>
                  </a:lnTo>
                  <a:lnTo>
                    <a:pt x="707708" y="17860"/>
                  </a:lnTo>
                  <a:lnTo>
                    <a:pt x="748777" y="18852"/>
                  </a:lnTo>
                  <a:lnTo>
                    <a:pt x="789828" y="25548"/>
                  </a:lnTo>
                  <a:lnTo>
                    <a:pt x="832864" y="26757"/>
                  </a:lnTo>
                  <a:lnTo>
                    <a:pt x="857250" y="267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3661"/>
          <p:cNvSpPr/>
          <p:nvPr>
            <p:custDataLst>
              <p:tags r:id="rId3"/>
            </p:custDataLst>
          </p:nvPr>
        </p:nvSpPr>
        <p:spPr>
          <a:xfrm>
            <a:off x="1964531" y="3205758"/>
            <a:ext cx="1062634" cy="116087"/>
          </a:xfrm>
          <a:custGeom>
            <a:avLst/>
            <a:gdLst/>
            <a:ahLst/>
            <a:cxnLst/>
            <a:rect l="0" t="0" r="0" b="0"/>
            <a:pathLst>
              <a:path w="1062634" h="116087">
                <a:moveTo>
                  <a:pt x="0" y="0"/>
                </a:moveTo>
                <a:lnTo>
                  <a:pt x="0" y="0"/>
                </a:lnTo>
                <a:lnTo>
                  <a:pt x="4741" y="0"/>
                </a:lnTo>
                <a:lnTo>
                  <a:pt x="9714" y="2646"/>
                </a:lnTo>
                <a:lnTo>
                  <a:pt x="12429" y="4740"/>
                </a:lnTo>
                <a:lnTo>
                  <a:pt x="20738" y="7068"/>
                </a:lnTo>
                <a:lnTo>
                  <a:pt x="61270" y="9677"/>
                </a:lnTo>
                <a:lnTo>
                  <a:pt x="103274" y="15949"/>
                </a:lnTo>
                <a:lnTo>
                  <a:pt x="144371" y="19939"/>
                </a:lnTo>
                <a:lnTo>
                  <a:pt x="185321" y="24759"/>
                </a:lnTo>
                <a:lnTo>
                  <a:pt x="227881" y="28833"/>
                </a:lnTo>
                <a:lnTo>
                  <a:pt x="260031" y="32658"/>
                </a:lnTo>
                <a:lnTo>
                  <a:pt x="290856" y="34359"/>
                </a:lnTo>
                <a:lnTo>
                  <a:pt x="323738" y="37760"/>
                </a:lnTo>
                <a:lnTo>
                  <a:pt x="357204" y="41586"/>
                </a:lnTo>
                <a:lnTo>
                  <a:pt x="388614" y="43287"/>
                </a:lnTo>
                <a:lnTo>
                  <a:pt x="421757" y="46689"/>
                </a:lnTo>
                <a:lnTo>
                  <a:pt x="456330" y="50516"/>
                </a:lnTo>
                <a:lnTo>
                  <a:pt x="491540" y="52217"/>
                </a:lnTo>
                <a:lnTo>
                  <a:pt x="527033" y="55619"/>
                </a:lnTo>
                <a:lnTo>
                  <a:pt x="562651" y="59446"/>
                </a:lnTo>
                <a:lnTo>
                  <a:pt x="598325" y="61147"/>
                </a:lnTo>
                <a:lnTo>
                  <a:pt x="634024" y="64549"/>
                </a:lnTo>
                <a:lnTo>
                  <a:pt x="669734" y="68375"/>
                </a:lnTo>
                <a:lnTo>
                  <a:pt x="705449" y="70077"/>
                </a:lnTo>
                <a:lnTo>
                  <a:pt x="738520" y="73478"/>
                </a:lnTo>
                <a:lnTo>
                  <a:pt x="770747" y="78297"/>
                </a:lnTo>
                <a:lnTo>
                  <a:pt x="804914" y="83747"/>
                </a:lnTo>
                <a:lnTo>
                  <a:pt x="837297" y="86830"/>
                </a:lnTo>
                <a:lnTo>
                  <a:pt x="880773" y="91211"/>
                </a:lnTo>
                <a:lnTo>
                  <a:pt x="918790" y="98793"/>
                </a:lnTo>
                <a:lnTo>
                  <a:pt x="955190" y="104678"/>
                </a:lnTo>
                <a:lnTo>
                  <a:pt x="993564" y="106667"/>
                </a:lnTo>
                <a:lnTo>
                  <a:pt x="1035501" y="114801"/>
                </a:lnTo>
                <a:lnTo>
                  <a:pt x="1062633" y="11608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3662"/>
          <p:cNvSpPr/>
          <p:nvPr>
            <p:custDataLst>
              <p:tags r:id="rId4"/>
            </p:custDataLst>
          </p:nvPr>
        </p:nvSpPr>
        <p:spPr>
          <a:xfrm>
            <a:off x="89406" y="2991445"/>
            <a:ext cx="35611" cy="357189"/>
          </a:xfrm>
          <a:custGeom>
            <a:avLst/>
            <a:gdLst/>
            <a:ahLst/>
            <a:cxnLst/>
            <a:rect l="0" t="0" r="0" b="0"/>
            <a:pathLst>
              <a:path w="35611" h="357189">
                <a:moveTo>
                  <a:pt x="8821" y="0"/>
                </a:moveTo>
                <a:lnTo>
                  <a:pt x="8821" y="0"/>
                </a:lnTo>
                <a:lnTo>
                  <a:pt x="1132" y="0"/>
                </a:lnTo>
                <a:lnTo>
                  <a:pt x="719" y="993"/>
                </a:lnTo>
                <a:lnTo>
                  <a:pt x="0" y="7689"/>
                </a:lnTo>
                <a:lnTo>
                  <a:pt x="6973" y="28194"/>
                </a:lnTo>
                <a:lnTo>
                  <a:pt x="15726" y="72345"/>
                </a:lnTo>
                <a:lnTo>
                  <a:pt x="22091" y="112076"/>
                </a:lnTo>
                <a:lnTo>
                  <a:pt x="25320" y="146427"/>
                </a:lnTo>
                <a:lnTo>
                  <a:pt x="31018" y="181741"/>
                </a:lnTo>
                <a:lnTo>
                  <a:pt x="34703" y="222100"/>
                </a:lnTo>
                <a:lnTo>
                  <a:pt x="34349" y="248701"/>
                </a:lnTo>
                <a:lnTo>
                  <a:pt x="27886" y="286947"/>
                </a:lnTo>
                <a:lnTo>
                  <a:pt x="26727" y="328119"/>
                </a:lnTo>
                <a:lnTo>
                  <a:pt x="26711" y="331855"/>
                </a:lnTo>
                <a:lnTo>
                  <a:pt x="29340" y="338653"/>
                </a:lnTo>
                <a:lnTo>
                  <a:pt x="34371" y="346361"/>
                </a:lnTo>
                <a:lnTo>
                  <a:pt x="35610" y="35718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1179"/>
          <p:cNvGrpSpPr/>
          <p:nvPr/>
        </p:nvGrpSpPr>
        <p:grpSpPr>
          <a:xfrm>
            <a:off x="7951882" y="3634383"/>
            <a:ext cx="245457" cy="589360"/>
            <a:chOff x="7951882" y="3634383"/>
            <a:chExt cx="245457" cy="589360"/>
          </a:xfrm>
        </p:grpSpPr>
        <p:sp>
          <p:nvSpPr>
            <p:cNvPr id="12" name="SMARTInkShape-3663"/>
            <p:cNvSpPr/>
            <p:nvPr>
              <p:custDataLst>
                <p:tags r:id="rId9"/>
              </p:custDataLst>
            </p:nvPr>
          </p:nvSpPr>
          <p:spPr>
            <a:xfrm>
              <a:off x="7951882" y="3768788"/>
              <a:ext cx="245457" cy="156582"/>
            </a:xfrm>
            <a:custGeom>
              <a:avLst/>
              <a:gdLst/>
              <a:ahLst/>
              <a:cxnLst/>
              <a:rect l="0" t="0" r="0" b="0"/>
              <a:pathLst>
                <a:path w="245457" h="156582">
                  <a:moveTo>
                    <a:pt x="0" y="0"/>
                  </a:moveTo>
                  <a:lnTo>
                    <a:pt x="0" y="0"/>
                  </a:lnTo>
                  <a:lnTo>
                    <a:pt x="24258" y="11457"/>
                  </a:lnTo>
                  <a:lnTo>
                    <a:pt x="67231" y="26331"/>
                  </a:lnTo>
                  <a:lnTo>
                    <a:pt x="111660" y="41212"/>
                  </a:lnTo>
                  <a:lnTo>
                    <a:pt x="151538" y="56095"/>
                  </a:lnTo>
                  <a:lnTo>
                    <a:pt x="191810" y="66266"/>
                  </a:lnTo>
                  <a:lnTo>
                    <a:pt x="235876" y="88324"/>
                  </a:lnTo>
                  <a:lnTo>
                    <a:pt x="245456" y="88833"/>
                  </a:lnTo>
                  <a:lnTo>
                    <a:pt x="236644" y="88837"/>
                  </a:lnTo>
                  <a:lnTo>
                    <a:pt x="231902" y="93577"/>
                  </a:lnTo>
                  <a:lnTo>
                    <a:pt x="226927" y="95905"/>
                  </a:lnTo>
                  <a:lnTo>
                    <a:pt x="210910" y="102139"/>
                  </a:lnTo>
                  <a:lnTo>
                    <a:pt x="194774" y="111933"/>
                  </a:lnTo>
                  <a:lnTo>
                    <a:pt x="154820" y="122431"/>
                  </a:lnTo>
                  <a:lnTo>
                    <a:pt x="111434" y="136574"/>
                  </a:lnTo>
                  <a:lnTo>
                    <a:pt x="66952" y="144291"/>
                  </a:lnTo>
                  <a:lnTo>
                    <a:pt x="22326" y="156553"/>
                  </a:lnTo>
                  <a:lnTo>
                    <a:pt x="22167" y="1565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664"/>
            <p:cNvSpPr/>
            <p:nvPr>
              <p:custDataLst>
                <p:tags r:id="rId10"/>
              </p:custDataLst>
            </p:nvPr>
          </p:nvSpPr>
          <p:spPr>
            <a:xfrm>
              <a:off x="8009930" y="3634383"/>
              <a:ext cx="62509" cy="589360"/>
            </a:xfrm>
            <a:custGeom>
              <a:avLst/>
              <a:gdLst/>
              <a:ahLst/>
              <a:cxnLst/>
              <a:rect l="0" t="0" r="0" b="0"/>
              <a:pathLst>
                <a:path w="62509" h="589360">
                  <a:moveTo>
                    <a:pt x="62508" y="0"/>
                  </a:moveTo>
                  <a:lnTo>
                    <a:pt x="62508" y="0"/>
                  </a:lnTo>
                  <a:lnTo>
                    <a:pt x="62508" y="7688"/>
                  </a:lnTo>
                  <a:lnTo>
                    <a:pt x="54818" y="28938"/>
                  </a:lnTo>
                  <a:lnTo>
                    <a:pt x="53687" y="67669"/>
                  </a:lnTo>
                  <a:lnTo>
                    <a:pt x="46524" y="110481"/>
                  </a:lnTo>
                  <a:lnTo>
                    <a:pt x="40278" y="150697"/>
                  </a:lnTo>
                  <a:lnTo>
                    <a:pt x="30482" y="193441"/>
                  </a:lnTo>
                  <a:lnTo>
                    <a:pt x="24872" y="234222"/>
                  </a:lnTo>
                  <a:lnTo>
                    <a:pt x="19244" y="275461"/>
                  </a:lnTo>
                  <a:lnTo>
                    <a:pt x="18133" y="318407"/>
                  </a:lnTo>
                  <a:lnTo>
                    <a:pt x="17913" y="356583"/>
                  </a:lnTo>
                  <a:lnTo>
                    <a:pt x="17870" y="392786"/>
                  </a:lnTo>
                  <a:lnTo>
                    <a:pt x="17861" y="428601"/>
                  </a:lnTo>
                  <a:lnTo>
                    <a:pt x="17859" y="464339"/>
                  </a:lnTo>
                  <a:lnTo>
                    <a:pt x="15213" y="488485"/>
                  </a:lnTo>
                  <a:lnTo>
                    <a:pt x="10170" y="514422"/>
                  </a:lnTo>
                  <a:lnTo>
                    <a:pt x="8961" y="556081"/>
                  </a:lnTo>
                  <a:lnTo>
                    <a:pt x="8929" y="589359"/>
                  </a:lnTo>
                  <a:lnTo>
                    <a:pt x="0" y="5893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3665"/>
          <p:cNvSpPr/>
          <p:nvPr>
            <p:custDataLst>
              <p:tags r:id="rId5"/>
            </p:custDataLst>
          </p:nvPr>
        </p:nvSpPr>
        <p:spPr>
          <a:xfrm>
            <a:off x="5232797" y="2366367"/>
            <a:ext cx="1687712" cy="1160861"/>
          </a:xfrm>
          <a:custGeom>
            <a:avLst/>
            <a:gdLst/>
            <a:ahLst/>
            <a:cxnLst/>
            <a:rect l="0" t="0" r="0" b="0"/>
            <a:pathLst>
              <a:path w="1687712" h="1160861">
                <a:moveTo>
                  <a:pt x="1687711" y="1160860"/>
                </a:moveTo>
                <a:lnTo>
                  <a:pt x="1687711" y="1160860"/>
                </a:lnTo>
                <a:lnTo>
                  <a:pt x="1678781" y="1160860"/>
                </a:lnTo>
                <a:lnTo>
                  <a:pt x="1678781" y="1143109"/>
                </a:lnTo>
                <a:lnTo>
                  <a:pt x="1671092" y="1143009"/>
                </a:lnTo>
                <a:lnTo>
                  <a:pt x="1670679" y="1142014"/>
                </a:lnTo>
                <a:lnTo>
                  <a:pt x="1669960" y="1135313"/>
                </a:lnTo>
                <a:lnTo>
                  <a:pt x="1667254" y="1134622"/>
                </a:lnTo>
                <a:lnTo>
                  <a:pt x="1661292" y="1134103"/>
                </a:lnTo>
                <a:lnTo>
                  <a:pt x="1660925" y="1125250"/>
                </a:lnTo>
                <a:lnTo>
                  <a:pt x="1656182" y="1125173"/>
                </a:lnTo>
                <a:lnTo>
                  <a:pt x="1654786" y="1124170"/>
                </a:lnTo>
                <a:lnTo>
                  <a:pt x="1652101" y="1116580"/>
                </a:lnTo>
                <a:lnTo>
                  <a:pt x="1647284" y="1116320"/>
                </a:lnTo>
                <a:lnTo>
                  <a:pt x="1645877" y="1115292"/>
                </a:lnTo>
                <a:lnTo>
                  <a:pt x="1643433" y="1108532"/>
                </a:lnTo>
                <a:lnTo>
                  <a:pt x="1640581" y="1107837"/>
                </a:lnTo>
                <a:lnTo>
                  <a:pt x="1635406" y="1107391"/>
                </a:lnTo>
                <a:lnTo>
                  <a:pt x="1634982" y="1106362"/>
                </a:lnTo>
                <a:lnTo>
                  <a:pt x="1634510" y="1102574"/>
                </a:lnTo>
                <a:lnTo>
                  <a:pt x="1633392" y="1101166"/>
                </a:lnTo>
                <a:lnTo>
                  <a:pt x="1625060" y="1097606"/>
                </a:lnTo>
                <a:lnTo>
                  <a:pt x="1609412" y="1083537"/>
                </a:lnTo>
                <a:lnTo>
                  <a:pt x="1601122" y="1081394"/>
                </a:lnTo>
                <a:lnTo>
                  <a:pt x="1595318" y="1080893"/>
                </a:lnTo>
                <a:lnTo>
                  <a:pt x="1589431" y="1078024"/>
                </a:lnTo>
                <a:lnTo>
                  <a:pt x="1583507" y="1074435"/>
                </a:lnTo>
                <a:lnTo>
                  <a:pt x="1574594" y="1071422"/>
                </a:lnTo>
                <a:lnTo>
                  <a:pt x="1565669" y="1065678"/>
                </a:lnTo>
                <a:lnTo>
                  <a:pt x="1556741" y="1063535"/>
                </a:lnTo>
                <a:lnTo>
                  <a:pt x="1550788" y="1063034"/>
                </a:lnTo>
                <a:lnTo>
                  <a:pt x="1594437" y="1054980"/>
                </a:lnTo>
                <a:lnTo>
                  <a:pt x="1594771" y="1054554"/>
                </a:lnTo>
                <a:lnTo>
                  <a:pt x="1594000" y="1054270"/>
                </a:lnTo>
                <a:lnTo>
                  <a:pt x="1592495" y="1054082"/>
                </a:lnTo>
                <a:lnTo>
                  <a:pt x="1580167" y="1046685"/>
                </a:lnTo>
                <a:lnTo>
                  <a:pt x="1577319" y="1046048"/>
                </a:lnTo>
                <a:lnTo>
                  <a:pt x="1564628" y="1038889"/>
                </a:lnTo>
                <a:lnTo>
                  <a:pt x="1539705" y="1035119"/>
                </a:lnTo>
                <a:lnTo>
                  <a:pt x="1527138" y="1028829"/>
                </a:lnTo>
                <a:lnTo>
                  <a:pt x="1512115" y="1026174"/>
                </a:lnTo>
                <a:lnTo>
                  <a:pt x="1500191" y="1019896"/>
                </a:lnTo>
                <a:lnTo>
                  <a:pt x="1466331" y="1015389"/>
                </a:lnTo>
                <a:lnTo>
                  <a:pt x="1458351" y="1011870"/>
                </a:lnTo>
                <a:lnTo>
                  <a:pt x="1440794" y="1009425"/>
                </a:lnTo>
                <a:lnTo>
                  <a:pt x="1428376" y="1002036"/>
                </a:lnTo>
                <a:lnTo>
                  <a:pt x="1425524" y="1001399"/>
                </a:lnTo>
                <a:lnTo>
                  <a:pt x="1412825" y="994240"/>
                </a:lnTo>
                <a:lnTo>
                  <a:pt x="1387901" y="990471"/>
                </a:lnTo>
                <a:lnTo>
                  <a:pt x="1375335" y="984180"/>
                </a:lnTo>
                <a:lnTo>
                  <a:pt x="1360311" y="981526"/>
                </a:lnTo>
                <a:lnTo>
                  <a:pt x="1348387" y="975248"/>
                </a:lnTo>
                <a:lnTo>
                  <a:pt x="1305866" y="964784"/>
                </a:lnTo>
                <a:lnTo>
                  <a:pt x="1297026" y="958344"/>
                </a:lnTo>
                <a:lnTo>
                  <a:pt x="1288627" y="956326"/>
                </a:lnTo>
                <a:lnTo>
                  <a:pt x="1282799" y="955854"/>
                </a:lnTo>
                <a:lnTo>
                  <a:pt x="1276901" y="952999"/>
                </a:lnTo>
                <a:lnTo>
                  <a:pt x="1270972" y="949414"/>
                </a:lnTo>
                <a:lnTo>
                  <a:pt x="1265030" y="947821"/>
                </a:lnTo>
                <a:lnTo>
                  <a:pt x="1263049" y="946404"/>
                </a:lnTo>
                <a:lnTo>
                  <a:pt x="1261728" y="944467"/>
                </a:lnTo>
                <a:lnTo>
                  <a:pt x="1260847" y="942184"/>
                </a:lnTo>
                <a:lnTo>
                  <a:pt x="1259268" y="940662"/>
                </a:lnTo>
                <a:lnTo>
                  <a:pt x="1249604" y="935573"/>
                </a:lnTo>
                <a:lnTo>
                  <a:pt x="1243958" y="931748"/>
                </a:lnTo>
                <a:lnTo>
                  <a:pt x="1235200" y="929594"/>
                </a:lnTo>
                <a:lnTo>
                  <a:pt x="1229288" y="929091"/>
                </a:lnTo>
                <a:lnTo>
                  <a:pt x="1223352" y="926221"/>
                </a:lnTo>
                <a:lnTo>
                  <a:pt x="1217408" y="922631"/>
                </a:lnTo>
                <a:lnTo>
                  <a:pt x="1205506" y="920325"/>
                </a:lnTo>
                <a:lnTo>
                  <a:pt x="1202530" y="920136"/>
                </a:lnTo>
                <a:lnTo>
                  <a:pt x="1196577" y="917280"/>
                </a:lnTo>
                <a:lnTo>
                  <a:pt x="1190625" y="913696"/>
                </a:lnTo>
                <a:lnTo>
                  <a:pt x="1181695" y="910686"/>
                </a:lnTo>
                <a:lnTo>
                  <a:pt x="1172766" y="904943"/>
                </a:lnTo>
                <a:lnTo>
                  <a:pt x="1163836" y="901809"/>
                </a:lnTo>
                <a:lnTo>
                  <a:pt x="1154906" y="896029"/>
                </a:lnTo>
                <a:lnTo>
                  <a:pt x="1120014" y="884946"/>
                </a:lnTo>
                <a:lnTo>
                  <a:pt x="1113602" y="884442"/>
                </a:lnTo>
                <a:lnTo>
                  <a:pt x="1107445" y="881573"/>
                </a:lnTo>
                <a:lnTo>
                  <a:pt x="1104413" y="879418"/>
                </a:lnTo>
                <a:lnTo>
                  <a:pt x="1087275" y="874968"/>
                </a:lnTo>
                <a:lnTo>
                  <a:pt x="1085014" y="873031"/>
                </a:lnTo>
                <a:lnTo>
                  <a:pt x="1083507" y="870747"/>
                </a:lnTo>
                <a:lnTo>
                  <a:pt x="1076540" y="868210"/>
                </a:lnTo>
                <a:lnTo>
                  <a:pt x="1067822" y="866090"/>
                </a:lnTo>
                <a:lnTo>
                  <a:pt x="1037835" y="850787"/>
                </a:lnTo>
                <a:lnTo>
                  <a:pt x="1004007" y="839322"/>
                </a:lnTo>
                <a:lnTo>
                  <a:pt x="984329" y="825233"/>
                </a:lnTo>
                <a:lnTo>
                  <a:pt x="966284" y="819617"/>
                </a:lnTo>
                <a:lnTo>
                  <a:pt x="959287" y="815720"/>
                </a:lnTo>
                <a:lnTo>
                  <a:pt x="934530" y="805746"/>
                </a:lnTo>
                <a:lnTo>
                  <a:pt x="923584" y="798444"/>
                </a:lnTo>
                <a:lnTo>
                  <a:pt x="898812" y="787938"/>
                </a:lnTo>
                <a:lnTo>
                  <a:pt x="887865" y="780600"/>
                </a:lnTo>
                <a:lnTo>
                  <a:pt x="848886" y="765924"/>
                </a:lnTo>
                <a:lnTo>
                  <a:pt x="821546" y="743758"/>
                </a:lnTo>
                <a:lnTo>
                  <a:pt x="815584" y="741324"/>
                </a:lnTo>
                <a:lnTo>
                  <a:pt x="796727" y="727026"/>
                </a:lnTo>
                <a:lnTo>
                  <a:pt x="778745" y="721394"/>
                </a:lnTo>
                <a:lnTo>
                  <a:pt x="771757" y="717495"/>
                </a:lnTo>
                <a:lnTo>
                  <a:pt x="762245" y="714307"/>
                </a:lnTo>
                <a:lnTo>
                  <a:pt x="723306" y="681287"/>
                </a:lnTo>
                <a:lnTo>
                  <a:pt x="717352" y="678833"/>
                </a:lnTo>
                <a:lnTo>
                  <a:pt x="680641" y="646885"/>
                </a:lnTo>
                <a:lnTo>
                  <a:pt x="662658" y="641072"/>
                </a:lnTo>
                <a:lnTo>
                  <a:pt x="619392" y="610174"/>
                </a:lnTo>
                <a:lnTo>
                  <a:pt x="577454" y="568524"/>
                </a:lnTo>
                <a:lnTo>
                  <a:pt x="553641" y="542065"/>
                </a:lnTo>
                <a:lnTo>
                  <a:pt x="535781" y="518474"/>
                </a:lnTo>
                <a:lnTo>
                  <a:pt x="506824" y="487994"/>
                </a:lnTo>
                <a:lnTo>
                  <a:pt x="492535" y="466575"/>
                </a:lnTo>
                <a:lnTo>
                  <a:pt x="455567" y="426147"/>
                </a:lnTo>
                <a:lnTo>
                  <a:pt x="425651" y="385301"/>
                </a:lnTo>
                <a:lnTo>
                  <a:pt x="395883" y="342215"/>
                </a:lnTo>
                <a:lnTo>
                  <a:pt x="367330" y="305225"/>
                </a:lnTo>
                <a:lnTo>
                  <a:pt x="323379" y="260876"/>
                </a:lnTo>
                <a:lnTo>
                  <a:pt x="303777" y="238624"/>
                </a:lnTo>
                <a:lnTo>
                  <a:pt x="273847" y="197778"/>
                </a:lnTo>
                <a:lnTo>
                  <a:pt x="264915" y="185821"/>
                </a:lnTo>
                <a:lnTo>
                  <a:pt x="242963" y="167186"/>
                </a:lnTo>
                <a:lnTo>
                  <a:pt x="229563" y="150103"/>
                </a:lnTo>
                <a:lnTo>
                  <a:pt x="200278" y="127075"/>
                </a:lnTo>
                <a:lnTo>
                  <a:pt x="184658" y="105431"/>
                </a:lnTo>
                <a:lnTo>
                  <a:pt x="162610" y="86816"/>
                </a:lnTo>
                <a:lnTo>
                  <a:pt x="131001" y="50713"/>
                </a:lnTo>
                <a:lnTo>
                  <a:pt x="125030" y="47344"/>
                </a:lnTo>
                <a:lnTo>
                  <a:pt x="119069" y="44854"/>
                </a:lnTo>
                <a:lnTo>
                  <a:pt x="91061" y="19591"/>
                </a:lnTo>
                <a:lnTo>
                  <a:pt x="90080" y="15983"/>
                </a:lnTo>
                <a:lnTo>
                  <a:pt x="89819" y="13632"/>
                </a:lnTo>
                <a:lnTo>
                  <a:pt x="88653" y="12065"/>
                </a:lnTo>
                <a:lnTo>
                  <a:pt x="84711" y="10323"/>
                </a:lnTo>
                <a:lnTo>
                  <a:pt x="83263" y="8867"/>
                </a:lnTo>
                <a:lnTo>
                  <a:pt x="80369" y="7"/>
                </a:lnTo>
                <a:lnTo>
                  <a:pt x="80367" y="0"/>
                </a:lnTo>
                <a:lnTo>
                  <a:pt x="85107" y="0"/>
                </a:lnTo>
                <a:lnTo>
                  <a:pt x="90080" y="2646"/>
                </a:lnTo>
                <a:lnTo>
                  <a:pt x="96617" y="7689"/>
                </a:lnTo>
                <a:lnTo>
                  <a:pt x="140899" y="15983"/>
                </a:lnTo>
                <a:lnTo>
                  <a:pt x="157498" y="18604"/>
                </a:lnTo>
                <a:lnTo>
                  <a:pt x="169613" y="24879"/>
                </a:lnTo>
                <a:lnTo>
                  <a:pt x="185757" y="26677"/>
                </a:lnTo>
                <a:lnTo>
                  <a:pt x="194303" y="32904"/>
                </a:lnTo>
                <a:lnTo>
                  <a:pt x="202651" y="34885"/>
                </a:lnTo>
                <a:lnTo>
                  <a:pt x="214308" y="35719"/>
                </a:lnTo>
                <a:lnTo>
                  <a:pt x="209571" y="30978"/>
                </a:lnTo>
                <a:lnTo>
                  <a:pt x="204598" y="28651"/>
                </a:lnTo>
                <a:lnTo>
                  <a:pt x="181539" y="25870"/>
                </a:lnTo>
                <a:lnTo>
                  <a:pt x="169658" y="19736"/>
                </a:lnTo>
                <a:lnTo>
                  <a:pt x="144736" y="15378"/>
                </a:lnTo>
                <a:lnTo>
                  <a:pt x="136757" y="11796"/>
                </a:lnTo>
                <a:lnTo>
                  <a:pt x="92352" y="8952"/>
                </a:lnTo>
                <a:lnTo>
                  <a:pt x="86356" y="8940"/>
                </a:lnTo>
                <a:lnTo>
                  <a:pt x="80383" y="6288"/>
                </a:lnTo>
                <a:lnTo>
                  <a:pt x="73204" y="1242"/>
                </a:lnTo>
                <a:lnTo>
                  <a:pt x="67221" y="368"/>
                </a:lnTo>
                <a:lnTo>
                  <a:pt x="65649" y="1238"/>
                </a:lnTo>
                <a:lnTo>
                  <a:pt x="64602" y="2810"/>
                </a:lnTo>
                <a:lnTo>
                  <a:pt x="62630" y="8572"/>
                </a:lnTo>
                <a:lnTo>
                  <a:pt x="62511" y="22223"/>
                </a:lnTo>
                <a:lnTo>
                  <a:pt x="59864" y="27406"/>
                </a:lnTo>
                <a:lnTo>
                  <a:pt x="56372" y="33016"/>
                </a:lnTo>
                <a:lnTo>
                  <a:pt x="53414" y="41753"/>
                </a:lnTo>
                <a:lnTo>
                  <a:pt x="38180" y="62513"/>
                </a:lnTo>
                <a:lnTo>
                  <a:pt x="35821" y="68463"/>
                </a:lnTo>
                <a:lnTo>
                  <a:pt x="31464" y="74415"/>
                </a:lnTo>
                <a:lnTo>
                  <a:pt x="26221" y="77722"/>
                </a:lnTo>
                <a:lnTo>
                  <a:pt x="23434" y="78604"/>
                </a:lnTo>
                <a:lnTo>
                  <a:pt x="21576" y="80184"/>
                </a:lnTo>
                <a:lnTo>
                  <a:pt x="19511" y="84585"/>
                </a:lnTo>
                <a:lnTo>
                  <a:pt x="17968" y="86156"/>
                </a:lnTo>
                <a:lnTo>
                  <a:pt x="10316" y="88884"/>
                </a:lnTo>
                <a:lnTo>
                  <a:pt x="9546" y="91759"/>
                </a:lnTo>
                <a:lnTo>
                  <a:pt x="9340" y="93915"/>
                </a:lnTo>
                <a:lnTo>
                  <a:pt x="8211" y="95352"/>
                </a:lnTo>
                <a:lnTo>
                  <a:pt x="4" y="98226"/>
                </a:lnTo>
                <a:lnTo>
                  <a:pt x="0" y="9822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ARTInkShape-3666"/>
          <p:cNvSpPr/>
          <p:nvPr>
            <p:custDataLst>
              <p:tags r:id="rId6"/>
            </p:custDataLst>
          </p:nvPr>
        </p:nvSpPr>
        <p:spPr>
          <a:xfrm>
            <a:off x="5295305" y="2080617"/>
            <a:ext cx="1526974" cy="1160859"/>
          </a:xfrm>
          <a:custGeom>
            <a:avLst/>
            <a:gdLst/>
            <a:ahLst/>
            <a:cxnLst/>
            <a:rect l="0" t="0" r="0" b="0"/>
            <a:pathLst>
              <a:path w="1526974" h="1160859">
                <a:moveTo>
                  <a:pt x="0" y="160735"/>
                </a:moveTo>
                <a:lnTo>
                  <a:pt x="0" y="160735"/>
                </a:lnTo>
                <a:lnTo>
                  <a:pt x="0" y="142987"/>
                </a:lnTo>
                <a:lnTo>
                  <a:pt x="4740" y="142908"/>
                </a:lnTo>
                <a:lnTo>
                  <a:pt x="6137" y="141905"/>
                </a:lnTo>
                <a:lnTo>
                  <a:pt x="8821" y="134314"/>
                </a:lnTo>
                <a:lnTo>
                  <a:pt x="16608" y="126289"/>
                </a:lnTo>
                <a:lnTo>
                  <a:pt x="17749" y="117439"/>
                </a:lnTo>
                <a:lnTo>
                  <a:pt x="18778" y="116988"/>
                </a:lnTo>
                <a:lnTo>
                  <a:pt x="22567" y="116487"/>
                </a:lnTo>
                <a:lnTo>
                  <a:pt x="23974" y="115361"/>
                </a:lnTo>
                <a:lnTo>
                  <a:pt x="25538" y="111465"/>
                </a:lnTo>
                <a:lnTo>
                  <a:pt x="26418" y="103692"/>
                </a:lnTo>
                <a:lnTo>
                  <a:pt x="27534" y="101871"/>
                </a:lnTo>
                <a:lnTo>
                  <a:pt x="29269" y="100656"/>
                </a:lnTo>
                <a:lnTo>
                  <a:pt x="34445" y="98707"/>
                </a:lnTo>
                <a:lnTo>
                  <a:pt x="60439" y="74498"/>
                </a:lnTo>
                <a:lnTo>
                  <a:pt x="65888" y="72798"/>
                </a:lnTo>
                <a:lnTo>
                  <a:pt x="67737" y="71352"/>
                </a:lnTo>
                <a:lnTo>
                  <a:pt x="69793" y="67100"/>
                </a:lnTo>
                <a:lnTo>
                  <a:pt x="71333" y="65569"/>
                </a:lnTo>
                <a:lnTo>
                  <a:pt x="80435" y="61785"/>
                </a:lnTo>
                <a:lnTo>
                  <a:pt x="87934" y="54855"/>
                </a:lnTo>
                <a:lnTo>
                  <a:pt x="96157" y="52838"/>
                </a:lnTo>
                <a:lnTo>
                  <a:pt x="105511" y="45923"/>
                </a:lnTo>
                <a:lnTo>
                  <a:pt x="113960" y="43908"/>
                </a:lnTo>
                <a:lnTo>
                  <a:pt x="123363" y="36993"/>
                </a:lnTo>
                <a:lnTo>
                  <a:pt x="129266" y="36096"/>
                </a:lnTo>
                <a:lnTo>
                  <a:pt x="130826" y="34978"/>
                </a:lnTo>
                <a:lnTo>
                  <a:pt x="131865" y="33241"/>
                </a:lnTo>
                <a:lnTo>
                  <a:pt x="132559" y="31090"/>
                </a:lnTo>
                <a:lnTo>
                  <a:pt x="134013" y="29657"/>
                </a:lnTo>
                <a:lnTo>
                  <a:pt x="142471" y="26901"/>
                </a:lnTo>
                <a:lnTo>
                  <a:pt x="147495" y="26822"/>
                </a:lnTo>
                <a:lnTo>
                  <a:pt x="148932" y="25819"/>
                </a:lnTo>
                <a:lnTo>
                  <a:pt x="149889" y="24158"/>
                </a:lnTo>
                <a:lnTo>
                  <a:pt x="151426" y="19104"/>
                </a:lnTo>
                <a:lnTo>
                  <a:pt x="154282" y="18413"/>
                </a:lnTo>
                <a:lnTo>
                  <a:pt x="160622" y="17869"/>
                </a:lnTo>
                <a:lnTo>
                  <a:pt x="160724" y="10172"/>
                </a:lnTo>
                <a:lnTo>
                  <a:pt x="161719" y="9758"/>
                </a:lnTo>
                <a:lnTo>
                  <a:pt x="186170" y="8930"/>
                </a:lnTo>
                <a:lnTo>
                  <a:pt x="195093" y="1242"/>
                </a:lnTo>
                <a:lnTo>
                  <a:pt x="200791" y="368"/>
                </a:lnTo>
                <a:lnTo>
                  <a:pt x="245329" y="0"/>
                </a:lnTo>
                <a:lnTo>
                  <a:pt x="288760" y="0"/>
                </a:lnTo>
                <a:lnTo>
                  <a:pt x="332243" y="0"/>
                </a:lnTo>
                <a:lnTo>
                  <a:pt x="351135" y="0"/>
                </a:lnTo>
                <a:lnTo>
                  <a:pt x="357143" y="2646"/>
                </a:lnTo>
                <a:lnTo>
                  <a:pt x="363121" y="6137"/>
                </a:lnTo>
                <a:lnTo>
                  <a:pt x="375043" y="8378"/>
                </a:lnTo>
                <a:lnTo>
                  <a:pt x="396065" y="9849"/>
                </a:lnTo>
                <a:lnTo>
                  <a:pt x="413374" y="16609"/>
                </a:lnTo>
                <a:lnTo>
                  <a:pt x="443501" y="18830"/>
                </a:lnTo>
                <a:lnTo>
                  <a:pt x="453427" y="23990"/>
                </a:lnTo>
                <a:lnTo>
                  <a:pt x="478398" y="27536"/>
                </a:lnTo>
                <a:lnTo>
                  <a:pt x="490969" y="33808"/>
                </a:lnTo>
                <a:lnTo>
                  <a:pt x="516045" y="38197"/>
                </a:lnTo>
                <a:lnTo>
                  <a:pt x="523041" y="41781"/>
                </a:lnTo>
                <a:lnTo>
                  <a:pt x="567689" y="53721"/>
                </a:lnTo>
                <a:lnTo>
                  <a:pt x="580265" y="60478"/>
                </a:lnTo>
                <a:lnTo>
                  <a:pt x="595290" y="63233"/>
                </a:lnTo>
                <a:lnTo>
                  <a:pt x="607214" y="69523"/>
                </a:lnTo>
                <a:lnTo>
                  <a:pt x="650286" y="84707"/>
                </a:lnTo>
                <a:lnTo>
                  <a:pt x="669126" y="91338"/>
                </a:lnTo>
                <a:lnTo>
                  <a:pt x="675413" y="95165"/>
                </a:lnTo>
                <a:lnTo>
                  <a:pt x="684530" y="98312"/>
                </a:lnTo>
                <a:lnTo>
                  <a:pt x="693515" y="104095"/>
                </a:lnTo>
                <a:lnTo>
                  <a:pt x="702461" y="107242"/>
                </a:lnTo>
                <a:lnTo>
                  <a:pt x="711397" y="113024"/>
                </a:lnTo>
                <a:lnTo>
                  <a:pt x="735394" y="122946"/>
                </a:lnTo>
                <a:lnTo>
                  <a:pt x="758860" y="140283"/>
                </a:lnTo>
                <a:lnTo>
                  <a:pt x="775637" y="147103"/>
                </a:lnTo>
                <a:lnTo>
                  <a:pt x="819620" y="178608"/>
                </a:lnTo>
                <a:lnTo>
                  <a:pt x="856004" y="208360"/>
                </a:lnTo>
                <a:lnTo>
                  <a:pt x="900208" y="226587"/>
                </a:lnTo>
                <a:lnTo>
                  <a:pt x="908754" y="234982"/>
                </a:lnTo>
                <a:lnTo>
                  <a:pt x="922324" y="251799"/>
                </a:lnTo>
                <a:lnTo>
                  <a:pt x="965763" y="279765"/>
                </a:lnTo>
                <a:lnTo>
                  <a:pt x="986098" y="296842"/>
                </a:lnTo>
                <a:lnTo>
                  <a:pt x="1002363" y="303589"/>
                </a:lnTo>
                <a:lnTo>
                  <a:pt x="1030740" y="326767"/>
                </a:lnTo>
                <a:lnTo>
                  <a:pt x="1055027" y="342218"/>
                </a:lnTo>
                <a:lnTo>
                  <a:pt x="1078411" y="371238"/>
                </a:lnTo>
                <a:lnTo>
                  <a:pt x="1100074" y="386844"/>
                </a:lnTo>
                <a:lnTo>
                  <a:pt x="1118691" y="408890"/>
                </a:lnTo>
                <a:lnTo>
                  <a:pt x="1145310" y="426394"/>
                </a:lnTo>
                <a:lnTo>
                  <a:pt x="1162785" y="444574"/>
                </a:lnTo>
                <a:lnTo>
                  <a:pt x="1180311" y="458013"/>
                </a:lnTo>
                <a:lnTo>
                  <a:pt x="1203442" y="487307"/>
                </a:lnTo>
                <a:lnTo>
                  <a:pt x="1225092" y="502927"/>
                </a:lnTo>
                <a:lnTo>
                  <a:pt x="1253100" y="543128"/>
                </a:lnTo>
                <a:lnTo>
                  <a:pt x="1297719" y="583511"/>
                </a:lnTo>
                <a:lnTo>
                  <a:pt x="1338849" y="627123"/>
                </a:lnTo>
                <a:lnTo>
                  <a:pt x="1369208" y="671343"/>
                </a:lnTo>
                <a:lnTo>
                  <a:pt x="1396007" y="712759"/>
                </a:lnTo>
                <a:lnTo>
                  <a:pt x="1422797" y="757323"/>
                </a:lnTo>
                <a:lnTo>
                  <a:pt x="1433711" y="773975"/>
                </a:lnTo>
                <a:lnTo>
                  <a:pt x="1439541" y="792698"/>
                </a:lnTo>
                <a:lnTo>
                  <a:pt x="1441897" y="796356"/>
                </a:lnTo>
                <a:lnTo>
                  <a:pt x="1454174" y="840723"/>
                </a:lnTo>
                <a:lnTo>
                  <a:pt x="1463561" y="877346"/>
                </a:lnTo>
                <a:lnTo>
                  <a:pt x="1465192" y="889883"/>
                </a:lnTo>
                <a:lnTo>
                  <a:pt x="1472121" y="912419"/>
                </a:lnTo>
                <a:lnTo>
                  <a:pt x="1473365" y="949120"/>
                </a:lnTo>
                <a:lnTo>
                  <a:pt x="1464835" y="989604"/>
                </a:lnTo>
                <a:lnTo>
                  <a:pt x="1464500" y="1011630"/>
                </a:lnTo>
                <a:lnTo>
                  <a:pt x="1461837" y="1017806"/>
                </a:lnTo>
                <a:lnTo>
                  <a:pt x="1458338" y="1023858"/>
                </a:lnTo>
                <a:lnTo>
                  <a:pt x="1447209" y="1062080"/>
                </a:lnTo>
                <a:lnTo>
                  <a:pt x="1447009" y="1065241"/>
                </a:lnTo>
                <a:lnTo>
                  <a:pt x="1444141" y="1071399"/>
                </a:lnTo>
                <a:lnTo>
                  <a:pt x="1438955" y="1078696"/>
                </a:lnTo>
                <a:lnTo>
                  <a:pt x="1436939" y="1087266"/>
                </a:lnTo>
                <a:lnTo>
                  <a:pt x="1431617" y="1095619"/>
                </a:lnTo>
                <a:lnTo>
                  <a:pt x="1430024" y="1101436"/>
                </a:lnTo>
                <a:lnTo>
                  <a:pt x="1428607" y="1103385"/>
                </a:lnTo>
                <a:lnTo>
                  <a:pt x="1426670" y="1104684"/>
                </a:lnTo>
                <a:lnTo>
                  <a:pt x="1424386" y="1105550"/>
                </a:lnTo>
                <a:lnTo>
                  <a:pt x="1422865" y="1107119"/>
                </a:lnTo>
                <a:lnTo>
                  <a:pt x="1419095" y="1116274"/>
                </a:lnTo>
                <a:lnTo>
                  <a:pt x="1412166" y="1123777"/>
                </a:lnTo>
                <a:lnTo>
                  <a:pt x="1410900" y="1133951"/>
                </a:lnTo>
                <a:lnTo>
                  <a:pt x="1401961" y="1143000"/>
                </a:lnTo>
                <a:lnTo>
                  <a:pt x="1401961" y="1138259"/>
                </a:lnTo>
                <a:lnTo>
                  <a:pt x="1402953" y="1136863"/>
                </a:lnTo>
                <a:lnTo>
                  <a:pt x="1404606" y="1135932"/>
                </a:lnTo>
                <a:lnTo>
                  <a:pt x="1406701" y="1135312"/>
                </a:lnTo>
                <a:lnTo>
                  <a:pt x="1420052" y="1124521"/>
                </a:lnTo>
                <a:lnTo>
                  <a:pt x="1440346" y="1107227"/>
                </a:lnTo>
                <a:lnTo>
                  <a:pt x="1463918" y="1089417"/>
                </a:lnTo>
                <a:lnTo>
                  <a:pt x="1470177" y="1084459"/>
                </a:lnTo>
                <a:lnTo>
                  <a:pt x="1482280" y="1078630"/>
                </a:lnTo>
                <a:lnTo>
                  <a:pt x="1516650" y="1046167"/>
                </a:lnTo>
                <a:lnTo>
                  <a:pt x="1517633" y="1040446"/>
                </a:lnTo>
                <a:lnTo>
                  <a:pt x="1518763" y="1038912"/>
                </a:lnTo>
                <a:lnTo>
                  <a:pt x="1526724" y="1035924"/>
                </a:lnTo>
                <a:lnTo>
                  <a:pt x="1526966" y="1035847"/>
                </a:lnTo>
                <a:lnTo>
                  <a:pt x="1526973" y="1040585"/>
                </a:lnTo>
                <a:lnTo>
                  <a:pt x="1524329" y="1045558"/>
                </a:lnTo>
                <a:lnTo>
                  <a:pt x="1488557" y="1087610"/>
                </a:lnTo>
                <a:lnTo>
                  <a:pt x="1445987" y="1116164"/>
                </a:lnTo>
                <a:lnTo>
                  <a:pt x="1404038" y="1140353"/>
                </a:lnTo>
                <a:lnTo>
                  <a:pt x="1396931" y="1142816"/>
                </a:lnTo>
                <a:lnTo>
                  <a:pt x="1387351" y="1148789"/>
                </a:lnTo>
                <a:lnTo>
                  <a:pt x="1381246" y="1150533"/>
                </a:lnTo>
                <a:lnTo>
                  <a:pt x="1379221" y="1151991"/>
                </a:lnTo>
                <a:lnTo>
                  <a:pt x="1377871" y="1153955"/>
                </a:lnTo>
                <a:lnTo>
                  <a:pt x="1375218" y="1160740"/>
                </a:lnTo>
                <a:lnTo>
                  <a:pt x="1366351" y="1160858"/>
                </a:lnTo>
                <a:lnTo>
                  <a:pt x="1366252" y="1148430"/>
                </a:lnTo>
                <a:lnTo>
                  <a:pt x="1363601" y="1142768"/>
                </a:lnTo>
                <a:lnTo>
                  <a:pt x="1360107" y="1136944"/>
                </a:lnTo>
                <a:lnTo>
                  <a:pt x="1357148" y="1128087"/>
                </a:lnTo>
                <a:lnTo>
                  <a:pt x="1351421" y="1119179"/>
                </a:lnTo>
                <a:lnTo>
                  <a:pt x="1348291" y="1110255"/>
                </a:lnTo>
                <a:lnTo>
                  <a:pt x="1332990" y="1089422"/>
                </a:lnTo>
                <a:lnTo>
                  <a:pt x="1330627" y="1083469"/>
                </a:lnTo>
                <a:lnTo>
                  <a:pt x="1322979" y="1073327"/>
                </a:lnTo>
                <a:lnTo>
                  <a:pt x="1319563" y="1072346"/>
                </a:lnTo>
                <a:lnTo>
                  <a:pt x="1303734" y="107156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3667"/>
          <p:cNvSpPr/>
          <p:nvPr>
            <p:custDataLst>
              <p:tags r:id="rId7"/>
            </p:custDataLst>
          </p:nvPr>
        </p:nvSpPr>
        <p:spPr>
          <a:xfrm>
            <a:off x="4987290" y="2205665"/>
            <a:ext cx="814506" cy="187479"/>
          </a:xfrm>
          <a:custGeom>
            <a:avLst/>
            <a:gdLst/>
            <a:ahLst/>
            <a:cxnLst/>
            <a:rect l="0" t="0" r="0" b="0"/>
            <a:pathLst>
              <a:path w="814506" h="187479">
                <a:moveTo>
                  <a:pt x="57983" y="80335"/>
                </a:moveTo>
                <a:lnTo>
                  <a:pt x="57983" y="80335"/>
                </a:lnTo>
                <a:lnTo>
                  <a:pt x="72242" y="74198"/>
                </a:lnTo>
                <a:lnTo>
                  <a:pt x="109446" y="67033"/>
                </a:lnTo>
                <a:lnTo>
                  <a:pt x="151945" y="59086"/>
                </a:lnTo>
                <a:lnTo>
                  <a:pt x="185072" y="56008"/>
                </a:lnTo>
                <a:lnTo>
                  <a:pt x="219639" y="53648"/>
                </a:lnTo>
                <a:lnTo>
                  <a:pt x="254846" y="49292"/>
                </a:lnTo>
                <a:lnTo>
                  <a:pt x="292983" y="44048"/>
                </a:lnTo>
                <a:lnTo>
                  <a:pt x="333084" y="38411"/>
                </a:lnTo>
                <a:lnTo>
                  <a:pt x="374058" y="32598"/>
                </a:lnTo>
                <a:lnTo>
                  <a:pt x="412773" y="29353"/>
                </a:lnTo>
                <a:lnTo>
                  <a:pt x="450816" y="27911"/>
                </a:lnTo>
                <a:lnTo>
                  <a:pt x="490875" y="27269"/>
                </a:lnTo>
                <a:lnTo>
                  <a:pt x="529184" y="24339"/>
                </a:lnTo>
                <a:lnTo>
                  <a:pt x="566055" y="20721"/>
                </a:lnTo>
                <a:lnTo>
                  <a:pt x="602285" y="19114"/>
                </a:lnTo>
                <a:lnTo>
                  <a:pt x="635585" y="21045"/>
                </a:lnTo>
                <a:lnTo>
                  <a:pt x="666922" y="24218"/>
                </a:lnTo>
                <a:lnTo>
                  <a:pt x="711463" y="26997"/>
                </a:lnTo>
                <a:lnTo>
                  <a:pt x="749244" y="32671"/>
                </a:lnTo>
                <a:lnTo>
                  <a:pt x="793714" y="40030"/>
                </a:lnTo>
                <a:lnTo>
                  <a:pt x="811377" y="44702"/>
                </a:lnTo>
                <a:lnTo>
                  <a:pt x="813254" y="46658"/>
                </a:lnTo>
                <a:lnTo>
                  <a:pt x="814505" y="48954"/>
                </a:lnTo>
                <a:lnTo>
                  <a:pt x="814347" y="51477"/>
                </a:lnTo>
                <a:lnTo>
                  <a:pt x="811525" y="56926"/>
                </a:lnTo>
                <a:lnTo>
                  <a:pt x="794500" y="68508"/>
                </a:lnTo>
                <a:lnTo>
                  <a:pt x="756704" y="83322"/>
                </a:lnTo>
                <a:lnTo>
                  <a:pt x="723623" y="92244"/>
                </a:lnTo>
                <a:lnTo>
                  <a:pt x="683945" y="101172"/>
                </a:lnTo>
                <a:lnTo>
                  <a:pt x="640770" y="110101"/>
                </a:lnTo>
                <a:lnTo>
                  <a:pt x="608703" y="116054"/>
                </a:lnTo>
                <a:lnTo>
                  <a:pt x="574607" y="122007"/>
                </a:lnTo>
                <a:lnTo>
                  <a:pt x="539609" y="127960"/>
                </a:lnTo>
                <a:lnTo>
                  <a:pt x="504211" y="133913"/>
                </a:lnTo>
                <a:lnTo>
                  <a:pt x="468635" y="139866"/>
                </a:lnTo>
                <a:lnTo>
                  <a:pt x="432980" y="145819"/>
                </a:lnTo>
                <a:lnTo>
                  <a:pt x="397289" y="151773"/>
                </a:lnTo>
                <a:lnTo>
                  <a:pt x="361583" y="157726"/>
                </a:lnTo>
                <a:lnTo>
                  <a:pt x="325869" y="163679"/>
                </a:lnTo>
                <a:lnTo>
                  <a:pt x="290154" y="169632"/>
                </a:lnTo>
                <a:lnTo>
                  <a:pt x="255428" y="175585"/>
                </a:lnTo>
                <a:lnTo>
                  <a:pt x="223458" y="181538"/>
                </a:lnTo>
                <a:lnTo>
                  <a:pt x="192712" y="184845"/>
                </a:lnTo>
                <a:lnTo>
                  <a:pt x="162511" y="186315"/>
                </a:lnTo>
                <a:lnTo>
                  <a:pt x="118610" y="187143"/>
                </a:lnTo>
                <a:lnTo>
                  <a:pt x="81018" y="187388"/>
                </a:lnTo>
                <a:lnTo>
                  <a:pt x="36616" y="187478"/>
                </a:lnTo>
                <a:lnTo>
                  <a:pt x="8148" y="179802"/>
                </a:lnTo>
                <a:lnTo>
                  <a:pt x="774" y="174189"/>
                </a:lnTo>
                <a:lnTo>
                  <a:pt x="0" y="172670"/>
                </a:lnTo>
                <a:lnTo>
                  <a:pt x="476" y="171657"/>
                </a:lnTo>
                <a:lnTo>
                  <a:pt x="3651" y="169540"/>
                </a:lnTo>
                <a:lnTo>
                  <a:pt x="35405" y="145740"/>
                </a:lnTo>
                <a:lnTo>
                  <a:pt x="77127" y="127953"/>
                </a:lnTo>
                <a:lnTo>
                  <a:pt x="114461" y="116052"/>
                </a:lnTo>
                <a:lnTo>
                  <a:pt x="148139" y="107123"/>
                </a:lnTo>
                <a:lnTo>
                  <a:pt x="190335" y="95217"/>
                </a:lnTo>
                <a:lnTo>
                  <a:pt x="227727" y="86288"/>
                </a:lnTo>
                <a:lnTo>
                  <a:pt x="265484" y="77358"/>
                </a:lnTo>
                <a:lnTo>
                  <a:pt x="301807" y="68429"/>
                </a:lnTo>
                <a:lnTo>
                  <a:pt x="342445" y="59499"/>
                </a:lnTo>
                <a:lnTo>
                  <a:pt x="381165" y="50569"/>
                </a:lnTo>
                <a:lnTo>
                  <a:pt x="417773" y="46380"/>
                </a:lnTo>
                <a:lnTo>
                  <a:pt x="458495" y="40398"/>
                </a:lnTo>
                <a:lnTo>
                  <a:pt x="501981" y="32342"/>
                </a:lnTo>
                <a:lnTo>
                  <a:pt x="541545" y="23671"/>
                </a:lnTo>
                <a:lnTo>
                  <a:pt x="578402" y="19559"/>
                </a:lnTo>
                <a:lnTo>
                  <a:pt x="614459" y="18340"/>
                </a:lnTo>
                <a:lnTo>
                  <a:pt x="650278" y="13239"/>
                </a:lnTo>
                <a:lnTo>
                  <a:pt x="689815" y="9755"/>
                </a:lnTo>
                <a:lnTo>
                  <a:pt x="728795" y="9010"/>
                </a:lnTo>
                <a:lnTo>
                  <a:pt x="768913" y="802"/>
                </a:lnTo>
                <a:lnTo>
                  <a:pt x="789270" y="0"/>
                </a:lnTo>
                <a:lnTo>
                  <a:pt x="789797" y="2628"/>
                </a:lnTo>
                <a:lnTo>
                  <a:pt x="790210" y="21217"/>
                </a:lnTo>
                <a:lnTo>
                  <a:pt x="787568" y="26941"/>
                </a:lnTo>
                <a:lnTo>
                  <a:pt x="785475" y="29856"/>
                </a:lnTo>
                <a:lnTo>
                  <a:pt x="780503" y="33095"/>
                </a:lnTo>
                <a:lnTo>
                  <a:pt x="774986" y="35527"/>
                </a:lnTo>
                <a:lnTo>
                  <a:pt x="751509" y="56632"/>
                </a:lnTo>
                <a:lnTo>
                  <a:pt x="748210" y="62524"/>
                </a:lnTo>
                <a:lnTo>
                  <a:pt x="747329" y="65485"/>
                </a:lnTo>
                <a:lnTo>
                  <a:pt x="744759" y="67458"/>
                </a:lnTo>
                <a:lnTo>
                  <a:pt x="716202" y="78188"/>
                </a:lnTo>
                <a:lnTo>
                  <a:pt x="688908" y="92350"/>
                </a:lnTo>
                <a:lnTo>
                  <a:pt x="651358" y="100071"/>
                </a:lnTo>
                <a:lnTo>
                  <a:pt x="612417" y="105731"/>
                </a:lnTo>
                <a:lnTo>
                  <a:pt x="567941" y="112986"/>
                </a:lnTo>
                <a:lnTo>
                  <a:pt x="526802" y="116137"/>
                </a:lnTo>
                <a:lnTo>
                  <a:pt x="484186" y="121921"/>
                </a:lnTo>
                <a:lnTo>
                  <a:pt x="443998" y="124076"/>
                </a:lnTo>
                <a:lnTo>
                  <a:pt x="412108" y="124580"/>
                </a:lnTo>
                <a:lnTo>
                  <a:pt x="380737" y="127450"/>
                </a:lnTo>
                <a:lnTo>
                  <a:pt x="350257" y="131041"/>
                </a:lnTo>
                <a:lnTo>
                  <a:pt x="306200" y="133062"/>
                </a:lnTo>
                <a:lnTo>
                  <a:pt x="266577" y="134653"/>
                </a:lnTo>
                <a:lnTo>
                  <a:pt x="224851" y="139975"/>
                </a:lnTo>
                <a:lnTo>
                  <a:pt x="187903" y="141001"/>
                </a:lnTo>
                <a:lnTo>
                  <a:pt x="148249" y="135607"/>
                </a:lnTo>
                <a:lnTo>
                  <a:pt x="117018" y="133144"/>
                </a:lnTo>
                <a:lnTo>
                  <a:pt x="104722" y="126254"/>
                </a:lnTo>
                <a:lnTo>
                  <a:pt x="103561" y="122902"/>
                </a:lnTo>
                <a:lnTo>
                  <a:pt x="102632" y="11605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3668"/>
          <p:cNvSpPr/>
          <p:nvPr>
            <p:custDataLst>
              <p:tags r:id="rId8"/>
            </p:custDataLst>
          </p:nvPr>
        </p:nvSpPr>
        <p:spPr>
          <a:xfrm>
            <a:off x="5331023" y="2044973"/>
            <a:ext cx="1615897" cy="1196392"/>
          </a:xfrm>
          <a:custGeom>
            <a:avLst/>
            <a:gdLst/>
            <a:ahLst/>
            <a:cxnLst/>
            <a:rect l="0" t="0" r="0" b="0"/>
            <a:pathLst>
              <a:path w="1615897" h="1196392">
                <a:moveTo>
                  <a:pt x="0" y="133871"/>
                </a:moveTo>
                <a:lnTo>
                  <a:pt x="0" y="133871"/>
                </a:lnTo>
                <a:lnTo>
                  <a:pt x="0" y="129130"/>
                </a:lnTo>
                <a:lnTo>
                  <a:pt x="993" y="127734"/>
                </a:lnTo>
                <a:lnTo>
                  <a:pt x="2646" y="126803"/>
                </a:lnTo>
                <a:lnTo>
                  <a:pt x="7689" y="125309"/>
                </a:lnTo>
                <a:lnTo>
                  <a:pt x="8378" y="122459"/>
                </a:lnTo>
                <a:lnTo>
                  <a:pt x="8562" y="120310"/>
                </a:lnTo>
                <a:lnTo>
                  <a:pt x="9677" y="118877"/>
                </a:lnTo>
                <a:lnTo>
                  <a:pt x="25171" y="108435"/>
                </a:lnTo>
                <a:lnTo>
                  <a:pt x="51452" y="83410"/>
                </a:lnTo>
                <a:lnTo>
                  <a:pt x="59784" y="81216"/>
                </a:lnTo>
                <a:lnTo>
                  <a:pt x="65596" y="80703"/>
                </a:lnTo>
                <a:lnTo>
                  <a:pt x="67544" y="79574"/>
                </a:lnTo>
                <a:lnTo>
                  <a:pt x="68842" y="77829"/>
                </a:lnTo>
                <a:lnTo>
                  <a:pt x="69707" y="75674"/>
                </a:lnTo>
                <a:lnTo>
                  <a:pt x="86663" y="64053"/>
                </a:lnTo>
                <a:lnTo>
                  <a:pt x="113469" y="48289"/>
                </a:lnTo>
                <a:lnTo>
                  <a:pt x="149355" y="42145"/>
                </a:lnTo>
                <a:lnTo>
                  <a:pt x="157661" y="38534"/>
                </a:lnTo>
                <a:lnTo>
                  <a:pt x="172502" y="35508"/>
                </a:lnTo>
                <a:lnTo>
                  <a:pt x="184616" y="29761"/>
                </a:lnTo>
                <a:lnTo>
                  <a:pt x="199341" y="26625"/>
                </a:lnTo>
                <a:lnTo>
                  <a:pt x="211420" y="20845"/>
                </a:lnTo>
                <a:lnTo>
                  <a:pt x="250211" y="17964"/>
                </a:lnTo>
                <a:lnTo>
                  <a:pt x="261025" y="16872"/>
                </a:lnTo>
                <a:lnTo>
                  <a:pt x="274676" y="11671"/>
                </a:lnTo>
                <a:lnTo>
                  <a:pt x="316660" y="6374"/>
                </a:lnTo>
                <a:lnTo>
                  <a:pt x="351594" y="775"/>
                </a:lnTo>
                <a:lnTo>
                  <a:pt x="395000" y="0"/>
                </a:lnTo>
                <a:lnTo>
                  <a:pt x="422167" y="2586"/>
                </a:lnTo>
                <a:lnTo>
                  <a:pt x="459355" y="8305"/>
                </a:lnTo>
                <a:lnTo>
                  <a:pt x="493453" y="9775"/>
                </a:lnTo>
                <a:lnTo>
                  <a:pt x="530763" y="17943"/>
                </a:lnTo>
                <a:lnTo>
                  <a:pt x="574636" y="25814"/>
                </a:lnTo>
                <a:lnTo>
                  <a:pt x="605193" y="29182"/>
                </a:lnTo>
                <a:lnTo>
                  <a:pt x="645406" y="42145"/>
                </a:lnTo>
                <a:lnTo>
                  <a:pt x="659910" y="44486"/>
                </a:lnTo>
                <a:lnTo>
                  <a:pt x="701322" y="62602"/>
                </a:lnTo>
                <a:lnTo>
                  <a:pt x="739724" y="80307"/>
                </a:lnTo>
                <a:lnTo>
                  <a:pt x="780631" y="104106"/>
                </a:lnTo>
                <a:lnTo>
                  <a:pt x="821577" y="124941"/>
                </a:lnTo>
                <a:lnTo>
                  <a:pt x="863206" y="145777"/>
                </a:lnTo>
                <a:lnTo>
                  <a:pt x="872465" y="154376"/>
                </a:lnTo>
                <a:lnTo>
                  <a:pt x="880880" y="163820"/>
                </a:lnTo>
                <a:lnTo>
                  <a:pt x="922220" y="196330"/>
                </a:lnTo>
                <a:lnTo>
                  <a:pt x="931766" y="203302"/>
                </a:lnTo>
                <a:lnTo>
                  <a:pt x="967003" y="243509"/>
                </a:lnTo>
                <a:lnTo>
                  <a:pt x="990639" y="269896"/>
                </a:lnTo>
                <a:lnTo>
                  <a:pt x="997894" y="279654"/>
                </a:lnTo>
                <a:lnTo>
                  <a:pt x="1038753" y="315546"/>
                </a:lnTo>
                <a:lnTo>
                  <a:pt x="1069523" y="348799"/>
                </a:lnTo>
                <a:lnTo>
                  <a:pt x="1077601" y="359371"/>
                </a:lnTo>
                <a:lnTo>
                  <a:pt x="1096311" y="376888"/>
                </a:lnTo>
                <a:lnTo>
                  <a:pt x="1113958" y="403998"/>
                </a:lnTo>
                <a:lnTo>
                  <a:pt x="1128221" y="417527"/>
                </a:lnTo>
                <a:lnTo>
                  <a:pt x="1140165" y="437521"/>
                </a:lnTo>
                <a:lnTo>
                  <a:pt x="1180053" y="479444"/>
                </a:lnTo>
                <a:lnTo>
                  <a:pt x="1208090" y="519720"/>
                </a:lnTo>
                <a:lnTo>
                  <a:pt x="1239643" y="559629"/>
                </a:lnTo>
                <a:lnTo>
                  <a:pt x="1270910" y="600205"/>
                </a:lnTo>
                <a:lnTo>
                  <a:pt x="1302403" y="640254"/>
                </a:lnTo>
                <a:lnTo>
                  <a:pt x="1330356" y="680458"/>
                </a:lnTo>
                <a:lnTo>
                  <a:pt x="1351350" y="720363"/>
                </a:lnTo>
                <a:lnTo>
                  <a:pt x="1378332" y="752837"/>
                </a:lnTo>
                <a:lnTo>
                  <a:pt x="1392480" y="769905"/>
                </a:lnTo>
                <a:lnTo>
                  <a:pt x="1413835" y="809669"/>
                </a:lnTo>
                <a:lnTo>
                  <a:pt x="1429301" y="850112"/>
                </a:lnTo>
                <a:lnTo>
                  <a:pt x="1442714" y="872120"/>
                </a:lnTo>
                <a:lnTo>
                  <a:pt x="1455603" y="916602"/>
                </a:lnTo>
                <a:lnTo>
                  <a:pt x="1462424" y="938110"/>
                </a:lnTo>
                <a:lnTo>
                  <a:pt x="1465192" y="966390"/>
                </a:lnTo>
                <a:lnTo>
                  <a:pt x="1471484" y="984068"/>
                </a:lnTo>
                <a:lnTo>
                  <a:pt x="1474139" y="1011211"/>
                </a:lnTo>
                <a:lnTo>
                  <a:pt x="1480417" y="1028750"/>
                </a:lnTo>
                <a:lnTo>
                  <a:pt x="1484408" y="1045265"/>
                </a:lnTo>
                <a:lnTo>
                  <a:pt x="1491874" y="1060080"/>
                </a:lnTo>
                <a:lnTo>
                  <a:pt x="1494646" y="1063883"/>
                </a:lnTo>
                <a:lnTo>
                  <a:pt x="1497725" y="1073399"/>
                </a:lnTo>
                <a:lnTo>
                  <a:pt x="1500086" y="1083252"/>
                </a:lnTo>
                <a:lnTo>
                  <a:pt x="1506000" y="1095368"/>
                </a:lnTo>
                <a:lnTo>
                  <a:pt x="1515174" y="1136887"/>
                </a:lnTo>
                <a:lnTo>
                  <a:pt x="1518014" y="1167915"/>
                </a:lnTo>
                <a:lnTo>
                  <a:pt x="1518044" y="1181985"/>
                </a:lnTo>
                <a:lnTo>
                  <a:pt x="1517054" y="1183848"/>
                </a:lnTo>
                <a:lnTo>
                  <a:pt x="1515400" y="1185090"/>
                </a:lnTo>
                <a:lnTo>
                  <a:pt x="1510358" y="1187083"/>
                </a:lnTo>
                <a:lnTo>
                  <a:pt x="1500307" y="1196391"/>
                </a:lnTo>
                <a:lnTo>
                  <a:pt x="1500188" y="1174303"/>
                </a:lnTo>
                <a:lnTo>
                  <a:pt x="1502834" y="1169108"/>
                </a:lnTo>
                <a:lnTo>
                  <a:pt x="1514427" y="1154752"/>
                </a:lnTo>
                <a:lnTo>
                  <a:pt x="1527549" y="1126923"/>
                </a:lnTo>
                <a:lnTo>
                  <a:pt x="1568650" y="1083401"/>
                </a:lnTo>
                <a:lnTo>
                  <a:pt x="1585516" y="1065535"/>
                </a:lnTo>
                <a:lnTo>
                  <a:pt x="1591347" y="1053629"/>
                </a:lnTo>
                <a:lnTo>
                  <a:pt x="1597018" y="1046463"/>
                </a:lnTo>
                <a:lnTo>
                  <a:pt x="1600439" y="1045483"/>
                </a:lnTo>
                <a:lnTo>
                  <a:pt x="1615896" y="1044700"/>
                </a:lnTo>
                <a:lnTo>
                  <a:pt x="1608552" y="1044699"/>
                </a:lnTo>
                <a:lnTo>
                  <a:pt x="1608150" y="1045691"/>
                </a:lnTo>
                <a:lnTo>
                  <a:pt x="1607702" y="1049439"/>
                </a:lnTo>
                <a:lnTo>
                  <a:pt x="1606591" y="1050836"/>
                </a:lnTo>
                <a:lnTo>
                  <a:pt x="1602710" y="1052387"/>
                </a:lnTo>
                <a:lnTo>
                  <a:pt x="1601278" y="1053793"/>
                </a:lnTo>
                <a:lnTo>
                  <a:pt x="1599687" y="1058001"/>
                </a:lnTo>
                <a:lnTo>
                  <a:pt x="1598270" y="1059520"/>
                </a:lnTo>
                <a:lnTo>
                  <a:pt x="1556553" y="1086450"/>
                </a:lnTo>
                <a:lnTo>
                  <a:pt x="1511970" y="1110186"/>
                </a:lnTo>
                <a:lnTo>
                  <a:pt x="1481105" y="1128043"/>
                </a:lnTo>
                <a:lnTo>
                  <a:pt x="1440523" y="1157808"/>
                </a:lnTo>
                <a:lnTo>
                  <a:pt x="1411493" y="1175998"/>
                </a:lnTo>
                <a:lnTo>
                  <a:pt x="1400152" y="1178412"/>
                </a:lnTo>
                <a:lnTo>
                  <a:pt x="1393155" y="1178640"/>
                </a:lnTo>
                <a:lnTo>
                  <a:pt x="1392040" y="1153564"/>
                </a:lnTo>
                <a:lnTo>
                  <a:pt x="1377218" y="1113214"/>
                </a:lnTo>
                <a:lnTo>
                  <a:pt x="1346612" y="1078801"/>
                </a:lnTo>
                <a:lnTo>
                  <a:pt x="1332094" y="1068914"/>
                </a:lnTo>
                <a:lnTo>
                  <a:pt x="1303735" y="105362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705</Words>
  <Application>Microsoft Office PowerPoint</Application>
  <PresentationFormat>On-screen Show (4:3)</PresentationFormat>
  <Paragraphs>105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Office Theme</vt:lpstr>
      <vt:lpstr>Unit 5, Part 2 Notes – The Nervous System</vt:lpstr>
      <vt:lpstr>Purpose of the Nervous System in Animals</vt:lpstr>
      <vt:lpstr>Neuron Structure</vt:lpstr>
      <vt:lpstr>PowerPoint Presentation</vt:lpstr>
      <vt:lpstr>Sending a signal from one neuron to another</vt:lpstr>
      <vt:lpstr>Major divisions of the nervous system in humans</vt:lpstr>
      <vt:lpstr>Types of Neurons</vt:lpstr>
      <vt:lpstr>PowerPoint Presentation</vt:lpstr>
      <vt:lpstr>Reflex Arc</vt:lpstr>
      <vt:lpstr>PowerPoint Presentation</vt:lpstr>
      <vt:lpstr>PowerPoint Presentation</vt:lpstr>
      <vt:lpstr>Most sensation/response pathways are not reflex arcs…</vt:lpstr>
      <vt:lpstr>Types of ion channels involved in nerve signaling</vt:lpstr>
      <vt:lpstr>PowerPoint Presentation</vt:lpstr>
      <vt:lpstr>PowerPoint Presentation</vt:lpstr>
      <vt:lpstr>PowerPoint Presentation</vt:lpstr>
      <vt:lpstr>PowerPoint Presentation</vt:lpstr>
      <vt:lpstr>Measuring membrane potential</vt:lpstr>
      <vt:lpstr>Action Potential</vt:lpstr>
      <vt:lpstr>PowerPoint Presentation</vt:lpstr>
      <vt:lpstr>PowerPoint Presentation</vt:lpstr>
      <vt:lpstr>Threshold </vt:lpstr>
      <vt:lpstr>Threshold </vt:lpstr>
      <vt:lpstr>Depolarization</vt:lpstr>
      <vt:lpstr>Repolarization</vt:lpstr>
      <vt:lpstr>Hyperpolarization / Undershoot</vt:lpstr>
      <vt:lpstr>Back to Resting State</vt:lpstr>
      <vt:lpstr>PowerPoint Presentation</vt:lpstr>
      <vt:lpstr>Movement of action potential down a neuron and the refractory period</vt:lpstr>
      <vt:lpstr>Signaling from one neuron to another</vt:lpstr>
      <vt:lpstr>Synaptic Vesicle</vt:lpstr>
      <vt:lpstr>PowerPoint Presentation</vt:lpstr>
      <vt:lpstr>PowerPoint Presentation</vt:lpstr>
      <vt:lpstr>End of synaptic transmission</vt:lpstr>
      <vt:lpstr>Spatial Summation of Pre-synaptic Inputs</vt:lpstr>
      <vt:lpstr>Temporal Summation of Pre-synaptic inputs</vt:lpstr>
      <vt:lpstr>Neurotransmitters with Opposing Effects in the Body</vt:lpstr>
      <vt:lpstr>Effect of caffeine on the nervous system</vt:lpstr>
      <vt:lpstr>Different parts of the brain control different activities</vt:lpstr>
      <vt:lpstr>Different parts of the brain control different activities</vt:lpstr>
      <vt:lpstr>Communication between the right and left hemispheres of the brain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5, Part 2 Notes – The Nervous System</dc:title>
  <dc:creator>Kate</dc:creator>
  <cp:lastModifiedBy>Olivia Jensen</cp:lastModifiedBy>
  <cp:revision>26</cp:revision>
  <dcterms:created xsi:type="dcterms:W3CDTF">2018-01-07T17:41:11Z</dcterms:created>
  <dcterms:modified xsi:type="dcterms:W3CDTF">2019-01-07T19:18:55Z</dcterms:modified>
</cp:coreProperties>
</file>